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" d="100"/>
          <a:sy n="20" d="100"/>
        </p:scale>
        <p:origin x="612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4067" y="-5751581"/>
            <a:ext cx="175660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cap="small" dirty="0" smtClean="0">
                <a:solidFill>
                  <a:srgbClr val="00FF00"/>
                </a:solidFill>
                <a:latin typeface="Rage Italic" panose="03070502040507070304" pitchFamily="66" charset="0"/>
              </a:rPr>
              <a:t>Diverse</a:t>
            </a:r>
            <a:endParaRPr lang="en-US" sz="40000" cap="small" dirty="0">
              <a:solidFill>
                <a:srgbClr val="00FF00"/>
              </a:solidFill>
              <a:latin typeface="Rage Italic" panose="03070502040507070304" pitchFamily="66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236" y="1289628"/>
            <a:ext cx="5950959" cy="7383004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Cardinal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36114" y="719013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Barbadian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Converted his father’s workshop into a chemistry and physics laboratory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Received Masters and </a:t>
            </a:r>
          </a:p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Ph.D.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in physics from </a:t>
            </a:r>
          </a:p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Yale University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Serves as a scientific advisor to the Government of Barbados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Professor at MIT – has published over 150 technical papers on optical materials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How will you become the best airmen that you can be?</a:t>
            </a:r>
            <a:endParaRPr lang="en-US" sz="150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err="1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Warde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motivated you to become a cybe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 airman?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Using the GI Bill to further education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6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Sharing lessons you’ve learned with your </a:t>
            </a:r>
          </a:p>
          <a:p>
            <a:pPr algn="ctr"/>
            <a:r>
              <a:rPr lang="en-US" sz="76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fellow airmen</a:t>
            </a:r>
            <a:endParaRPr lang="en-US" sz="76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Being a subject matter expert in your career field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6618115" y="857189"/>
            <a:ext cx="17048530" cy="7733325"/>
            <a:chOff x="-26626677" y="862482"/>
            <a:chExt cx="17048530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6738" flipH="1">
              <a:off x="-26626677" y="3072798"/>
              <a:ext cx="8001000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8830">
              <a:off x="-16573540" y="2637813"/>
              <a:ext cx="6995393" cy="465481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52" y="4241950"/>
            <a:ext cx="6431176" cy="29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56F18-8C9E-4931-89FA-4C4F345F0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24A977-8AF2-4EDA-959A-510963E3593C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E25DC34-B5AB-423A-9BD0-AC97C114B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5141</TotalTime>
  <Words>307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HARRIS, KYLE S 2d Lt USAF AETC 333 TRS/333 TRS/UMAFS</cp:lastModifiedBy>
  <cp:revision>92</cp:revision>
  <cp:lastPrinted>2017-04-25T16:21:20Z</cp:lastPrinted>
  <dcterms:created xsi:type="dcterms:W3CDTF">2017-03-17T13:28:24Z</dcterms:created>
  <dcterms:modified xsi:type="dcterms:W3CDTF">2017-05-15T18:50:19Z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