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8" d="100"/>
          <a:sy n="18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632" y="1991426"/>
            <a:ext cx="6599455" cy="6544457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err="1" smtClean="0">
                <a:solidFill>
                  <a:srgbClr val="0099FF"/>
                </a:solidFill>
                <a:latin typeface="Eras Demi ITC" panose="020B0805030504020804" pitchFamily="34" charset="0"/>
              </a:rPr>
              <a:t>Matías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Chilean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Born in Talca</a:t>
            </a:r>
            <a:r>
              <a:rPr lang="en-US" sz="8000" b="1" cap="small" spc="-500" dirty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, Chile— </a:t>
            </a:r>
            <a:endParaRPr lang="en-US" sz="8000" b="1" cap="small" spc="-500" dirty="0" smtClean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is now Vice President of Design at Google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Listed as an inventor on over 50 computer and mobile phone patents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a BS in Computer Science, with Honors from the University of Maryland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Team leader for  Android Operating System Design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6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How will your actions help shape the Air Force and the airmen around you?</a:t>
            </a:r>
            <a:endParaRPr lang="en-US" sz="126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Duarte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grow throughout your Air Force career?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will you create during your Air Force career?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cap="small" spc="-500" dirty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CCAF Degree in </a:t>
            </a:r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Computer Science technology</a:t>
            </a:r>
            <a:endParaRPr lang="en-US" sz="76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Leading airmen </a:t>
            </a:r>
            <a:endParaRPr lang="en-US" sz="7500" b="1" cap="small" spc="-500" dirty="0" smtClean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to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accomplish </a:t>
            </a:r>
            <a:endParaRPr lang="en-US" sz="7500" b="1" cap="small" spc="-500" dirty="0" smtClean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the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mission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18115" y="857189"/>
            <a:ext cx="17029010" cy="7733325"/>
            <a:chOff x="-26626677" y="862482"/>
            <a:chExt cx="17029010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54020" y="2637813"/>
              <a:ext cx="6956353" cy="465481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07" y="4328226"/>
            <a:ext cx="6388601" cy="29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24A977-8AF2-4EDA-959A-510963E3593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4402</TotalTime>
  <Words>313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90</cp:revision>
  <cp:lastPrinted>2017-04-25T16:21:20Z</cp:lastPrinted>
  <dcterms:created xsi:type="dcterms:W3CDTF">2017-03-17T13:28:24Z</dcterms:created>
  <dcterms:modified xsi:type="dcterms:W3CDTF">2017-05-16T12:44:32Z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