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61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r="11517"/>
          <a:stretch/>
        </p:blipFill>
        <p:spPr>
          <a:xfrm>
            <a:off x="20035088" y="1272345"/>
            <a:ext cx="6749647" cy="7509403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Heung-Yeung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Chinese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6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Executive Vice President of artificial intelligence and research at Microsoft</a:t>
            </a:r>
            <a:endParaRPr lang="en-US" sz="76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spc="-500" dirty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Fellow—Institute of Electrical &amp; Electronics </a:t>
            </a:r>
            <a:r>
              <a:rPr lang="en-US" sz="66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Engineers</a:t>
            </a:r>
          </a:p>
          <a:p>
            <a:pPr algn="ctr"/>
            <a:r>
              <a:rPr lang="en-US" sz="66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Fellow—Association for Computing Machinery</a:t>
            </a:r>
            <a:endParaRPr lang="en-US" sz="66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Elected to the National Academy of Engineering of the United States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Published over 200 papers focusing on computer graphics and computer vision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What traits of this role model can you embody to become a leader? 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“Harry” Shum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Leading and motivating your fellow airmen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Security+ Certificate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give back after </a:t>
            </a:r>
            <a:r>
              <a:rPr lang="en-US" sz="7200" b="1" cap="small" spc="-50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being </a:t>
            </a:r>
            <a:r>
              <a:rPr lang="en-US" sz="7200" b="1" cap="small" spc="-50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recognized </a:t>
            </a:r>
            <a:r>
              <a:rPr lang="en-US" sz="72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for your accomplishments?</a:t>
            </a:r>
            <a:endParaRPr lang="en-US" sz="72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share what you have learned with your fellow airmen?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5644955" y="862482"/>
            <a:ext cx="16178587" cy="7733325"/>
            <a:chOff x="-25644955" y="862482"/>
            <a:chExt cx="16178587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3"/>
            <a:stretch/>
          </p:blipFill>
          <p:spPr>
            <a:xfrm rot="20006738" flipH="1">
              <a:off x="-25644955" y="2841141"/>
              <a:ext cx="6964613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007"/>
            <a:stretch/>
          </p:blipFill>
          <p:spPr>
            <a:xfrm rot="1568830">
              <a:off x="-16471556" y="2658449"/>
              <a:ext cx="7005188" cy="420278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06" y="4189386"/>
            <a:ext cx="6680053" cy="32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CD4094-E0E3-4FA1-8328-B82CD5F891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B4E37E-5751-43A7-9CE5-21A34E797CE3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1C9871-163B-46D0-AB8D-FD780E6FF0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4549</TotalTime>
  <Words>311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88</cp:revision>
  <cp:lastPrinted>2017-04-25T16:21:20Z</cp:lastPrinted>
  <dcterms:created xsi:type="dcterms:W3CDTF">2017-03-17T13:28:24Z</dcterms:created>
  <dcterms:modified xsi:type="dcterms:W3CDTF">2017-05-16T15:30:07Z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