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612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917" y="1888694"/>
            <a:ext cx="6816322" cy="6914635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err="1" smtClean="0">
                <a:solidFill>
                  <a:srgbClr val="0099FF"/>
                </a:solidFill>
                <a:latin typeface="Eras Demi ITC" panose="020B0805030504020804" pitchFamily="34" charset="0"/>
              </a:rPr>
              <a:t>Narinder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Indian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6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Had an obsession With Bending Light as a child, Now Known as the “Father of fiber optics”</a:t>
            </a:r>
            <a:endParaRPr lang="en-US" sz="76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Has over 100 patents and is a member of the National Inventors Council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Philanthropist—</a:t>
            </a:r>
          </a:p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Active in education, Founder of the Sikh Foundation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Ph.D. from University of London and Was a Regents professor  at Stanford </a:t>
            </a:r>
            <a:r>
              <a:rPr lang="en-US" sz="7200" b="1" cap="small" spc="-500" dirty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and UC Berkeley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403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When you succeed, how will you give back to </a:t>
            </a:r>
            <a:r>
              <a:rPr lang="en-US" sz="15000" b="1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those around you? 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Singh </a:t>
            </a:r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Kapany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When did you decide what AFSC that you wanted to pursue?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Solving problems and creating </a:t>
            </a:r>
            <a:r>
              <a:rPr lang="en-US" sz="7200" b="1" cap="small" spc="-500" dirty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new Air Force standards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Volunteering around your local community 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share what you’ve learned with </a:t>
            </a:r>
            <a:r>
              <a:rPr lang="en-US" sz="7500" b="1" cap="small" spc="-50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your fellow airmen?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18115" y="857189"/>
            <a:ext cx="17046316" cy="7733325"/>
            <a:chOff x="-26626677" y="862482"/>
            <a:chExt cx="17046316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571325" y="2637813"/>
              <a:ext cx="6990964" cy="465481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30" y="4162857"/>
            <a:ext cx="6669071" cy="30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4A977-8AF2-4EDA-959A-510963E3593C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4290</TotalTime>
  <Words>332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92</cp:revision>
  <cp:lastPrinted>2017-04-25T16:21:20Z</cp:lastPrinted>
  <dcterms:created xsi:type="dcterms:W3CDTF">2017-03-17T13:28:24Z</dcterms:created>
  <dcterms:modified xsi:type="dcterms:W3CDTF">2017-05-16T13:41:48Z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