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7DFFFF"/>
    <a:srgbClr val="00FF00"/>
    <a:srgbClr val="AE28F8"/>
    <a:srgbClr val="B061FF"/>
    <a:srgbClr val="CC00FF"/>
    <a:srgbClr val="FF0066"/>
    <a:srgbClr val="0099FF"/>
    <a:srgbClr val="99FFCC"/>
    <a:srgbClr val="F5F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7" d="100"/>
          <a:sy n="17" d="100"/>
        </p:scale>
        <p:origin x="34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496199" y="-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854067" y="-5751581"/>
            <a:ext cx="1756602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cap="small" dirty="0" smtClean="0">
                <a:solidFill>
                  <a:srgbClr val="00FF00"/>
                </a:solidFill>
                <a:latin typeface="Rage Italic" panose="03070502040507070304" pitchFamily="66" charset="0"/>
              </a:rPr>
              <a:t>Diverse</a:t>
            </a:r>
            <a:endParaRPr lang="en-US" sz="40000" cap="small" dirty="0">
              <a:solidFill>
                <a:srgbClr val="00FF00"/>
              </a:solidFill>
              <a:latin typeface="Rage Italic" panose="03070502040507070304" pitchFamily="66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3" r="20186"/>
          <a:stretch/>
        </p:blipFill>
        <p:spPr>
          <a:xfrm>
            <a:off x="20055840" y="691653"/>
            <a:ext cx="6912116" cy="8426947"/>
          </a:xfrm>
          <a:prstGeom prst="roundRect">
            <a:avLst>
              <a:gd name="adj" fmla="val 8594"/>
            </a:avLst>
          </a:prstGeom>
          <a:noFill/>
          <a:ln w="127000">
            <a:solidFill>
              <a:srgbClr val="0099FF"/>
            </a:solidFill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8103145" y="4332635"/>
            <a:ext cx="11432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dirty="0" smtClean="0">
                <a:solidFill>
                  <a:srgbClr val="0099FF"/>
                </a:solidFill>
                <a:latin typeface="Eras Demi ITC" panose="020B0805030504020804" pitchFamily="34" charset="0"/>
              </a:rPr>
              <a:t>Mohammad</a:t>
            </a:r>
            <a:endParaRPr lang="en-US" dirty="0">
              <a:solidFill>
                <a:srgbClr val="0099FF"/>
              </a:solidFill>
              <a:latin typeface="Eras Demi ITC" panose="020B08050305040208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18994" y="7433975"/>
            <a:ext cx="178180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Jordanian American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Received Master’s &amp; Ph.D. in Computer Engineering from the Ohio State University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Renowned for research in wireless communications, networks, cybersecurity, and parallel computing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President—Society </a:t>
            </a:r>
            <a:r>
              <a:rPr lang="en-US" sz="66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for Modeling &amp; Simulation</a:t>
            </a:r>
            <a:br>
              <a:rPr lang="en-US" sz="66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</a:br>
            <a:r>
              <a:rPr lang="en-US" sz="66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Fellow—Institute of Electrical &amp; Electronics Engineers</a:t>
            </a:r>
            <a:endParaRPr lang="en-US" sz="66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Has published over 30 books and 600 technical articles on computer science &amp; engineering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6595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4000" b="1" spc="3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How will you help teach others the technologies you have learned?</a:t>
            </a:r>
            <a:endParaRPr lang="en-US" sz="14000" b="1" spc="3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38100" dir="13500000" algn="ctr" rotWithShape="0">
                  <a:schemeClr val="bg1"/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15065" y="5822110"/>
            <a:ext cx="1650356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err="1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Salameh</a:t>
            </a:r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 </a:t>
            </a:r>
            <a:r>
              <a:rPr lang="en-US" sz="13000" b="1" cap="small" dirty="0" err="1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Obaidat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What degree will you attain to further your cyber education?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What about cyber interests you most?  How will you learn more about it?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What positions will you hold that empower cyber domain operations?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How can you document what you’ve learned in tech school? 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5346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0214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6626677" y="862482"/>
            <a:ext cx="18134511" cy="7733325"/>
            <a:chOff x="-26626677" y="862482"/>
            <a:chExt cx="18134511" cy="7733325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06738" flipH="1">
              <a:off x="-26626677" y="3072798"/>
              <a:ext cx="8001000" cy="4211052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>
              <a:off x="-20074088" y="100505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-18889298" y="86248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 rot="1568830">
              <a:off x="-16507680" y="2881098"/>
              <a:ext cx="8015514" cy="4013955"/>
              <a:chOff x="-16507680" y="2881098"/>
              <a:chExt cx="8015514" cy="4013955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493166" y="2894553"/>
                <a:ext cx="8001000" cy="4000500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-16507680" y="2894553"/>
                <a:ext cx="8001000" cy="0"/>
              </a:xfrm>
              <a:prstGeom prst="line">
                <a:avLst/>
              </a:prstGeom>
              <a:ln w="38100">
                <a:solidFill>
                  <a:srgbClr val="FDFD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-8511443" y="2881098"/>
                <a:ext cx="0" cy="134416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61" y="3912677"/>
            <a:ext cx="6174860" cy="27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9E8A14-4A7E-44D7-889A-9C5C4B9048D0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A2CE27-5A18-4212-BF03-FFDA0DB6BA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78C69B-B006-49B0-B98E-AB133B36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3935</TotalTime>
  <Words>326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HARRIS, KYLE S 2d Lt USAF AETC 333 TRS/333 TRS/UMAFS</cp:lastModifiedBy>
  <cp:revision>74</cp:revision>
  <cp:lastPrinted>2017-04-25T16:21:20Z</cp:lastPrinted>
  <dcterms:created xsi:type="dcterms:W3CDTF">2017-03-17T13:28:24Z</dcterms:created>
  <dcterms:modified xsi:type="dcterms:W3CDTF">2017-05-08T15:25:17Z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