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FFF"/>
    <a:srgbClr val="00FF00"/>
    <a:srgbClr val="AE28F8"/>
    <a:srgbClr val="B061FF"/>
    <a:srgbClr val="CC00FF"/>
    <a:srgbClr val="FF0066"/>
    <a:srgbClr val="0099FF"/>
    <a:srgbClr val="99FFCC"/>
    <a:srgbClr val="F5FA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" d="100"/>
          <a:sy n="16" d="100"/>
        </p:scale>
        <p:origin x="32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/>
          <a:stretch/>
        </p:blipFill>
        <p:spPr>
          <a:xfrm>
            <a:off x="19286621" y="677570"/>
            <a:ext cx="7127300" cy="8977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699062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>
                <a:solidFill>
                  <a:srgbClr val="0099FF"/>
                </a:solidFill>
                <a:latin typeface="Eras Demi ITC" panose="020B0805030504020804" pitchFamily="34" charset="0"/>
              </a:rPr>
              <a:t>Edsel Garcia-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26626677" y="862482"/>
            <a:ext cx="18020211" cy="7733325"/>
            <a:chOff x="-15608096" y="14536739"/>
            <a:chExt cx="18020211" cy="7733325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9172">
              <a:off x="-5588885" y="16549760"/>
              <a:ext cx="8001000" cy="45720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15608096" y="16747055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9055507" y="14679309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7870717" y="14536739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0647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Mexican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4406470"/>
            <a:ext cx="6290932" cy="2824008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Information Security Director – PepsiCo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Data Network </a:t>
            </a:r>
            <a:br>
              <a:rPr lang="en-US" sz="74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</a:br>
            <a:r>
              <a:rPr lang="en-US" sz="74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Planner –  MCI </a:t>
            </a:r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Corp,  Global Customer Network Director – Verizon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Named one of the 50 Most Important Hispanics in Technology &amp; Business!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Master’s, Ops Research &amp; Master’s, Industrial Engineering – </a:t>
            </a:r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Stanford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What skills did this role model use that you also possess?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7146" y="5578270"/>
            <a:ext cx="114489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mendez-Budar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Cyber Surety Course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Security+ Certificate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BTZ Promotion</a:t>
            </a:r>
            <a:b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</a:b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Airman of the Year</a:t>
            </a:r>
            <a:b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</a:b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Achievement Medal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CCAF Degree in Information systems technology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5732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406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274347-E441-4372-B772-776B0678D7FD}"/>
</file>

<file path=customXml/itemProps2.xml><?xml version="1.0" encoding="utf-8"?>
<ds:datastoreItem xmlns:ds="http://schemas.openxmlformats.org/officeDocument/2006/customXml" ds:itemID="{D4BFB34F-DFF0-4534-921D-FF6695A9621C}"/>
</file>

<file path=customXml/itemProps3.xml><?xml version="1.0" encoding="utf-8"?>
<ds:datastoreItem xmlns:ds="http://schemas.openxmlformats.org/officeDocument/2006/customXml" ds:itemID="{0D1D38DE-0EE1-41A0-9CD0-F6077886BCD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3754</TotalTime>
  <Words>276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65</cp:revision>
  <cp:lastPrinted>2017-04-25T16:21:20Z</cp:lastPrinted>
  <dcterms:created xsi:type="dcterms:W3CDTF">2017-03-17T13:28:24Z</dcterms:created>
  <dcterms:modified xsi:type="dcterms:W3CDTF">2017-05-08T13:04:57Z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