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DFFFF"/>
    <a:srgbClr val="AE28F8"/>
    <a:srgbClr val="B061FF"/>
    <a:srgbClr val="CC00FF"/>
    <a:srgbClr val="FF0066"/>
    <a:srgbClr val="0099FF"/>
    <a:srgbClr val="99FFCC"/>
    <a:srgbClr val="F5FA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" d="100"/>
          <a:sy n="16" d="100"/>
        </p:scale>
        <p:origin x="325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4067" y="-5751581"/>
            <a:ext cx="175660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cap="small" dirty="0" smtClean="0">
                <a:solidFill>
                  <a:srgbClr val="00FF00"/>
                </a:solidFill>
                <a:latin typeface="Rage Italic" panose="03070502040507070304" pitchFamily="66" charset="0"/>
              </a:rPr>
              <a:t>Diverse</a:t>
            </a:r>
            <a:endParaRPr lang="en-US" sz="40000" cap="small" dirty="0">
              <a:solidFill>
                <a:srgbClr val="00FF00"/>
              </a:solidFill>
              <a:latin typeface="Rage Italic" panose="03070502040507070304" pitchFamily="66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8" r="1791"/>
          <a:stretch/>
        </p:blipFill>
        <p:spPr>
          <a:xfrm>
            <a:off x="20878232" y="1361688"/>
            <a:ext cx="6132854" cy="7443425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752647" y="4088795"/>
            <a:ext cx="12621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sz="12000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Jerry C.</a:t>
            </a:r>
            <a:endParaRPr lang="en-US" sz="12000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8179" y="1984623"/>
            <a:ext cx="7684032" cy="4572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48762" y="1983269"/>
            <a:ext cx="8001000" cy="4211052"/>
          </a:xfrm>
          <a:prstGeom prst="rect">
            <a:avLst/>
          </a:prstGeom>
        </p:spPr>
      </p:pic>
      <p:cxnSp>
        <p:nvCxnSpPr>
          <p:cNvPr id="99" name="Straight Connector 98"/>
          <p:cNvCxnSpPr/>
          <p:nvPr/>
        </p:nvCxnSpPr>
        <p:spPr>
          <a:xfrm>
            <a:off x="-30172583" y="1555463"/>
            <a:ext cx="0" cy="7573664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-3272152" y="7190135"/>
            <a:ext cx="23595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Cherokee &amp; Osage American</a:t>
            </a:r>
            <a:endParaRPr lang="en-US" sz="12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At 5 years old, told tribal elders he wanted to land a man on the moon when he grew up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Calculated flight paths for the first moon landing and for Apollo 13’s return trajectory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40-year NASA veteran, says space technology is his “greatest spiritual profession”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Used NASA satellites to bring all native tribes to a summit with the White House &amp; US Senate 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Will you make an impossible dream in cyberspace come true?</a:t>
            </a:r>
            <a:endParaRPr lang="en-US" sz="150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7871" y="5578270"/>
            <a:ext cx="16228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High Eagle Elliott</a:t>
            </a:r>
            <a:endParaRPr lang="en-US" sz="12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When did you first know you wanted to be an Airman?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will the technical skills you learn drive mission success?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Will your role in cyber operations be your professional calling?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Can you use cyberspace to connect Airmen to each other?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9652" y="2001408"/>
            <a:ext cx="7566484" cy="4546358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-21200648" y="1555463"/>
            <a:ext cx="0" cy="7573664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-12823565" y="1523804"/>
            <a:ext cx="0" cy="7573664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91" y="3783526"/>
            <a:ext cx="8117027" cy="26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831D6B-DC86-46B1-AB48-FDA2C11FB71E}"/>
</file>

<file path=customXml/itemProps2.xml><?xml version="1.0" encoding="utf-8"?>
<ds:datastoreItem xmlns:ds="http://schemas.openxmlformats.org/officeDocument/2006/customXml" ds:itemID="{1E8DE659-E59C-40EF-8083-EF8606C9A840}"/>
</file>

<file path=customXml/itemProps3.xml><?xml version="1.0" encoding="utf-8"?>
<ds:datastoreItem xmlns:ds="http://schemas.openxmlformats.org/officeDocument/2006/customXml" ds:itemID="{6C635623-A2A2-491A-973B-F9C276EB03F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3820</TotalTime>
  <Words>348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REYNOLDS, RACHEL L Maj USAF AETC 336 TRS/DO</cp:lastModifiedBy>
  <cp:revision>74</cp:revision>
  <cp:lastPrinted>2017-04-25T16:21:20Z</cp:lastPrinted>
  <dcterms:created xsi:type="dcterms:W3CDTF">2017-03-17T13:28:24Z</dcterms:created>
  <dcterms:modified xsi:type="dcterms:W3CDTF">2017-04-27T16:19:05Z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