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7DFFFF"/>
    <a:srgbClr val="00FF00"/>
    <a:srgbClr val="AE28F8"/>
    <a:srgbClr val="B061FF"/>
    <a:srgbClr val="CC00FF"/>
    <a:srgbClr val="FF0066"/>
    <a:srgbClr val="0099FF"/>
    <a:srgbClr val="99FFCC"/>
    <a:srgbClr val="F5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20" d="100"/>
          <a:sy n="20" d="100"/>
        </p:scale>
        <p:origin x="58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854067" y="-5751581"/>
            <a:ext cx="1756602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cap="small" dirty="0" smtClean="0">
                <a:solidFill>
                  <a:srgbClr val="00FF00"/>
                </a:solidFill>
                <a:latin typeface="Rage Italic" panose="03070502040507070304" pitchFamily="66" charset="0"/>
              </a:rPr>
              <a:t>Diverse</a:t>
            </a:r>
            <a:endParaRPr lang="en-US" sz="40000" cap="small" dirty="0">
              <a:solidFill>
                <a:srgbClr val="00FF00"/>
              </a:solidFill>
              <a:latin typeface="Rage Italic" panose="03070502040507070304" pitchFamily="66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978" y="1888694"/>
            <a:ext cx="6676200" cy="6914635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92026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smtClean="0">
                <a:solidFill>
                  <a:srgbClr val="0099FF"/>
                </a:solidFill>
                <a:latin typeface="Eras Demi ITC" panose="020B0805030504020804" pitchFamily="34" charset="0"/>
              </a:rPr>
              <a:t>Philip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36114" y="7190135"/>
            <a:ext cx="17818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Nigerian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In 1989, he invented </a:t>
            </a:r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the world’s fastest </a:t>
            </a:r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supercomputer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Winner of ACM Gordon Bell Prize for outstanding achievement in high-performance computing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Schooling was suspended due to Nigerian Civil War, completed school through self-study after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Ranked as one of the greatest African scientists ever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02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“The hardships that I encountered in the past will help me succeed in the future.”–Philip </a:t>
            </a:r>
            <a:r>
              <a:rPr lang="en-US" sz="10200" b="1" dirty="0" err="1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Emeagwali</a:t>
            </a:r>
            <a:endParaRPr lang="en-US" sz="102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389" y="5578270"/>
            <a:ext cx="13376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err="1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Emeagwali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Improving an existing Air Force Standard practice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Receiving an Airman of the Month award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obstacles have you had to overcome to get where you </a:t>
            </a:r>
          </a:p>
          <a:p>
            <a:pPr algn="ctr"/>
            <a:r>
              <a:rPr lang="en-US" sz="70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are today?</a:t>
            </a:r>
            <a:endParaRPr lang="en-US" sz="70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problems will you solve in your first job with your new skills?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6618115" y="857189"/>
            <a:ext cx="17048531" cy="7733325"/>
            <a:chOff x="-26626677" y="862482"/>
            <a:chExt cx="17048531" cy="77333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6738" flipH="1">
              <a:off x="-26626677" y="3072798"/>
              <a:ext cx="8001000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20074088" y="100505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-18889298" y="86248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8830">
              <a:off x="-16573539" y="2639934"/>
              <a:ext cx="6995393" cy="4650567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04" y="4088795"/>
            <a:ext cx="6848643" cy="317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25DC34-B5AB-423A-9BD0-AC97C114B1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156F18-8C9E-4931-89FA-4C4F345F00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24A977-8AF2-4EDA-959A-510963E3593C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4606</TotalTime>
  <Words>324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HARRIS, KYLE S 2d Lt USAF AETC 333 TRS/333 TRS/UMAFS</cp:lastModifiedBy>
  <cp:revision>92</cp:revision>
  <cp:lastPrinted>2017-04-25T16:21:20Z</cp:lastPrinted>
  <dcterms:created xsi:type="dcterms:W3CDTF">2017-03-17T13:28:24Z</dcterms:created>
  <dcterms:modified xsi:type="dcterms:W3CDTF">2017-05-15T18:39:42Z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