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" d="100"/>
          <a:sy n="20" d="100"/>
        </p:scale>
        <p:origin x="942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709" y="1357612"/>
            <a:ext cx="5767215" cy="7801842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Ileana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68764" y="7190135"/>
            <a:ext cx="184854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Puerto Rican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6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Started as a cashier in Puerto Rico, now the Senior Director of IT at Cisco Systems</a:t>
            </a:r>
            <a:endParaRPr lang="en-US" sz="76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Named one of the Top 100 Most Influential Hispanics in Information Technology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Board member on </a:t>
            </a:r>
          </a:p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the Hispanic IT </a:t>
            </a:r>
          </a:p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Executive Council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Received Masters in Information Systems from the University of San Francisco 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26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How can this role model’s traits help you become the best airmen you can be?</a:t>
            </a:r>
            <a:endParaRPr lang="en-US" sz="126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Rivera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can you develop yourself throughout your career?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How will you make an impact in your career field?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Taking on additional duties and leading by example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CCAF degree in Information Systems Technology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618115" y="857189"/>
            <a:ext cx="17038759" cy="7733325"/>
            <a:chOff x="-26626677" y="862482"/>
            <a:chExt cx="17038759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563768" y="2639934"/>
              <a:ext cx="6975850" cy="4650567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18" y="3986407"/>
            <a:ext cx="6948629" cy="32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4A977-8AF2-4EDA-959A-510963E3593C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E25DC34-B5AB-423A-9BD0-AC97C114B1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156F18-8C9E-4931-89FA-4C4F345F0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4414</TotalTime>
  <Words>318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90</cp:revision>
  <cp:lastPrinted>2017-04-25T16:21:20Z</cp:lastPrinted>
  <dcterms:created xsi:type="dcterms:W3CDTF">2017-03-17T13:28:24Z</dcterms:created>
  <dcterms:modified xsi:type="dcterms:W3CDTF">2017-05-16T14:09:36Z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