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563"/>
    <a:srgbClr val="FDFDFD"/>
    <a:srgbClr val="7DFFFF"/>
    <a:srgbClr val="00FF00"/>
    <a:srgbClr val="AE28F8"/>
    <a:srgbClr val="B061FF"/>
    <a:srgbClr val="CC00FF"/>
    <a:srgbClr val="FF0066"/>
    <a:srgbClr val="00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7" d="100"/>
          <a:sy n="17" d="100"/>
        </p:scale>
        <p:origin x="18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610028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Lynn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22400" y="7190135"/>
            <a:ext cx="180317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Transgender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Developed Very-Large-Scale-Integration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(VLSI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),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 crucial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process for 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microelectronics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Recipient of Institute of Electrical and Electronics Engineers Computer Pioneer Award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Professor and associate dean of engineering at University of Michigan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Elected to the National Academy of Engineering of the United States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3800" b="1" dirty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What can you do to </a:t>
            </a:r>
            <a:r>
              <a:rPr lang="en-US" sz="138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excel and become </a:t>
            </a:r>
            <a:r>
              <a:rPr lang="en-US" sz="13800" b="1" dirty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recognized as a leader by your peers?</a:t>
            </a: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Conway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can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your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ingenuity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better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the Air Force and those around you?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Will your knowledge and skill earn you Air Force recognition?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Will you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use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you have learned to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mentor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your fellow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airmen?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can you do to become a subject </a:t>
            </a:r>
            <a:r>
              <a:rPr lang="en-US" sz="75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matter expert in your career 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field?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589633" y="888218"/>
            <a:ext cx="17252289" cy="7733325"/>
            <a:chOff x="-26626677" y="862482"/>
            <a:chExt cx="17252289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549642" y="2698061"/>
              <a:ext cx="7175254" cy="4248510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38" y="4185831"/>
            <a:ext cx="6834733" cy="31550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145828" y="1300133"/>
            <a:ext cx="6093322" cy="7953855"/>
          </a:xfrm>
          <a:prstGeom prst="roundRect">
            <a:avLst>
              <a:gd name="adj" fmla="val 9045"/>
            </a:avLst>
          </a:prstGeom>
          <a:gradFill flip="none" rotWithShape="1">
            <a:gsLst>
              <a:gs pos="0">
                <a:schemeClr val="tx1"/>
              </a:gs>
              <a:gs pos="50000">
                <a:srgbClr val="234563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232" y="1329164"/>
            <a:ext cx="5952347" cy="7925896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24A977-8AF2-4EDA-959A-510963E3593C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4142</TotalTime>
  <Words>329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REYNOLDS, RACHEL L Maj USAF AETC 336 TRS/DO</cp:lastModifiedBy>
  <cp:revision>95</cp:revision>
  <cp:lastPrinted>2017-04-25T16:21:20Z</cp:lastPrinted>
  <dcterms:created xsi:type="dcterms:W3CDTF">2017-03-17T13:28:24Z</dcterms:created>
  <dcterms:modified xsi:type="dcterms:W3CDTF">2017-05-27T03:28:10Z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