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27432000" cy="43891200"/>
  <p:notesSz cx="6858000" cy="92964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C783"/>
    <a:srgbClr val="E4C648"/>
    <a:srgbClr val="341300"/>
    <a:srgbClr val="581F00"/>
    <a:srgbClr val="D7AF2E"/>
    <a:srgbClr val="FFFF29"/>
    <a:srgbClr val="6BC547"/>
    <a:srgbClr val="FFFF66"/>
    <a:srgbClr val="3E3A00"/>
    <a:srgbClr val="464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0" autoAdjust="0"/>
    <p:restoredTop sz="94660"/>
  </p:normalViewPr>
  <p:slideViewPr>
    <p:cSldViewPr snapToGrid="0">
      <p:cViewPr varScale="1">
        <p:scale>
          <a:sx n="17" d="100"/>
          <a:sy n="17" d="100"/>
        </p:scale>
        <p:origin x="33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183123"/>
            <a:ext cx="23317200" cy="15280640"/>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23053043"/>
            <a:ext cx="20574000" cy="10596877"/>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A0A2AC6-A4D1-44C7-8CBA-928D2EE56CE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1988949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A2AC6-A4D1-44C7-8CBA-928D2EE56CE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98255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2336800"/>
            <a:ext cx="5915025" cy="371957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2336800"/>
            <a:ext cx="17402175" cy="37195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A2AC6-A4D1-44C7-8CBA-928D2EE56CE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1616894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0A2AC6-A4D1-44C7-8CBA-928D2EE56CE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2737597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10942333"/>
            <a:ext cx="23660100" cy="18257517"/>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29372573"/>
            <a:ext cx="23660100" cy="96011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0A2AC6-A4D1-44C7-8CBA-928D2EE56CEC}" type="datetimeFigureOut">
              <a:rPr lang="en-US" smtClean="0"/>
              <a:t>2/26/2021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136026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11684000"/>
            <a:ext cx="1165860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11684000"/>
            <a:ext cx="11658600" cy="27848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0A2AC6-A4D1-44C7-8CBA-928D2EE56CEC}"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174456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336810"/>
            <a:ext cx="23660100" cy="848360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10759443"/>
            <a:ext cx="11605020" cy="527303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6032480"/>
            <a:ext cx="11605020"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2" y="10759443"/>
            <a:ext cx="11662173" cy="527303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6032480"/>
            <a:ext cx="11662173" cy="2358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0A2AC6-A4D1-44C7-8CBA-928D2EE56CEC}" type="datetimeFigureOut">
              <a:rPr lang="en-US" smtClean="0"/>
              <a:t>2/26/2021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3668653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0A2AC6-A4D1-44C7-8CBA-928D2EE56CEC}" type="datetimeFigureOut">
              <a:rPr lang="en-US" smtClean="0"/>
              <a:t>2/26/2021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181689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0A2AC6-A4D1-44C7-8CBA-928D2EE56CEC}" type="datetimeFigureOut">
              <a:rPr lang="en-US" smtClean="0"/>
              <a:t>2/26/2021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425834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926080"/>
            <a:ext cx="8847534" cy="10241280"/>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6319530"/>
            <a:ext cx="13887450" cy="31191200"/>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3167360"/>
            <a:ext cx="8847534" cy="2439416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0A0A2AC6-A4D1-44C7-8CBA-928D2EE56CEC}"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411803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926080"/>
            <a:ext cx="8847534" cy="10241280"/>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6319530"/>
            <a:ext cx="13887450" cy="31191200"/>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3167360"/>
            <a:ext cx="8847534" cy="24394163"/>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0A0A2AC6-A4D1-44C7-8CBA-928D2EE56CEC}" type="datetimeFigureOut">
              <a:rPr lang="en-US" smtClean="0"/>
              <a:t>2/26/2021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9BDE68-9C12-42C9-BE23-D730620A7751}" type="slidenum">
              <a:rPr lang="en-US" smtClean="0"/>
              <a:t>‹#›</a:t>
            </a:fld>
            <a:endParaRPr lang="en-US"/>
          </a:p>
        </p:txBody>
      </p:sp>
    </p:spTree>
    <p:extLst>
      <p:ext uri="{BB962C8B-B14F-4D97-AF65-F5344CB8AC3E}">
        <p14:creationId xmlns:p14="http://schemas.microsoft.com/office/powerpoint/2010/main" val="808765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2336810"/>
            <a:ext cx="23660100" cy="848360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11684000"/>
            <a:ext cx="23660100" cy="27848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40680650"/>
            <a:ext cx="6172200" cy="2336800"/>
          </a:xfrm>
          <a:prstGeom prst="rect">
            <a:avLst/>
          </a:prstGeom>
        </p:spPr>
        <p:txBody>
          <a:bodyPr vert="horz" lIns="91440" tIns="45720" rIns="91440" bIns="45720" rtlCol="0" anchor="ctr"/>
          <a:lstStyle>
            <a:lvl1pPr algn="l">
              <a:defRPr sz="3600">
                <a:solidFill>
                  <a:schemeClr val="tx1">
                    <a:tint val="75000"/>
                  </a:schemeClr>
                </a:solidFill>
              </a:defRPr>
            </a:lvl1pPr>
          </a:lstStyle>
          <a:p>
            <a:fld id="{0A0A2AC6-A4D1-44C7-8CBA-928D2EE56CEC}" type="datetimeFigureOut">
              <a:rPr lang="en-US" smtClean="0"/>
              <a:t>2/26/2021</a:t>
            </a:fld>
            <a:endParaRPr lang="en-US"/>
          </a:p>
        </p:txBody>
      </p:sp>
      <p:sp>
        <p:nvSpPr>
          <p:cNvPr id="5" name="Footer Placeholder 4"/>
          <p:cNvSpPr>
            <a:spLocks noGrp="1"/>
          </p:cNvSpPr>
          <p:nvPr>
            <p:ph type="ftr" sz="quarter" idx="3"/>
          </p:nvPr>
        </p:nvSpPr>
        <p:spPr>
          <a:xfrm>
            <a:off x="9086850" y="40680650"/>
            <a:ext cx="9258300" cy="2336800"/>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40680650"/>
            <a:ext cx="6172200" cy="2336800"/>
          </a:xfrm>
          <a:prstGeom prst="rect">
            <a:avLst/>
          </a:prstGeom>
        </p:spPr>
        <p:txBody>
          <a:bodyPr vert="horz" lIns="91440" tIns="45720" rIns="91440" bIns="45720" rtlCol="0" anchor="ctr"/>
          <a:lstStyle>
            <a:lvl1pPr algn="r">
              <a:defRPr sz="3600">
                <a:solidFill>
                  <a:schemeClr val="tx1">
                    <a:tint val="75000"/>
                  </a:schemeClr>
                </a:solidFill>
              </a:defRPr>
            </a:lvl1pPr>
          </a:lstStyle>
          <a:p>
            <a:fld id="{099BDE68-9C12-42C9-BE23-D730620A7751}" type="slidenum">
              <a:rPr lang="en-US" smtClean="0"/>
              <a:t>‹#›</a:t>
            </a:fld>
            <a:endParaRPr lang="en-US"/>
          </a:p>
        </p:txBody>
      </p:sp>
    </p:spTree>
    <p:extLst>
      <p:ext uri="{BB962C8B-B14F-4D97-AF65-F5344CB8AC3E}">
        <p14:creationId xmlns:p14="http://schemas.microsoft.com/office/powerpoint/2010/main" val="1240072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15048"/>
          <a:stretch/>
        </p:blipFill>
        <p:spPr>
          <a:xfrm>
            <a:off x="-14850" y="-190500"/>
            <a:ext cx="27446849" cy="44017438"/>
          </a:xfrm>
          <a:prstGeom prst="rect">
            <a:avLst/>
          </a:prstGeom>
        </p:spPr>
      </p:pic>
      <p:sp>
        <p:nvSpPr>
          <p:cNvPr id="59" name="Vertical Scroll 58"/>
          <p:cNvSpPr/>
          <p:nvPr/>
        </p:nvSpPr>
        <p:spPr>
          <a:xfrm>
            <a:off x="638423" y="4302010"/>
            <a:ext cx="13791578" cy="11813663"/>
          </a:xfrm>
          <a:custGeom>
            <a:avLst/>
            <a:gdLst>
              <a:gd name="connsiteX0" fmla="*/ 738354 w 13791578"/>
              <a:gd name="connsiteY0" fmla="*/ 11813663 h 11813663"/>
              <a:gd name="connsiteX1" fmla="*/ 1476708 w 13791578"/>
              <a:gd name="connsiteY1" fmla="*/ 11075309 h 11813663"/>
              <a:gd name="connsiteX2" fmla="*/ 738354 w 13791578"/>
              <a:gd name="connsiteY2" fmla="*/ 11075309 h 11813663"/>
              <a:gd name="connsiteX3" fmla="*/ 1107531 w 13791578"/>
              <a:gd name="connsiteY3" fmla="*/ 10706132 h 11813663"/>
              <a:gd name="connsiteX4" fmla="*/ 738354 w 13791578"/>
              <a:gd name="connsiteY4" fmla="*/ 10336955 h 11813663"/>
              <a:gd name="connsiteX5" fmla="*/ 1476708 w 13791578"/>
              <a:gd name="connsiteY5" fmla="*/ 10336955 h 11813663"/>
              <a:gd name="connsiteX6" fmla="*/ 1476708 w 13791578"/>
              <a:gd name="connsiteY6" fmla="*/ 738354 h 11813663"/>
              <a:gd name="connsiteX7" fmla="*/ 2215062 w 13791578"/>
              <a:gd name="connsiteY7" fmla="*/ 0 h 11813663"/>
              <a:gd name="connsiteX8" fmla="*/ 13053224 w 13791578"/>
              <a:gd name="connsiteY8" fmla="*/ 0 h 11813663"/>
              <a:gd name="connsiteX9" fmla="*/ 13791578 w 13791578"/>
              <a:gd name="connsiteY9" fmla="*/ 738354 h 11813663"/>
              <a:gd name="connsiteX10" fmla="*/ 13053224 w 13791578"/>
              <a:gd name="connsiteY10" fmla="*/ 1476708 h 11813663"/>
              <a:gd name="connsiteX11" fmla="*/ 12314870 w 13791578"/>
              <a:gd name="connsiteY11" fmla="*/ 1476708 h 11813663"/>
              <a:gd name="connsiteX12" fmla="*/ 12314870 w 13791578"/>
              <a:gd name="connsiteY12" fmla="*/ 11075309 h 11813663"/>
              <a:gd name="connsiteX13" fmla="*/ 11576516 w 13791578"/>
              <a:gd name="connsiteY13" fmla="*/ 11813663 h 11813663"/>
              <a:gd name="connsiteX14" fmla="*/ 738354 w 13791578"/>
              <a:gd name="connsiteY14" fmla="*/ 11813663 h 11813663"/>
              <a:gd name="connsiteX15" fmla="*/ 2953416 w 13791578"/>
              <a:gd name="connsiteY15" fmla="*/ 738354 h 11813663"/>
              <a:gd name="connsiteX16" fmla="*/ 2215062 w 13791578"/>
              <a:gd name="connsiteY16" fmla="*/ 1476708 h 11813663"/>
              <a:gd name="connsiteX17" fmla="*/ 1845885 w 13791578"/>
              <a:gd name="connsiteY17" fmla="*/ 1107531 h 11813663"/>
              <a:gd name="connsiteX18" fmla="*/ 2215062 w 13791578"/>
              <a:gd name="connsiteY18" fmla="*/ 738354 h 11813663"/>
              <a:gd name="connsiteX19" fmla="*/ 2953416 w 13791578"/>
              <a:gd name="connsiteY19" fmla="*/ 738354 h 11813663"/>
              <a:gd name="connsiteX0" fmla="*/ 2953416 w 13791578"/>
              <a:gd name="connsiteY0" fmla="*/ 738354 h 11813663"/>
              <a:gd name="connsiteX1" fmla="*/ 2215062 w 13791578"/>
              <a:gd name="connsiteY1" fmla="*/ 1476708 h 11813663"/>
              <a:gd name="connsiteX2" fmla="*/ 1845885 w 13791578"/>
              <a:gd name="connsiteY2" fmla="*/ 1107531 h 11813663"/>
              <a:gd name="connsiteX3" fmla="*/ 2215062 w 13791578"/>
              <a:gd name="connsiteY3" fmla="*/ 738354 h 11813663"/>
              <a:gd name="connsiteX4" fmla="*/ 2953416 w 13791578"/>
              <a:gd name="connsiteY4" fmla="*/ 738354 h 11813663"/>
              <a:gd name="connsiteX5" fmla="*/ 1476708 w 13791578"/>
              <a:gd name="connsiteY5" fmla="*/ 11075309 h 11813663"/>
              <a:gd name="connsiteX6" fmla="*/ 738354 w 13791578"/>
              <a:gd name="connsiteY6" fmla="*/ 11813663 h 11813663"/>
              <a:gd name="connsiteX7" fmla="*/ 0 w 13791578"/>
              <a:gd name="connsiteY7" fmla="*/ 11075309 h 11813663"/>
              <a:gd name="connsiteX8" fmla="*/ 738354 w 13791578"/>
              <a:gd name="connsiteY8" fmla="*/ 10336955 h 11813663"/>
              <a:gd name="connsiteX9" fmla="*/ 1107531 w 13791578"/>
              <a:gd name="connsiteY9" fmla="*/ 10706132 h 11813663"/>
              <a:gd name="connsiteX10" fmla="*/ 738354 w 13791578"/>
              <a:gd name="connsiteY10" fmla="*/ 11075309 h 11813663"/>
              <a:gd name="connsiteX11" fmla="*/ 1476708 w 13791578"/>
              <a:gd name="connsiteY11" fmla="*/ 11075309 h 11813663"/>
              <a:gd name="connsiteX0" fmla="*/ 1476708 w 13791578"/>
              <a:gd name="connsiteY0" fmla="*/ 10336955 h 11813663"/>
              <a:gd name="connsiteX1" fmla="*/ 1476708 w 13791578"/>
              <a:gd name="connsiteY1" fmla="*/ 738354 h 11813663"/>
              <a:gd name="connsiteX2" fmla="*/ 2215062 w 13791578"/>
              <a:gd name="connsiteY2" fmla="*/ 0 h 11813663"/>
              <a:gd name="connsiteX3" fmla="*/ 13053224 w 13791578"/>
              <a:gd name="connsiteY3" fmla="*/ 0 h 11813663"/>
              <a:gd name="connsiteX4" fmla="*/ 13791578 w 13791578"/>
              <a:gd name="connsiteY4" fmla="*/ 738354 h 11813663"/>
              <a:gd name="connsiteX5" fmla="*/ 13053224 w 13791578"/>
              <a:gd name="connsiteY5" fmla="*/ 1476708 h 11813663"/>
              <a:gd name="connsiteX6" fmla="*/ 12314870 w 13791578"/>
              <a:gd name="connsiteY6" fmla="*/ 1476708 h 11813663"/>
              <a:gd name="connsiteX7" fmla="*/ 12314870 w 13791578"/>
              <a:gd name="connsiteY7" fmla="*/ 11075309 h 11813663"/>
              <a:gd name="connsiteX8" fmla="*/ 11576516 w 13791578"/>
              <a:gd name="connsiteY8" fmla="*/ 11813663 h 11813663"/>
              <a:gd name="connsiteX9" fmla="*/ 738354 w 13791578"/>
              <a:gd name="connsiteY9" fmla="*/ 11813663 h 11813663"/>
              <a:gd name="connsiteX10" fmla="*/ 0 w 13791578"/>
              <a:gd name="connsiteY10" fmla="*/ 11075309 h 11813663"/>
              <a:gd name="connsiteX11" fmla="*/ 738354 w 13791578"/>
              <a:gd name="connsiteY11" fmla="*/ 10336955 h 11813663"/>
              <a:gd name="connsiteX12" fmla="*/ 1476708 w 13791578"/>
              <a:gd name="connsiteY12" fmla="*/ 10336955 h 11813663"/>
              <a:gd name="connsiteX13" fmla="*/ 2215062 w 13791578"/>
              <a:gd name="connsiteY13" fmla="*/ 0 h 11813663"/>
              <a:gd name="connsiteX14" fmla="*/ 2953416 w 13791578"/>
              <a:gd name="connsiteY14" fmla="*/ 738354 h 11813663"/>
              <a:gd name="connsiteX15" fmla="*/ 2215062 w 13791578"/>
              <a:gd name="connsiteY15" fmla="*/ 1476708 h 11813663"/>
              <a:gd name="connsiteX16" fmla="*/ 1845885 w 13791578"/>
              <a:gd name="connsiteY16" fmla="*/ 1107531 h 11813663"/>
              <a:gd name="connsiteX17" fmla="*/ 2215062 w 13791578"/>
              <a:gd name="connsiteY17" fmla="*/ 738354 h 11813663"/>
              <a:gd name="connsiteX18" fmla="*/ 2953416 w 13791578"/>
              <a:gd name="connsiteY18" fmla="*/ 738354 h 11813663"/>
              <a:gd name="connsiteX19" fmla="*/ 12314870 w 13791578"/>
              <a:gd name="connsiteY19" fmla="*/ 1476708 h 11813663"/>
              <a:gd name="connsiteX20" fmla="*/ 2215062 w 13791578"/>
              <a:gd name="connsiteY20" fmla="*/ 1476708 h 11813663"/>
              <a:gd name="connsiteX21" fmla="*/ 738354 w 13791578"/>
              <a:gd name="connsiteY21" fmla="*/ 10336955 h 11813663"/>
              <a:gd name="connsiteX22" fmla="*/ 1107531 w 13791578"/>
              <a:gd name="connsiteY22" fmla="*/ 10706132 h 11813663"/>
              <a:gd name="connsiteX23" fmla="*/ 738354 w 13791578"/>
              <a:gd name="connsiteY23" fmla="*/ 11075309 h 11813663"/>
              <a:gd name="connsiteX24" fmla="*/ 1476708 w 13791578"/>
              <a:gd name="connsiteY24" fmla="*/ 11075309 h 11813663"/>
              <a:gd name="connsiteX25" fmla="*/ 738354 w 13791578"/>
              <a:gd name="connsiteY25" fmla="*/ 11813663 h 11813663"/>
              <a:gd name="connsiteX26" fmla="*/ 1476708 w 13791578"/>
              <a:gd name="connsiteY26" fmla="*/ 11075309 h 11813663"/>
              <a:gd name="connsiteX27" fmla="*/ 1476708 w 13791578"/>
              <a:gd name="connsiteY27" fmla="*/ 10336955 h 11813663"/>
              <a:gd name="connsiteX0" fmla="*/ 738354 w 13791578"/>
              <a:gd name="connsiteY0" fmla="*/ 11813663 h 11813663"/>
              <a:gd name="connsiteX1" fmla="*/ 1476708 w 13791578"/>
              <a:gd name="connsiteY1" fmla="*/ 11075309 h 11813663"/>
              <a:gd name="connsiteX2" fmla="*/ 738354 w 13791578"/>
              <a:gd name="connsiteY2" fmla="*/ 11075309 h 11813663"/>
              <a:gd name="connsiteX3" fmla="*/ 1107531 w 13791578"/>
              <a:gd name="connsiteY3" fmla="*/ 10706132 h 11813663"/>
              <a:gd name="connsiteX4" fmla="*/ 738354 w 13791578"/>
              <a:gd name="connsiteY4" fmla="*/ 10336955 h 11813663"/>
              <a:gd name="connsiteX5" fmla="*/ 1476708 w 13791578"/>
              <a:gd name="connsiteY5" fmla="*/ 10336955 h 11813663"/>
              <a:gd name="connsiteX6" fmla="*/ 1476708 w 13791578"/>
              <a:gd name="connsiteY6" fmla="*/ 738354 h 11813663"/>
              <a:gd name="connsiteX7" fmla="*/ 2215062 w 13791578"/>
              <a:gd name="connsiteY7" fmla="*/ 0 h 11813663"/>
              <a:gd name="connsiteX8" fmla="*/ 13053224 w 13791578"/>
              <a:gd name="connsiteY8" fmla="*/ 0 h 11813663"/>
              <a:gd name="connsiteX9" fmla="*/ 13791578 w 13791578"/>
              <a:gd name="connsiteY9" fmla="*/ 738354 h 11813663"/>
              <a:gd name="connsiteX10" fmla="*/ 13053224 w 13791578"/>
              <a:gd name="connsiteY10" fmla="*/ 1476708 h 11813663"/>
              <a:gd name="connsiteX11" fmla="*/ 12314870 w 13791578"/>
              <a:gd name="connsiteY11" fmla="*/ 1476708 h 11813663"/>
              <a:gd name="connsiteX12" fmla="*/ 12314870 w 13791578"/>
              <a:gd name="connsiteY12" fmla="*/ 11075309 h 11813663"/>
              <a:gd name="connsiteX13" fmla="*/ 11576516 w 13791578"/>
              <a:gd name="connsiteY13" fmla="*/ 11813663 h 11813663"/>
              <a:gd name="connsiteX14" fmla="*/ 738354 w 13791578"/>
              <a:gd name="connsiteY14" fmla="*/ 11813663 h 11813663"/>
              <a:gd name="connsiteX15" fmla="*/ 2953416 w 13791578"/>
              <a:gd name="connsiteY15" fmla="*/ 738354 h 11813663"/>
              <a:gd name="connsiteX16" fmla="*/ 2215062 w 13791578"/>
              <a:gd name="connsiteY16" fmla="*/ 1476708 h 11813663"/>
              <a:gd name="connsiteX17" fmla="*/ 1845885 w 13791578"/>
              <a:gd name="connsiteY17" fmla="*/ 1107531 h 11813663"/>
              <a:gd name="connsiteX18" fmla="*/ 2215062 w 13791578"/>
              <a:gd name="connsiteY18" fmla="*/ 738354 h 11813663"/>
              <a:gd name="connsiteX19" fmla="*/ 2953416 w 13791578"/>
              <a:gd name="connsiteY19" fmla="*/ 738354 h 11813663"/>
              <a:gd name="connsiteX0" fmla="*/ 2953416 w 13791578"/>
              <a:gd name="connsiteY0" fmla="*/ 738354 h 11813663"/>
              <a:gd name="connsiteX1" fmla="*/ 2215062 w 13791578"/>
              <a:gd name="connsiteY1" fmla="*/ 1476708 h 11813663"/>
              <a:gd name="connsiteX2" fmla="*/ 1845885 w 13791578"/>
              <a:gd name="connsiteY2" fmla="*/ 1107531 h 11813663"/>
              <a:gd name="connsiteX3" fmla="*/ 2215062 w 13791578"/>
              <a:gd name="connsiteY3" fmla="*/ 738354 h 11813663"/>
              <a:gd name="connsiteX4" fmla="*/ 2953416 w 13791578"/>
              <a:gd name="connsiteY4" fmla="*/ 738354 h 11813663"/>
              <a:gd name="connsiteX5" fmla="*/ 1476708 w 13791578"/>
              <a:gd name="connsiteY5" fmla="*/ 11075309 h 11813663"/>
              <a:gd name="connsiteX6" fmla="*/ 738354 w 13791578"/>
              <a:gd name="connsiteY6" fmla="*/ 11813663 h 11813663"/>
              <a:gd name="connsiteX7" fmla="*/ 0 w 13791578"/>
              <a:gd name="connsiteY7" fmla="*/ 11075309 h 11813663"/>
              <a:gd name="connsiteX8" fmla="*/ 738354 w 13791578"/>
              <a:gd name="connsiteY8" fmla="*/ 10336955 h 11813663"/>
              <a:gd name="connsiteX9" fmla="*/ 1107531 w 13791578"/>
              <a:gd name="connsiteY9" fmla="*/ 10706132 h 11813663"/>
              <a:gd name="connsiteX10" fmla="*/ 738354 w 13791578"/>
              <a:gd name="connsiteY10" fmla="*/ 11075309 h 11813663"/>
              <a:gd name="connsiteX11" fmla="*/ 1476708 w 13791578"/>
              <a:gd name="connsiteY11" fmla="*/ 11075309 h 11813663"/>
              <a:gd name="connsiteX0" fmla="*/ 1476708 w 13791578"/>
              <a:gd name="connsiteY0" fmla="*/ 10336955 h 11813663"/>
              <a:gd name="connsiteX1" fmla="*/ 1476708 w 13791578"/>
              <a:gd name="connsiteY1" fmla="*/ 738354 h 11813663"/>
              <a:gd name="connsiteX2" fmla="*/ 2215062 w 13791578"/>
              <a:gd name="connsiteY2" fmla="*/ 0 h 11813663"/>
              <a:gd name="connsiteX3" fmla="*/ 13053224 w 13791578"/>
              <a:gd name="connsiteY3" fmla="*/ 0 h 11813663"/>
              <a:gd name="connsiteX4" fmla="*/ 13791578 w 13791578"/>
              <a:gd name="connsiteY4" fmla="*/ 738354 h 11813663"/>
              <a:gd name="connsiteX5" fmla="*/ 13053224 w 13791578"/>
              <a:gd name="connsiteY5" fmla="*/ 1476708 h 11813663"/>
              <a:gd name="connsiteX6" fmla="*/ 12314870 w 13791578"/>
              <a:gd name="connsiteY6" fmla="*/ 1476708 h 11813663"/>
              <a:gd name="connsiteX7" fmla="*/ 12314870 w 13791578"/>
              <a:gd name="connsiteY7" fmla="*/ 11075309 h 11813663"/>
              <a:gd name="connsiteX8" fmla="*/ 11576516 w 13791578"/>
              <a:gd name="connsiteY8" fmla="*/ 11813663 h 11813663"/>
              <a:gd name="connsiteX9" fmla="*/ 738354 w 13791578"/>
              <a:gd name="connsiteY9" fmla="*/ 11813663 h 11813663"/>
              <a:gd name="connsiteX10" fmla="*/ 0 w 13791578"/>
              <a:gd name="connsiteY10" fmla="*/ 11075309 h 11813663"/>
              <a:gd name="connsiteX11" fmla="*/ 738354 w 13791578"/>
              <a:gd name="connsiteY11" fmla="*/ 10336955 h 11813663"/>
              <a:gd name="connsiteX12" fmla="*/ 1476708 w 13791578"/>
              <a:gd name="connsiteY12" fmla="*/ 10336955 h 11813663"/>
              <a:gd name="connsiteX13" fmla="*/ 2215062 w 13791578"/>
              <a:gd name="connsiteY13" fmla="*/ 0 h 11813663"/>
              <a:gd name="connsiteX14" fmla="*/ 2953416 w 13791578"/>
              <a:gd name="connsiteY14" fmla="*/ 738354 h 11813663"/>
              <a:gd name="connsiteX15" fmla="*/ 2215062 w 13791578"/>
              <a:gd name="connsiteY15" fmla="*/ 1476708 h 11813663"/>
              <a:gd name="connsiteX16" fmla="*/ 1845885 w 13791578"/>
              <a:gd name="connsiteY16" fmla="*/ 1107531 h 11813663"/>
              <a:gd name="connsiteX17" fmla="*/ 2215062 w 13791578"/>
              <a:gd name="connsiteY17" fmla="*/ 738354 h 11813663"/>
              <a:gd name="connsiteX18" fmla="*/ 2953416 w 13791578"/>
              <a:gd name="connsiteY18" fmla="*/ 738354 h 11813663"/>
              <a:gd name="connsiteX19" fmla="*/ 12314870 w 13791578"/>
              <a:gd name="connsiteY19" fmla="*/ 1476708 h 11813663"/>
              <a:gd name="connsiteX20" fmla="*/ 2215062 w 13791578"/>
              <a:gd name="connsiteY20" fmla="*/ 1476708 h 11813663"/>
              <a:gd name="connsiteX21" fmla="*/ 738354 w 13791578"/>
              <a:gd name="connsiteY21" fmla="*/ 10336955 h 11813663"/>
              <a:gd name="connsiteX22" fmla="*/ 1107531 w 13791578"/>
              <a:gd name="connsiteY22" fmla="*/ 10706132 h 11813663"/>
              <a:gd name="connsiteX23" fmla="*/ 1115725 w 13791578"/>
              <a:gd name="connsiteY23" fmla="*/ 11060794 h 11813663"/>
              <a:gd name="connsiteX24" fmla="*/ 1476708 w 13791578"/>
              <a:gd name="connsiteY24" fmla="*/ 11075309 h 11813663"/>
              <a:gd name="connsiteX25" fmla="*/ 738354 w 13791578"/>
              <a:gd name="connsiteY25" fmla="*/ 11813663 h 11813663"/>
              <a:gd name="connsiteX26" fmla="*/ 1476708 w 13791578"/>
              <a:gd name="connsiteY26" fmla="*/ 11075309 h 11813663"/>
              <a:gd name="connsiteX27" fmla="*/ 1476708 w 13791578"/>
              <a:gd name="connsiteY27" fmla="*/ 10336955 h 11813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791578" h="11813663" stroke="0" extrusionOk="0">
                <a:moveTo>
                  <a:pt x="738354" y="11813663"/>
                </a:moveTo>
                <a:cubicBezTo>
                  <a:pt x="1146136" y="11813663"/>
                  <a:pt x="1476708" y="11483091"/>
                  <a:pt x="1476708" y="11075309"/>
                </a:cubicBezTo>
                <a:lnTo>
                  <a:pt x="738354" y="11075309"/>
                </a:lnTo>
                <a:cubicBezTo>
                  <a:pt x="942245" y="11075309"/>
                  <a:pt x="1107531" y="10910023"/>
                  <a:pt x="1107531" y="10706132"/>
                </a:cubicBezTo>
                <a:cubicBezTo>
                  <a:pt x="1107531" y="10502241"/>
                  <a:pt x="942245" y="10336955"/>
                  <a:pt x="738354" y="10336955"/>
                </a:cubicBezTo>
                <a:lnTo>
                  <a:pt x="1476708" y="10336955"/>
                </a:lnTo>
                <a:lnTo>
                  <a:pt x="1476708" y="738354"/>
                </a:lnTo>
                <a:cubicBezTo>
                  <a:pt x="1476708" y="330572"/>
                  <a:pt x="1807280" y="0"/>
                  <a:pt x="2215062" y="0"/>
                </a:cubicBezTo>
                <a:lnTo>
                  <a:pt x="13053224" y="0"/>
                </a:lnTo>
                <a:cubicBezTo>
                  <a:pt x="13461006" y="0"/>
                  <a:pt x="13791578" y="330572"/>
                  <a:pt x="13791578" y="738354"/>
                </a:cubicBezTo>
                <a:cubicBezTo>
                  <a:pt x="13791578" y="1146136"/>
                  <a:pt x="13461006" y="1476708"/>
                  <a:pt x="13053224" y="1476708"/>
                </a:cubicBezTo>
                <a:lnTo>
                  <a:pt x="12314870" y="1476708"/>
                </a:lnTo>
                <a:lnTo>
                  <a:pt x="12314870" y="11075309"/>
                </a:lnTo>
                <a:cubicBezTo>
                  <a:pt x="12314870" y="11483091"/>
                  <a:pt x="11984298" y="11813663"/>
                  <a:pt x="11576516" y="11813663"/>
                </a:cubicBezTo>
                <a:lnTo>
                  <a:pt x="738354" y="11813663"/>
                </a:lnTo>
                <a:close/>
                <a:moveTo>
                  <a:pt x="2953416" y="738354"/>
                </a:moveTo>
                <a:cubicBezTo>
                  <a:pt x="2953416" y="1146136"/>
                  <a:pt x="2622844" y="1476708"/>
                  <a:pt x="2215062" y="1476708"/>
                </a:cubicBezTo>
                <a:cubicBezTo>
                  <a:pt x="2011171" y="1476708"/>
                  <a:pt x="1845885" y="1311422"/>
                  <a:pt x="1845885" y="1107531"/>
                </a:cubicBezTo>
                <a:cubicBezTo>
                  <a:pt x="1845885" y="903640"/>
                  <a:pt x="2011171" y="738354"/>
                  <a:pt x="2215062" y="738354"/>
                </a:cubicBezTo>
                <a:lnTo>
                  <a:pt x="2953416" y="738354"/>
                </a:lnTo>
                <a:close/>
              </a:path>
              <a:path w="13791578" h="11813663" fill="darkenLess" stroke="0" extrusionOk="0">
                <a:moveTo>
                  <a:pt x="2953416" y="738354"/>
                </a:moveTo>
                <a:cubicBezTo>
                  <a:pt x="2953416" y="1146136"/>
                  <a:pt x="2622844" y="1476708"/>
                  <a:pt x="2215062" y="1476708"/>
                </a:cubicBezTo>
                <a:cubicBezTo>
                  <a:pt x="2011171" y="1476708"/>
                  <a:pt x="1845885" y="1311422"/>
                  <a:pt x="1845885" y="1107531"/>
                </a:cubicBezTo>
                <a:cubicBezTo>
                  <a:pt x="1845885" y="903640"/>
                  <a:pt x="2011171" y="738354"/>
                  <a:pt x="2215062" y="738354"/>
                </a:cubicBezTo>
                <a:lnTo>
                  <a:pt x="2953416" y="738354"/>
                </a:lnTo>
                <a:close/>
                <a:moveTo>
                  <a:pt x="1476708" y="11075309"/>
                </a:moveTo>
                <a:cubicBezTo>
                  <a:pt x="1476708" y="11483091"/>
                  <a:pt x="1146136" y="11813663"/>
                  <a:pt x="738354" y="11813663"/>
                </a:cubicBezTo>
                <a:cubicBezTo>
                  <a:pt x="330572" y="11813663"/>
                  <a:pt x="0" y="11483091"/>
                  <a:pt x="0" y="11075309"/>
                </a:cubicBezTo>
                <a:cubicBezTo>
                  <a:pt x="0" y="10667527"/>
                  <a:pt x="330572" y="10336955"/>
                  <a:pt x="738354" y="10336955"/>
                </a:cubicBezTo>
                <a:cubicBezTo>
                  <a:pt x="942245" y="10336955"/>
                  <a:pt x="1107531" y="10502241"/>
                  <a:pt x="1107531" y="10706132"/>
                </a:cubicBezTo>
                <a:cubicBezTo>
                  <a:pt x="1107531" y="10910023"/>
                  <a:pt x="942245" y="11075309"/>
                  <a:pt x="738354" y="11075309"/>
                </a:cubicBezTo>
                <a:lnTo>
                  <a:pt x="1476708" y="11075309"/>
                </a:lnTo>
                <a:close/>
              </a:path>
              <a:path w="13791578" h="11813663" fill="none" extrusionOk="0">
                <a:moveTo>
                  <a:pt x="1476708" y="10336955"/>
                </a:moveTo>
                <a:lnTo>
                  <a:pt x="1476708" y="738354"/>
                </a:lnTo>
                <a:cubicBezTo>
                  <a:pt x="1476708" y="330572"/>
                  <a:pt x="1807280" y="0"/>
                  <a:pt x="2215062" y="0"/>
                </a:cubicBezTo>
                <a:lnTo>
                  <a:pt x="13053224" y="0"/>
                </a:lnTo>
                <a:cubicBezTo>
                  <a:pt x="13461006" y="0"/>
                  <a:pt x="13791578" y="330572"/>
                  <a:pt x="13791578" y="738354"/>
                </a:cubicBezTo>
                <a:cubicBezTo>
                  <a:pt x="13791578" y="1146136"/>
                  <a:pt x="13461006" y="1476708"/>
                  <a:pt x="13053224" y="1476708"/>
                </a:cubicBezTo>
                <a:lnTo>
                  <a:pt x="12314870" y="1476708"/>
                </a:lnTo>
                <a:lnTo>
                  <a:pt x="12314870" y="11075309"/>
                </a:lnTo>
                <a:cubicBezTo>
                  <a:pt x="12314870" y="11483091"/>
                  <a:pt x="11984298" y="11813663"/>
                  <a:pt x="11576516" y="11813663"/>
                </a:cubicBezTo>
                <a:lnTo>
                  <a:pt x="738354" y="11813663"/>
                </a:lnTo>
                <a:cubicBezTo>
                  <a:pt x="330572" y="11813663"/>
                  <a:pt x="0" y="11483091"/>
                  <a:pt x="0" y="11075309"/>
                </a:cubicBezTo>
                <a:cubicBezTo>
                  <a:pt x="0" y="10667527"/>
                  <a:pt x="330572" y="10336955"/>
                  <a:pt x="738354" y="10336955"/>
                </a:cubicBezTo>
                <a:lnTo>
                  <a:pt x="1476708" y="10336955"/>
                </a:lnTo>
                <a:close/>
                <a:moveTo>
                  <a:pt x="2215062" y="0"/>
                </a:moveTo>
                <a:cubicBezTo>
                  <a:pt x="2622844" y="0"/>
                  <a:pt x="2953416" y="330572"/>
                  <a:pt x="2953416" y="738354"/>
                </a:cubicBezTo>
                <a:cubicBezTo>
                  <a:pt x="2953416" y="1146136"/>
                  <a:pt x="2622844" y="1476708"/>
                  <a:pt x="2215062" y="1476708"/>
                </a:cubicBezTo>
                <a:cubicBezTo>
                  <a:pt x="2011171" y="1476708"/>
                  <a:pt x="1845885" y="1311422"/>
                  <a:pt x="1845885" y="1107531"/>
                </a:cubicBezTo>
                <a:cubicBezTo>
                  <a:pt x="1845885" y="903640"/>
                  <a:pt x="2011171" y="738354"/>
                  <a:pt x="2215062" y="738354"/>
                </a:cubicBezTo>
                <a:lnTo>
                  <a:pt x="2953416" y="738354"/>
                </a:lnTo>
                <a:moveTo>
                  <a:pt x="12314870" y="1476708"/>
                </a:moveTo>
                <a:lnTo>
                  <a:pt x="2215062" y="1476708"/>
                </a:lnTo>
                <a:moveTo>
                  <a:pt x="738354" y="10336955"/>
                </a:moveTo>
                <a:cubicBezTo>
                  <a:pt x="942245" y="10336955"/>
                  <a:pt x="1044636" y="10585492"/>
                  <a:pt x="1107531" y="10706132"/>
                </a:cubicBezTo>
                <a:cubicBezTo>
                  <a:pt x="1170426" y="10826772"/>
                  <a:pt x="1319616" y="11060794"/>
                  <a:pt x="1115725" y="11060794"/>
                </a:cubicBezTo>
                <a:cubicBezTo>
                  <a:pt x="1361843" y="11060794"/>
                  <a:pt x="1230590" y="11075309"/>
                  <a:pt x="1476708" y="11075309"/>
                </a:cubicBezTo>
                <a:moveTo>
                  <a:pt x="738354" y="11813663"/>
                </a:moveTo>
                <a:cubicBezTo>
                  <a:pt x="1146136" y="11813663"/>
                  <a:pt x="1476708" y="11483091"/>
                  <a:pt x="1476708" y="11075309"/>
                </a:cubicBezTo>
                <a:lnTo>
                  <a:pt x="1476708" y="10336955"/>
                </a:lnTo>
              </a:path>
            </a:pathLst>
          </a:custGeom>
          <a:solidFill>
            <a:srgbClr val="E4C648">
              <a:alpha val="69804"/>
            </a:srgbClr>
          </a:solidFill>
          <a:ln w="254000">
            <a:solidFill>
              <a:srgbClr val="341300"/>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marL="1828800" lvl="0"/>
            <a:endParaRPr lang="en-US" sz="6000" b="1" dirty="0">
              <a:ln w="57150">
                <a:noFill/>
              </a:ln>
              <a:solidFill>
                <a:srgbClr val="341300"/>
              </a:solidFill>
              <a:latin typeface="High Tower Text" panose="02040502050506030303" pitchFamily="18" charset="0"/>
            </a:endParaRPr>
          </a:p>
        </p:txBody>
      </p:sp>
      <p:sp>
        <p:nvSpPr>
          <p:cNvPr id="4" name="TextBox 3"/>
          <p:cNvSpPr txBox="1"/>
          <p:nvPr/>
        </p:nvSpPr>
        <p:spPr>
          <a:xfrm>
            <a:off x="415290" y="-304800"/>
            <a:ext cx="18736219" cy="4324261"/>
          </a:xfrm>
          <a:prstGeom prst="rect">
            <a:avLst/>
          </a:prstGeom>
          <a:noFill/>
        </p:spPr>
        <p:txBody>
          <a:bodyPr wrap="none" rtlCol="0">
            <a:spAutoFit/>
            <a:scene3d>
              <a:camera prst="orthographicFront">
                <a:rot lat="0" lon="21599974" rev="0"/>
              </a:camera>
              <a:lightRig rig="threePt" dir="t"/>
            </a:scene3d>
          </a:bodyPr>
          <a:lstStyle/>
          <a:p>
            <a:r>
              <a:rPr lang="en-US" sz="27500" b="1" spc="6000" dirty="0">
                <a:ln w="57150">
                  <a:solidFill>
                    <a:srgbClr val="341300"/>
                  </a:solidFill>
                </a:ln>
                <a:solidFill>
                  <a:srgbClr val="E4C648"/>
                </a:solidFill>
                <a:latin typeface="Imprint MT Shadow" panose="04020605060303030202" pitchFamily="82" charset="0"/>
              </a:rPr>
              <a:t>Enlisted</a:t>
            </a:r>
          </a:p>
        </p:txBody>
      </p:sp>
      <p:sp>
        <p:nvSpPr>
          <p:cNvPr id="5" name="TextBox 4"/>
          <p:cNvSpPr txBox="1"/>
          <p:nvPr/>
        </p:nvSpPr>
        <p:spPr>
          <a:xfrm>
            <a:off x="24134626" y="4201576"/>
            <a:ext cx="3724096" cy="39939780"/>
          </a:xfrm>
          <a:prstGeom prst="rect">
            <a:avLst/>
          </a:prstGeom>
          <a:noFill/>
        </p:spPr>
        <p:txBody>
          <a:bodyPr vert="vert" wrap="none" rtlCol="0">
            <a:spAutoFit/>
          </a:bodyPr>
          <a:lstStyle/>
          <a:p>
            <a:r>
              <a:rPr lang="en-US" sz="23000" b="1" spc="2000" dirty="0">
                <a:ln w="57150">
                  <a:solidFill>
                    <a:srgbClr val="341300"/>
                  </a:solidFill>
                </a:ln>
                <a:solidFill>
                  <a:srgbClr val="E4C648"/>
                </a:solidFill>
                <a:latin typeface="Imprint MT Shadow" panose="04020605060303030202" pitchFamily="82" charset="0"/>
              </a:rPr>
              <a:t>Communicators in History</a:t>
            </a:r>
          </a:p>
        </p:txBody>
      </p:sp>
      <p:cxnSp>
        <p:nvCxnSpPr>
          <p:cNvPr id="32" name="Straight Connector 31"/>
          <p:cNvCxnSpPr/>
          <p:nvPr/>
        </p:nvCxnSpPr>
        <p:spPr>
          <a:xfrm flipV="1">
            <a:off x="-5194752" y="5141872"/>
            <a:ext cx="0" cy="16604009"/>
          </a:xfrm>
          <a:prstGeom prst="line">
            <a:avLst/>
          </a:prstGeom>
          <a:solidFill>
            <a:srgbClr val="E4C648"/>
          </a:solidFill>
          <a:ln w="317500" cmpd="dbl">
            <a:solidFill>
              <a:srgbClr val="341300"/>
            </a:solidFill>
            <a:prstDash val="sysDot"/>
          </a:ln>
        </p:spPr>
        <p:style>
          <a:lnRef idx="2">
            <a:schemeClr val="accent6">
              <a:shade val="50000"/>
            </a:schemeClr>
          </a:lnRef>
          <a:fillRef idx="1">
            <a:schemeClr val="accent6"/>
          </a:fillRef>
          <a:effectRef idx="0">
            <a:schemeClr val="accent6"/>
          </a:effectRef>
          <a:fontRef idx="minor">
            <a:schemeClr val="lt1"/>
          </a:fontRef>
        </p:style>
      </p:cxnSp>
      <p:sp>
        <p:nvSpPr>
          <p:cNvPr id="40" name="7-Point Star 39"/>
          <p:cNvSpPr/>
          <p:nvPr/>
        </p:nvSpPr>
        <p:spPr>
          <a:xfrm>
            <a:off x="-5608541" y="4464560"/>
            <a:ext cx="914400" cy="914400"/>
          </a:xfrm>
          <a:prstGeom prst="star7">
            <a:avLst/>
          </a:prstGeom>
          <a:solidFill>
            <a:srgbClr val="E4C648"/>
          </a:solidFill>
          <a:ln w="254000">
            <a:solidFill>
              <a:srgbClr val="3413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7-Point Star 41"/>
          <p:cNvSpPr/>
          <p:nvPr/>
        </p:nvSpPr>
        <p:spPr>
          <a:xfrm>
            <a:off x="-5599636" y="16198379"/>
            <a:ext cx="914400" cy="914400"/>
          </a:xfrm>
          <a:prstGeom prst="star7">
            <a:avLst/>
          </a:prstGeom>
          <a:solidFill>
            <a:srgbClr val="E4C648"/>
          </a:solidFill>
          <a:ln w="254000">
            <a:solidFill>
              <a:srgbClr val="3413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5033" y="5915236"/>
            <a:ext cx="6279385" cy="7849231"/>
          </a:xfrm>
          <a:prstGeom prst="rect">
            <a:avLst/>
          </a:prstGeom>
          <a:ln w="317500" cap="flat" cmpd="dbl">
            <a:noFill/>
            <a:prstDash val="sysDot"/>
            <a:round/>
          </a:ln>
          <a:effectLst>
            <a:innerShdw blurRad="76200">
              <a:srgbClr val="000000"/>
            </a:innerShdw>
          </a:effectLst>
        </p:spPr>
      </p:pic>
      <p:sp>
        <p:nvSpPr>
          <p:cNvPr id="74" name="Horizontal Scroll 73"/>
          <p:cNvSpPr/>
          <p:nvPr/>
        </p:nvSpPr>
        <p:spPr>
          <a:xfrm>
            <a:off x="9204431" y="15595785"/>
            <a:ext cx="14503472" cy="11223970"/>
          </a:xfrm>
          <a:custGeom>
            <a:avLst/>
            <a:gdLst>
              <a:gd name="connsiteX0" fmla="*/ 14083976 w 14083976"/>
              <a:gd name="connsiteY0" fmla="*/ 647006 h 11223970"/>
              <a:gd name="connsiteX1" fmla="*/ 13436970 w 14083976"/>
              <a:gd name="connsiteY1" fmla="*/ 1294012 h 11223970"/>
              <a:gd name="connsiteX2" fmla="*/ 13436970 w 14083976"/>
              <a:gd name="connsiteY2" fmla="*/ 647006 h 11223970"/>
              <a:gd name="connsiteX3" fmla="*/ 13113467 w 14083976"/>
              <a:gd name="connsiteY3" fmla="*/ 970509 h 11223970"/>
              <a:gd name="connsiteX4" fmla="*/ 12789964 w 14083976"/>
              <a:gd name="connsiteY4" fmla="*/ 647006 h 11223970"/>
              <a:gd name="connsiteX5" fmla="*/ 12789964 w 14083976"/>
              <a:gd name="connsiteY5" fmla="*/ 1294012 h 11223970"/>
              <a:gd name="connsiteX6" fmla="*/ 647006 w 14083976"/>
              <a:gd name="connsiteY6" fmla="*/ 1294012 h 11223970"/>
              <a:gd name="connsiteX7" fmla="*/ 0 w 14083976"/>
              <a:gd name="connsiteY7" fmla="*/ 1941018 h 11223970"/>
              <a:gd name="connsiteX8" fmla="*/ 0 w 14083976"/>
              <a:gd name="connsiteY8" fmla="*/ 10576964 h 11223970"/>
              <a:gd name="connsiteX9" fmla="*/ 647006 w 14083976"/>
              <a:gd name="connsiteY9" fmla="*/ 11223970 h 11223970"/>
              <a:gd name="connsiteX10" fmla="*/ 1294012 w 14083976"/>
              <a:gd name="connsiteY10" fmla="*/ 10576964 h 11223970"/>
              <a:gd name="connsiteX11" fmla="*/ 1294012 w 14083976"/>
              <a:gd name="connsiteY11" fmla="*/ 9929958 h 11223970"/>
              <a:gd name="connsiteX12" fmla="*/ 13436970 w 14083976"/>
              <a:gd name="connsiteY12" fmla="*/ 9929958 h 11223970"/>
              <a:gd name="connsiteX13" fmla="*/ 14083976 w 14083976"/>
              <a:gd name="connsiteY13" fmla="*/ 9282952 h 11223970"/>
              <a:gd name="connsiteX14" fmla="*/ 14083976 w 14083976"/>
              <a:gd name="connsiteY14" fmla="*/ 647006 h 11223970"/>
              <a:gd name="connsiteX15" fmla="*/ 647006 w 14083976"/>
              <a:gd name="connsiteY15" fmla="*/ 2588023 h 11223970"/>
              <a:gd name="connsiteX16" fmla="*/ 1294012 w 14083976"/>
              <a:gd name="connsiteY16" fmla="*/ 1941017 h 11223970"/>
              <a:gd name="connsiteX17" fmla="*/ 970509 w 14083976"/>
              <a:gd name="connsiteY17" fmla="*/ 1617514 h 11223970"/>
              <a:gd name="connsiteX18" fmla="*/ 647006 w 14083976"/>
              <a:gd name="connsiteY18" fmla="*/ 1941017 h 11223970"/>
              <a:gd name="connsiteX19" fmla="*/ 647006 w 14083976"/>
              <a:gd name="connsiteY19" fmla="*/ 2588023 h 11223970"/>
              <a:gd name="connsiteX0" fmla="*/ 647006 w 14083976"/>
              <a:gd name="connsiteY0" fmla="*/ 2588023 h 11223970"/>
              <a:gd name="connsiteX1" fmla="*/ 1294012 w 14083976"/>
              <a:gd name="connsiteY1" fmla="*/ 1941017 h 11223970"/>
              <a:gd name="connsiteX2" fmla="*/ 970509 w 14083976"/>
              <a:gd name="connsiteY2" fmla="*/ 1617514 h 11223970"/>
              <a:gd name="connsiteX3" fmla="*/ 647006 w 14083976"/>
              <a:gd name="connsiteY3" fmla="*/ 1941017 h 11223970"/>
              <a:gd name="connsiteX4" fmla="*/ 647006 w 14083976"/>
              <a:gd name="connsiteY4" fmla="*/ 2588023 h 11223970"/>
              <a:gd name="connsiteX5" fmla="*/ 13436970 w 14083976"/>
              <a:gd name="connsiteY5" fmla="*/ 1294012 h 11223970"/>
              <a:gd name="connsiteX6" fmla="*/ 14083976 w 14083976"/>
              <a:gd name="connsiteY6" fmla="*/ 647006 h 11223970"/>
              <a:gd name="connsiteX7" fmla="*/ 13436970 w 14083976"/>
              <a:gd name="connsiteY7" fmla="*/ 0 h 11223970"/>
              <a:gd name="connsiteX8" fmla="*/ 12789964 w 14083976"/>
              <a:gd name="connsiteY8" fmla="*/ 647006 h 11223970"/>
              <a:gd name="connsiteX9" fmla="*/ 13113467 w 14083976"/>
              <a:gd name="connsiteY9" fmla="*/ 970509 h 11223970"/>
              <a:gd name="connsiteX10" fmla="*/ 13436970 w 14083976"/>
              <a:gd name="connsiteY10" fmla="*/ 647006 h 11223970"/>
              <a:gd name="connsiteX11" fmla="*/ 13436970 w 14083976"/>
              <a:gd name="connsiteY11" fmla="*/ 1294012 h 11223970"/>
              <a:gd name="connsiteX0" fmla="*/ 0 w 14083976"/>
              <a:gd name="connsiteY0" fmla="*/ 1941017 h 11223970"/>
              <a:gd name="connsiteX1" fmla="*/ 647006 w 14083976"/>
              <a:gd name="connsiteY1" fmla="*/ 1294011 h 11223970"/>
              <a:gd name="connsiteX2" fmla="*/ 12789964 w 14083976"/>
              <a:gd name="connsiteY2" fmla="*/ 1294012 h 11223970"/>
              <a:gd name="connsiteX3" fmla="*/ 12789964 w 14083976"/>
              <a:gd name="connsiteY3" fmla="*/ 647006 h 11223970"/>
              <a:gd name="connsiteX4" fmla="*/ 13436970 w 14083976"/>
              <a:gd name="connsiteY4" fmla="*/ 0 h 11223970"/>
              <a:gd name="connsiteX5" fmla="*/ 14083976 w 14083976"/>
              <a:gd name="connsiteY5" fmla="*/ 647006 h 11223970"/>
              <a:gd name="connsiteX6" fmla="*/ 14083976 w 14083976"/>
              <a:gd name="connsiteY6" fmla="*/ 9282953 h 11223970"/>
              <a:gd name="connsiteX7" fmla="*/ 13436970 w 14083976"/>
              <a:gd name="connsiteY7" fmla="*/ 9929959 h 11223970"/>
              <a:gd name="connsiteX8" fmla="*/ 1294012 w 14083976"/>
              <a:gd name="connsiteY8" fmla="*/ 9929958 h 11223970"/>
              <a:gd name="connsiteX9" fmla="*/ 1294012 w 14083976"/>
              <a:gd name="connsiteY9" fmla="*/ 10576964 h 11223970"/>
              <a:gd name="connsiteX10" fmla="*/ 647006 w 14083976"/>
              <a:gd name="connsiteY10" fmla="*/ 11223970 h 11223970"/>
              <a:gd name="connsiteX11" fmla="*/ 0 w 14083976"/>
              <a:gd name="connsiteY11" fmla="*/ 10576964 h 11223970"/>
              <a:gd name="connsiteX12" fmla="*/ 0 w 14083976"/>
              <a:gd name="connsiteY12" fmla="*/ 1941017 h 11223970"/>
              <a:gd name="connsiteX13" fmla="*/ 12789964 w 14083976"/>
              <a:gd name="connsiteY13" fmla="*/ 1294012 h 11223970"/>
              <a:gd name="connsiteX14" fmla="*/ 13436970 w 14083976"/>
              <a:gd name="connsiteY14" fmla="*/ 1294012 h 11223970"/>
              <a:gd name="connsiteX15" fmla="*/ 14083976 w 14083976"/>
              <a:gd name="connsiteY15" fmla="*/ 647006 h 11223970"/>
              <a:gd name="connsiteX16" fmla="*/ 13436970 w 14083976"/>
              <a:gd name="connsiteY16" fmla="*/ 1294012 h 11223970"/>
              <a:gd name="connsiteX17" fmla="*/ 13436970 w 14083976"/>
              <a:gd name="connsiteY17" fmla="*/ 647006 h 11223970"/>
              <a:gd name="connsiteX18" fmla="*/ 13113467 w 14083976"/>
              <a:gd name="connsiteY18" fmla="*/ 970509 h 11223970"/>
              <a:gd name="connsiteX19" fmla="*/ 12789964 w 14083976"/>
              <a:gd name="connsiteY19" fmla="*/ 647006 h 11223970"/>
              <a:gd name="connsiteX20" fmla="*/ 647006 w 14083976"/>
              <a:gd name="connsiteY20" fmla="*/ 2588023 h 11223970"/>
              <a:gd name="connsiteX21" fmla="*/ 647006 w 14083976"/>
              <a:gd name="connsiteY21" fmla="*/ 1941017 h 11223970"/>
              <a:gd name="connsiteX22" fmla="*/ 970509 w 14083976"/>
              <a:gd name="connsiteY22" fmla="*/ 1617514 h 11223970"/>
              <a:gd name="connsiteX23" fmla="*/ 1294012 w 14083976"/>
              <a:gd name="connsiteY23" fmla="*/ 1941017 h 11223970"/>
              <a:gd name="connsiteX24" fmla="*/ 647006 w 14083976"/>
              <a:gd name="connsiteY24" fmla="*/ 2588023 h 11223970"/>
              <a:gd name="connsiteX25" fmla="*/ 0 w 14083976"/>
              <a:gd name="connsiteY25" fmla="*/ 1941017 h 11223970"/>
              <a:gd name="connsiteX26" fmla="*/ 1294012 w 14083976"/>
              <a:gd name="connsiteY26" fmla="*/ 1941017 h 11223970"/>
              <a:gd name="connsiteX27" fmla="*/ 1294012 w 14083976"/>
              <a:gd name="connsiteY27" fmla="*/ 9929958 h 11223970"/>
              <a:gd name="connsiteX0" fmla="*/ 14083976 w 14083976"/>
              <a:gd name="connsiteY0" fmla="*/ 647006 h 11223970"/>
              <a:gd name="connsiteX1" fmla="*/ 13436970 w 14083976"/>
              <a:gd name="connsiteY1" fmla="*/ 1294012 h 11223970"/>
              <a:gd name="connsiteX2" fmla="*/ 13436970 w 14083976"/>
              <a:gd name="connsiteY2" fmla="*/ 647006 h 11223970"/>
              <a:gd name="connsiteX3" fmla="*/ 13113467 w 14083976"/>
              <a:gd name="connsiteY3" fmla="*/ 970509 h 11223970"/>
              <a:gd name="connsiteX4" fmla="*/ 12789964 w 14083976"/>
              <a:gd name="connsiteY4" fmla="*/ 647006 h 11223970"/>
              <a:gd name="connsiteX5" fmla="*/ 12789964 w 14083976"/>
              <a:gd name="connsiteY5" fmla="*/ 1294012 h 11223970"/>
              <a:gd name="connsiteX6" fmla="*/ 647006 w 14083976"/>
              <a:gd name="connsiteY6" fmla="*/ 1294012 h 11223970"/>
              <a:gd name="connsiteX7" fmla="*/ 0 w 14083976"/>
              <a:gd name="connsiteY7" fmla="*/ 1941018 h 11223970"/>
              <a:gd name="connsiteX8" fmla="*/ 0 w 14083976"/>
              <a:gd name="connsiteY8" fmla="*/ 10576964 h 11223970"/>
              <a:gd name="connsiteX9" fmla="*/ 647006 w 14083976"/>
              <a:gd name="connsiteY9" fmla="*/ 11223970 h 11223970"/>
              <a:gd name="connsiteX10" fmla="*/ 1294012 w 14083976"/>
              <a:gd name="connsiteY10" fmla="*/ 10576964 h 11223970"/>
              <a:gd name="connsiteX11" fmla="*/ 1294012 w 14083976"/>
              <a:gd name="connsiteY11" fmla="*/ 9929958 h 11223970"/>
              <a:gd name="connsiteX12" fmla="*/ 13436970 w 14083976"/>
              <a:gd name="connsiteY12" fmla="*/ 9929958 h 11223970"/>
              <a:gd name="connsiteX13" fmla="*/ 14083976 w 14083976"/>
              <a:gd name="connsiteY13" fmla="*/ 9282952 h 11223970"/>
              <a:gd name="connsiteX14" fmla="*/ 14083976 w 14083976"/>
              <a:gd name="connsiteY14" fmla="*/ 647006 h 11223970"/>
              <a:gd name="connsiteX15" fmla="*/ 647006 w 14083976"/>
              <a:gd name="connsiteY15" fmla="*/ 2588023 h 11223970"/>
              <a:gd name="connsiteX16" fmla="*/ 1294012 w 14083976"/>
              <a:gd name="connsiteY16" fmla="*/ 1941017 h 11223970"/>
              <a:gd name="connsiteX17" fmla="*/ 970509 w 14083976"/>
              <a:gd name="connsiteY17" fmla="*/ 1617514 h 11223970"/>
              <a:gd name="connsiteX18" fmla="*/ 647006 w 14083976"/>
              <a:gd name="connsiteY18" fmla="*/ 1941017 h 11223970"/>
              <a:gd name="connsiteX19" fmla="*/ 647006 w 14083976"/>
              <a:gd name="connsiteY19" fmla="*/ 2588023 h 11223970"/>
              <a:gd name="connsiteX0" fmla="*/ 647006 w 14083976"/>
              <a:gd name="connsiteY0" fmla="*/ 2588023 h 11223970"/>
              <a:gd name="connsiteX1" fmla="*/ 1294012 w 14083976"/>
              <a:gd name="connsiteY1" fmla="*/ 1941017 h 11223970"/>
              <a:gd name="connsiteX2" fmla="*/ 970509 w 14083976"/>
              <a:gd name="connsiteY2" fmla="*/ 1617514 h 11223970"/>
              <a:gd name="connsiteX3" fmla="*/ 647006 w 14083976"/>
              <a:gd name="connsiteY3" fmla="*/ 1941017 h 11223970"/>
              <a:gd name="connsiteX4" fmla="*/ 647006 w 14083976"/>
              <a:gd name="connsiteY4" fmla="*/ 2588023 h 11223970"/>
              <a:gd name="connsiteX5" fmla="*/ 13436970 w 14083976"/>
              <a:gd name="connsiteY5" fmla="*/ 1294012 h 11223970"/>
              <a:gd name="connsiteX6" fmla="*/ 14083976 w 14083976"/>
              <a:gd name="connsiteY6" fmla="*/ 647006 h 11223970"/>
              <a:gd name="connsiteX7" fmla="*/ 13436970 w 14083976"/>
              <a:gd name="connsiteY7" fmla="*/ 0 h 11223970"/>
              <a:gd name="connsiteX8" fmla="*/ 12789964 w 14083976"/>
              <a:gd name="connsiteY8" fmla="*/ 647006 h 11223970"/>
              <a:gd name="connsiteX9" fmla="*/ 13113467 w 14083976"/>
              <a:gd name="connsiteY9" fmla="*/ 970509 h 11223970"/>
              <a:gd name="connsiteX10" fmla="*/ 13436970 w 14083976"/>
              <a:gd name="connsiteY10" fmla="*/ 647006 h 11223970"/>
              <a:gd name="connsiteX11" fmla="*/ 13436970 w 14083976"/>
              <a:gd name="connsiteY11" fmla="*/ 1294012 h 11223970"/>
              <a:gd name="connsiteX0" fmla="*/ 0 w 14083976"/>
              <a:gd name="connsiteY0" fmla="*/ 1941017 h 11223970"/>
              <a:gd name="connsiteX1" fmla="*/ 647006 w 14083976"/>
              <a:gd name="connsiteY1" fmla="*/ 1294011 h 11223970"/>
              <a:gd name="connsiteX2" fmla="*/ 12789964 w 14083976"/>
              <a:gd name="connsiteY2" fmla="*/ 1294012 h 11223970"/>
              <a:gd name="connsiteX3" fmla="*/ 12789964 w 14083976"/>
              <a:gd name="connsiteY3" fmla="*/ 647006 h 11223970"/>
              <a:gd name="connsiteX4" fmla="*/ 13436970 w 14083976"/>
              <a:gd name="connsiteY4" fmla="*/ 0 h 11223970"/>
              <a:gd name="connsiteX5" fmla="*/ 14083976 w 14083976"/>
              <a:gd name="connsiteY5" fmla="*/ 647006 h 11223970"/>
              <a:gd name="connsiteX6" fmla="*/ 14083976 w 14083976"/>
              <a:gd name="connsiteY6" fmla="*/ 9282953 h 11223970"/>
              <a:gd name="connsiteX7" fmla="*/ 13436970 w 14083976"/>
              <a:gd name="connsiteY7" fmla="*/ 9929959 h 11223970"/>
              <a:gd name="connsiteX8" fmla="*/ 1294012 w 14083976"/>
              <a:gd name="connsiteY8" fmla="*/ 9929958 h 11223970"/>
              <a:gd name="connsiteX9" fmla="*/ 1294012 w 14083976"/>
              <a:gd name="connsiteY9" fmla="*/ 10576964 h 11223970"/>
              <a:gd name="connsiteX10" fmla="*/ 647006 w 14083976"/>
              <a:gd name="connsiteY10" fmla="*/ 11223970 h 11223970"/>
              <a:gd name="connsiteX11" fmla="*/ 0 w 14083976"/>
              <a:gd name="connsiteY11" fmla="*/ 10576964 h 11223970"/>
              <a:gd name="connsiteX12" fmla="*/ 0 w 14083976"/>
              <a:gd name="connsiteY12" fmla="*/ 1941017 h 11223970"/>
              <a:gd name="connsiteX13" fmla="*/ 12789964 w 14083976"/>
              <a:gd name="connsiteY13" fmla="*/ 1294012 h 11223970"/>
              <a:gd name="connsiteX14" fmla="*/ 13436970 w 14083976"/>
              <a:gd name="connsiteY14" fmla="*/ 1294012 h 11223970"/>
              <a:gd name="connsiteX15" fmla="*/ 14083976 w 14083976"/>
              <a:gd name="connsiteY15" fmla="*/ 647006 h 11223970"/>
              <a:gd name="connsiteX16" fmla="*/ 13436970 w 14083976"/>
              <a:gd name="connsiteY16" fmla="*/ 1294012 h 11223970"/>
              <a:gd name="connsiteX17" fmla="*/ 13465999 w 14083976"/>
              <a:gd name="connsiteY17" fmla="*/ 1111463 h 11223970"/>
              <a:gd name="connsiteX18" fmla="*/ 13113467 w 14083976"/>
              <a:gd name="connsiteY18" fmla="*/ 970509 h 11223970"/>
              <a:gd name="connsiteX19" fmla="*/ 12789964 w 14083976"/>
              <a:gd name="connsiteY19" fmla="*/ 647006 h 11223970"/>
              <a:gd name="connsiteX20" fmla="*/ 647006 w 14083976"/>
              <a:gd name="connsiteY20" fmla="*/ 2588023 h 11223970"/>
              <a:gd name="connsiteX21" fmla="*/ 647006 w 14083976"/>
              <a:gd name="connsiteY21" fmla="*/ 1941017 h 11223970"/>
              <a:gd name="connsiteX22" fmla="*/ 970509 w 14083976"/>
              <a:gd name="connsiteY22" fmla="*/ 1617514 h 11223970"/>
              <a:gd name="connsiteX23" fmla="*/ 1294012 w 14083976"/>
              <a:gd name="connsiteY23" fmla="*/ 1941017 h 11223970"/>
              <a:gd name="connsiteX24" fmla="*/ 647006 w 14083976"/>
              <a:gd name="connsiteY24" fmla="*/ 2588023 h 11223970"/>
              <a:gd name="connsiteX25" fmla="*/ 0 w 14083976"/>
              <a:gd name="connsiteY25" fmla="*/ 1941017 h 11223970"/>
              <a:gd name="connsiteX26" fmla="*/ 1294012 w 14083976"/>
              <a:gd name="connsiteY26" fmla="*/ 1941017 h 11223970"/>
              <a:gd name="connsiteX27" fmla="*/ 1294012 w 14083976"/>
              <a:gd name="connsiteY27" fmla="*/ 9929958 h 11223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4083976" h="11223970" stroke="0" extrusionOk="0">
                <a:moveTo>
                  <a:pt x="14083976" y="647006"/>
                </a:moveTo>
                <a:cubicBezTo>
                  <a:pt x="14083976" y="1004338"/>
                  <a:pt x="13794302" y="1294012"/>
                  <a:pt x="13436970" y="1294012"/>
                </a:cubicBezTo>
                <a:lnTo>
                  <a:pt x="13436970" y="647006"/>
                </a:lnTo>
                <a:cubicBezTo>
                  <a:pt x="13436970" y="825672"/>
                  <a:pt x="13292133" y="970509"/>
                  <a:pt x="13113467" y="970509"/>
                </a:cubicBezTo>
                <a:cubicBezTo>
                  <a:pt x="12934801" y="970509"/>
                  <a:pt x="12789964" y="825672"/>
                  <a:pt x="12789964" y="647006"/>
                </a:cubicBezTo>
                <a:lnTo>
                  <a:pt x="12789964" y="1294012"/>
                </a:lnTo>
                <a:lnTo>
                  <a:pt x="647006" y="1294012"/>
                </a:lnTo>
                <a:cubicBezTo>
                  <a:pt x="289674" y="1294012"/>
                  <a:pt x="0" y="1583686"/>
                  <a:pt x="0" y="1941018"/>
                </a:cubicBezTo>
                <a:lnTo>
                  <a:pt x="0" y="10576964"/>
                </a:lnTo>
                <a:cubicBezTo>
                  <a:pt x="0" y="10934296"/>
                  <a:pt x="289674" y="11223970"/>
                  <a:pt x="647006" y="11223970"/>
                </a:cubicBezTo>
                <a:cubicBezTo>
                  <a:pt x="1004338" y="11223970"/>
                  <a:pt x="1294012" y="10934296"/>
                  <a:pt x="1294012" y="10576964"/>
                </a:cubicBezTo>
                <a:lnTo>
                  <a:pt x="1294012" y="9929958"/>
                </a:lnTo>
                <a:lnTo>
                  <a:pt x="13436970" y="9929958"/>
                </a:lnTo>
                <a:cubicBezTo>
                  <a:pt x="13794302" y="9929958"/>
                  <a:pt x="14083976" y="9640284"/>
                  <a:pt x="14083976" y="9282952"/>
                </a:cubicBezTo>
                <a:lnTo>
                  <a:pt x="14083976" y="647006"/>
                </a:lnTo>
                <a:close/>
                <a:moveTo>
                  <a:pt x="647006" y="2588023"/>
                </a:moveTo>
                <a:cubicBezTo>
                  <a:pt x="1004338" y="2588023"/>
                  <a:pt x="1294012" y="2298349"/>
                  <a:pt x="1294012" y="1941017"/>
                </a:cubicBezTo>
                <a:cubicBezTo>
                  <a:pt x="1294012" y="1762351"/>
                  <a:pt x="1149175" y="1617514"/>
                  <a:pt x="970509" y="1617514"/>
                </a:cubicBezTo>
                <a:cubicBezTo>
                  <a:pt x="791843" y="1617514"/>
                  <a:pt x="647006" y="1762351"/>
                  <a:pt x="647006" y="1941017"/>
                </a:cubicBezTo>
                <a:lnTo>
                  <a:pt x="647006" y="2588023"/>
                </a:lnTo>
                <a:close/>
              </a:path>
              <a:path w="14083976" h="11223970" fill="darkenLess" stroke="0" extrusionOk="0">
                <a:moveTo>
                  <a:pt x="647006" y="2588023"/>
                </a:moveTo>
                <a:cubicBezTo>
                  <a:pt x="1004338" y="2588023"/>
                  <a:pt x="1294012" y="2298349"/>
                  <a:pt x="1294012" y="1941017"/>
                </a:cubicBezTo>
                <a:cubicBezTo>
                  <a:pt x="1294012" y="1762351"/>
                  <a:pt x="1149175" y="1617514"/>
                  <a:pt x="970509" y="1617514"/>
                </a:cubicBezTo>
                <a:cubicBezTo>
                  <a:pt x="791843" y="1617514"/>
                  <a:pt x="647006" y="1762351"/>
                  <a:pt x="647006" y="1941017"/>
                </a:cubicBezTo>
                <a:lnTo>
                  <a:pt x="647006" y="2588023"/>
                </a:lnTo>
                <a:close/>
                <a:moveTo>
                  <a:pt x="13436970" y="1294012"/>
                </a:moveTo>
                <a:cubicBezTo>
                  <a:pt x="13794302" y="1294012"/>
                  <a:pt x="14083976" y="1004338"/>
                  <a:pt x="14083976" y="647006"/>
                </a:cubicBezTo>
                <a:cubicBezTo>
                  <a:pt x="14083976" y="289674"/>
                  <a:pt x="13794302" y="0"/>
                  <a:pt x="13436970" y="0"/>
                </a:cubicBezTo>
                <a:cubicBezTo>
                  <a:pt x="13079638" y="0"/>
                  <a:pt x="12789964" y="289674"/>
                  <a:pt x="12789964" y="647006"/>
                </a:cubicBezTo>
                <a:cubicBezTo>
                  <a:pt x="12789964" y="825672"/>
                  <a:pt x="12934801" y="970509"/>
                  <a:pt x="13113467" y="970509"/>
                </a:cubicBezTo>
                <a:cubicBezTo>
                  <a:pt x="13292133" y="970509"/>
                  <a:pt x="13436970" y="825672"/>
                  <a:pt x="13436970" y="647006"/>
                </a:cubicBezTo>
                <a:lnTo>
                  <a:pt x="13436970" y="1294012"/>
                </a:lnTo>
                <a:close/>
              </a:path>
              <a:path w="14083976" h="11223970" fill="none" extrusionOk="0">
                <a:moveTo>
                  <a:pt x="0" y="1941017"/>
                </a:moveTo>
                <a:cubicBezTo>
                  <a:pt x="0" y="1583685"/>
                  <a:pt x="289674" y="1294011"/>
                  <a:pt x="647006" y="1294011"/>
                </a:cubicBezTo>
                <a:lnTo>
                  <a:pt x="12789964" y="1294012"/>
                </a:lnTo>
                <a:lnTo>
                  <a:pt x="12789964" y="647006"/>
                </a:lnTo>
                <a:cubicBezTo>
                  <a:pt x="12789964" y="289674"/>
                  <a:pt x="13079638" y="0"/>
                  <a:pt x="13436970" y="0"/>
                </a:cubicBezTo>
                <a:cubicBezTo>
                  <a:pt x="13794302" y="0"/>
                  <a:pt x="14083976" y="289674"/>
                  <a:pt x="14083976" y="647006"/>
                </a:cubicBezTo>
                <a:lnTo>
                  <a:pt x="14083976" y="9282953"/>
                </a:lnTo>
                <a:cubicBezTo>
                  <a:pt x="14083976" y="9640285"/>
                  <a:pt x="13794302" y="9929959"/>
                  <a:pt x="13436970" y="9929959"/>
                </a:cubicBezTo>
                <a:lnTo>
                  <a:pt x="1294012" y="9929958"/>
                </a:lnTo>
                <a:lnTo>
                  <a:pt x="1294012" y="10576964"/>
                </a:lnTo>
                <a:cubicBezTo>
                  <a:pt x="1294012" y="10934296"/>
                  <a:pt x="1004338" y="11223970"/>
                  <a:pt x="647006" y="11223970"/>
                </a:cubicBezTo>
                <a:cubicBezTo>
                  <a:pt x="289674" y="11223970"/>
                  <a:pt x="0" y="10934296"/>
                  <a:pt x="0" y="10576964"/>
                </a:cubicBezTo>
                <a:lnTo>
                  <a:pt x="0" y="1941017"/>
                </a:lnTo>
                <a:close/>
                <a:moveTo>
                  <a:pt x="12789964" y="1294012"/>
                </a:moveTo>
                <a:lnTo>
                  <a:pt x="13436970" y="1294012"/>
                </a:lnTo>
                <a:cubicBezTo>
                  <a:pt x="13794302" y="1294012"/>
                  <a:pt x="14083976" y="1004338"/>
                  <a:pt x="14083976" y="647006"/>
                </a:cubicBezTo>
                <a:moveTo>
                  <a:pt x="13436970" y="1294012"/>
                </a:moveTo>
                <a:cubicBezTo>
                  <a:pt x="13436970" y="1078343"/>
                  <a:pt x="13465999" y="1327132"/>
                  <a:pt x="13465999" y="1111463"/>
                </a:cubicBezTo>
                <a:cubicBezTo>
                  <a:pt x="13465999" y="1290129"/>
                  <a:pt x="13226140" y="1047919"/>
                  <a:pt x="13113467" y="970509"/>
                </a:cubicBezTo>
                <a:cubicBezTo>
                  <a:pt x="13000794" y="893099"/>
                  <a:pt x="12789964" y="825672"/>
                  <a:pt x="12789964" y="647006"/>
                </a:cubicBezTo>
                <a:moveTo>
                  <a:pt x="647006" y="2588023"/>
                </a:moveTo>
                <a:lnTo>
                  <a:pt x="647006" y="1941017"/>
                </a:lnTo>
                <a:cubicBezTo>
                  <a:pt x="647006" y="1762351"/>
                  <a:pt x="791843" y="1617514"/>
                  <a:pt x="970509" y="1617514"/>
                </a:cubicBezTo>
                <a:cubicBezTo>
                  <a:pt x="1149175" y="1617514"/>
                  <a:pt x="1294012" y="1762351"/>
                  <a:pt x="1294012" y="1941017"/>
                </a:cubicBezTo>
                <a:cubicBezTo>
                  <a:pt x="1294012" y="2298349"/>
                  <a:pt x="1004338" y="2588023"/>
                  <a:pt x="647006" y="2588023"/>
                </a:cubicBezTo>
                <a:cubicBezTo>
                  <a:pt x="289674" y="2588023"/>
                  <a:pt x="0" y="2298349"/>
                  <a:pt x="0" y="1941017"/>
                </a:cubicBezTo>
                <a:moveTo>
                  <a:pt x="1294012" y="1941017"/>
                </a:moveTo>
                <a:lnTo>
                  <a:pt x="1294012" y="9929958"/>
                </a:lnTo>
              </a:path>
            </a:pathLst>
          </a:custGeom>
          <a:solidFill>
            <a:srgbClr val="E4C648">
              <a:alpha val="69804"/>
            </a:srgbClr>
          </a:solidFill>
          <a:ln w="254000">
            <a:solidFill>
              <a:srgbClr val="341300"/>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marL="176213" lvl="0"/>
            <a:endParaRPr lang="en-US" sz="6000" b="1" dirty="0">
              <a:ln w="57150">
                <a:noFill/>
              </a:ln>
              <a:solidFill>
                <a:srgbClr val="341300"/>
              </a:solidFill>
              <a:latin typeface="High Tower Text" panose="02040502050506030303" pitchFamily="18" charset="0"/>
            </a:endParaRPr>
          </a:p>
        </p:txBody>
      </p:sp>
      <p:sp>
        <p:nvSpPr>
          <p:cNvPr id="78" name="Vertical Scroll 77"/>
          <p:cNvSpPr/>
          <p:nvPr/>
        </p:nvSpPr>
        <p:spPr>
          <a:xfrm>
            <a:off x="526426" y="27482886"/>
            <a:ext cx="14330298" cy="11949212"/>
          </a:xfrm>
          <a:custGeom>
            <a:avLst/>
            <a:gdLst>
              <a:gd name="connsiteX0" fmla="*/ 746826 w 13986131"/>
              <a:gd name="connsiteY0" fmla="*/ 11949212 h 11949212"/>
              <a:gd name="connsiteX1" fmla="*/ 1493652 w 13986131"/>
              <a:gd name="connsiteY1" fmla="*/ 11202386 h 11949212"/>
              <a:gd name="connsiteX2" fmla="*/ 746826 w 13986131"/>
              <a:gd name="connsiteY2" fmla="*/ 11202386 h 11949212"/>
              <a:gd name="connsiteX3" fmla="*/ 1120239 w 13986131"/>
              <a:gd name="connsiteY3" fmla="*/ 10828973 h 11949212"/>
              <a:gd name="connsiteX4" fmla="*/ 746826 w 13986131"/>
              <a:gd name="connsiteY4" fmla="*/ 10455560 h 11949212"/>
              <a:gd name="connsiteX5" fmla="*/ 1493652 w 13986131"/>
              <a:gd name="connsiteY5" fmla="*/ 10455561 h 11949212"/>
              <a:gd name="connsiteX6" fmla="*/ 1493652 w 13986131"/>
              <a:gd name="connsiteY6" fmla="*/ 746826 h 11949212"/>
              <a:gd name="connsiteX7" fmla="*/ 2240478 w 13986131"/>
              <a:gd name="connsiteY7" fmla="*/ 0 h 11949212"/>
              <a:gd name="connsiteX8" fmla="*/ 13239305 w 13986131"/>
              <a:gd name="connsiteY8" fmla="*/ 0 h 11949212"/>
              <a:gd name="connsiteX9" fmla="*/ 13986131 w 13986131"/>
              <a:gd name="connsiteY9" fmla="*/ 746826 h 11949212"/>
              <a:gd name="connsiteX10" fmla="*/ 13239305 w 13986131"/>
              <a:gd name="connsiteY10" fmla="*/ 1493652 h 11949212"/>
              <a:gd name="connsiteX11" fmla="*/ 12492480 w 13986131"/>
              <a:gd name="connsiteY11" fmla="*/ 1493652 h 11949212"/>
              <a:gd name="connsiteX12" fmla="*/ 12492480 w 13986131"/>
              <a:gd name="connsiteY12" fmla="*/ 11202386 h 11949212"/>
              <a:gd name="connsiteX13" fmla="*/ 11745654 w 13986131"/>
              <a:gd name="connsiteY13" fmla="*/ 11949212 h 11949212"/>
              <a:gd name="connsiteX14" fmla="*/ 746826 w 13986131"/>
              <a:gd name="connsiteY14" fmla="*/ 11949212 h 11949212"/>
              <a:gd name="connsiteX15" fmla="*/ 2987303 w 13986131"/>
              <a:gd name="connsiteY15" fmla="*/ 746826 h 11949212"/>
              <a:gd name="connsiteX16" fmla="*/ 2240477 w 13986131"/>
              <a:gd name="connsiteY16" fmla="*/ 1493652 h 11949212"/>
              <a:gd name="connsiteX17" fmla="*/ 1867064 w 13986131"/>
              <a:gd name="connsiteY17" fmla="*/ 1120239 h 11949212"/>
              <a:gd name="connsiteX18" fmla="*/ 2240477 w 13986131"/>
              <a:gd name="connsiteY18" fmla="*/ 746826 h 11949212"/>
              <a:gd name="connsiteX19" fmla="*/ 2987303 w 13986131"/>
              <a:gd name="connsiteY19" fmla="*/ 746826 h 11949212"/>
              <a:gd name="connsiteX0" fmla="*/ 2987303 w 13986131"/>
              <a:gd name="connsiteY0" fmla="*/ 746826 h 11949212"/>
              <a:gd name="connsiteX1" fmla="*/ 2240477 w 13986131"/>
              <a:gd name="connsiteY1" fmla="*/ 1493652 h 11949212"/>
              <a:gd name="connsiteX2" fmla="*/ 1867064 w 13986131"/>
              <a:gd name="connsiteY2" fmla="*/ 1120239 h 11949212"/>
              <a:gd name="connsiteX3" fmla="*/ 2240477 w 13986131"/>
              <a:gd name="connsiteY3" fmla="*/ 746826 h 11949212"/>
              <a:gd name="connsiteX4" fmla="*/ 2987303 w 13986131"/>
              <a:gd name="connsiteY4" fmla="*/ 746826 h 11949212"/>
              <a:gd name="connsiteX5" fmla="*/ 1493652 w 13986131"/>
              <a:gd name="connsiteY5" fmla="*/ 11202386 h 11949212"/>
              <a:gd name="connsiteX6" fmla="*/ 746826 w 13986131"/>
              <a:gd name="connsiteY6" fmla="*/ 11949212 h 11949212"/>
              <a:gd name="connsiteX7" fmla="*/ 0 w 13986131"/>
              <a:gd name="connsiteY7" fmla="*/ 11202386 h 11949212"/>
              <a:gd name="connsiteX8" fmla="*/ 746826 w 13986131"/>
              <a:gd name="connsiteY8" fmla="*/ 10455560 h 11949212"/>
              <a:gd name="connsiteX9" fmla="*/ 1120239 w 13986131"/>
              <a:gd name="connsiteY9" fmla="*/ 10828973 h 11949212"/>
              <a:gd name="connsiteX10" fmla="*/ 746826 w 13986131"/>
              <a:gd name="connsiteY10" fmla="*/ 11202386 h 11949212"/>
              <a:gd name="connsiteX11" fmla="*/ 1493652 w 13986131"/>
              <a:gd name="connsiteY11" fmla="*/ 11202386 h 11949212"/>
              <a:gd name="connsiteX0" fmla="*/ 1493652 w 13986131"/>
              <a:gd name="connsiteY0" fmla="*/ 10455561 h 11949212"/>
              <a:gd name="connsiteX1" fmla="*/ 1493652 w 13986131"/>
              <a:gd name="connsiteY1" fmla="*/ 746826 h 11949212"/>
              <a:gd name="connsiteX2" fmla="*/ 2240478 w 13986131"/>
              <a:gd name="connsiteY2" fmla="*/ 0 h 11949212"/>
              <a:gd name="connsiteX3" fmla="*/ 13239305 w 13986131"/>
              <a:gd name="connsiteY3" fmla="*/ 0 h 11949212"/>
              <a:gd name="connsiteX4" fmla="*/ 13986131 w 13986131"/>
              <a:gd name="connsiteY4" fmla="*/ 746826 h 11949212"/>
              <a:gd name="connsiteX5" fmla="*/ 13239305 w 13986131"/>
              <a:gd name="connsiteY5" fmla="*/ 1493652 h 11949212"/>
              <a:gd name="connsiteX6" fmla="*/ 12492480 w 13986131"/>
              <a:gd name="connsiteY6" fmla="*/ 1493652 h 11949212"/>
              <a:gd name="connsiteX7" fmla="*/ 12492480 w 13986131"/>
              <a:gd name="connsiteY7" fmla="*/ 11202386 h 11949212"/>
              <a:gd name="connsiteX8" fmla="*/ 11745654 w 13986131"/>
              <a:gd name="connsiteY8" fmla="*/ 11949212 h 11949212"/>
              <a:gd name="connsiteX9" fmla="*/ 746826 w 13986131"/>
              <a:gd name="connsiteY9" fmla="*/ 11949212 h 11949212"/>
              <a:gd name="connsiteX10" fmla="*/ 0 w 13986131"/>
              <a:gd name="connsiteY10" fmla="*/ 11202386 h 11949212"/>
              <a:gd name="connsiteX11" fmla="*/ 746826 w 13986131"/>
              <a:gd name="connsiteY11" fmla="*/ 10455560 h 11949212"/>
              <a:gd name="connsiteX12" fmla="*/ 1493652 w 13986131"/>
              <a:gd name="connsiteY12" fmla="*/ 10455561 h 11949212"/>
              <a:gd name="connsiteX13" fmla="*/ 2240477 w 13986131"/>
              <a:gd name="connsiteY13" fmla="*/ 0 h 11949212"/>
              <a:gd name="connsiteX14" fmla="*/ 2987303 w 13986131"/>
              <a:gd name="connsiteY14" fmla="*/ 746826 h 11949212"/>
              <a:gd name="connsiteX15" fmla="*/ 2240477 w 13986131"/>
              <a:gd name="connsiteY15" fmla="*/ 1493652 h 11949212"/>
              <a:gd name="connsiteX16" fmla="*/ 1867064 w 13986131"/>
              <a:gd name="connsiteY16" fmla="*/ 1120239 h 11949212"/>
              <a:gd name="connsiteX17" fmla="*/ 2240477 w 13986131"/>
              <a:gd name="connsiteY17" fmla="*/ 746826 h 11949212"/>
              <a:gd name="connsiteX18" fmla="*/ 2987303 w 13986131"/>
              <a:gd name="connsiteY18" fmla="*/ 746826 h 11949212"/>
              <a:gd name="connsiteX19" fmla="*/ 12492480 w 13986131"/>
              <a:gd name="connsiteY19" fmla="*/ 1493652 h 11949212"/>
              <a:gd name="connsiteX20" fmla="*/ 2240477 w 13986131"/>
              <a:gd name="connsiteY20" fmla="*/ 1493652 h 11949212"/>
              <a:gd name="connsiteX21" fmla="*/ 746826 w 13986131"/>
              <a:gd name="connsiteY21" fmla="*/ 10455561 h 11949212"/>
              <a:gd name="connsiteX22" fmla="*/ 1120239 w 13986131"/>
              <a:gd name="connsiteY22" fmla="*/ 10828974 h 11949212"/>
              <a:gd name="connsiteX23" fmla="*/ 746826 w 13986131"/>
              <a:gd name="connsiteY23" fmla="*/ 11202387 h 11949212"/>
              <a:gd name="connsiteX24" fmla="*/ 1493652 w 13986131"/>
              <a:gd name="connsiteY24" fmla="*/ 11202386 h 11949212"/>
              <a:gd name="connsiteX25" fmla="*/ 746826 w 13986131"/>
              <a:gd name="connsiteY25" fmla="*/ 11949212 h 11949212"/>
              <a:gd name="connsiteX26" fmla="*/ 1493652 w 13986131"/>
              <a:gd name="connsiteY26" fmla="*/ 11202386 h 11949212"/>
              <a:gd name="connsiteX27" fmla="*/ 1493652 w 13986131"/>
              <a:gd name="connsiteY27" fmla="*/ 10455561 h 11949212"/>
              <a:gd name="connsiteX0" fmla="*/ 746826 w 13986131"/>
              <a:gd name="connsiteY0" fmla="*/ 11949212 h 11949212"/>
              <a:gd name="connsiteX1" fmla="*/ 1493652 w 13986131"/>
              <a:gd name="connsiteY1" fmla="*/ 11202386 h 11949212"/>
              <a:gd name="connsiteX2" fmla="*/ 746826 w 13986131"/>
              <a:gd name="connsiteY2" fmla="*/ 11202386 h 11949212"/>
              <a:gd name="connsiteX3" fmla="*/ 1120239 w 13986131"/>
              <a:gd name="connsiteY3" fmla="*/ 10828973 h 11949212"/>
              <a:gd name="connsiteX4" fmla="*/ 746826 w 13986131"/>
              <a:gd name="connsiteY4" fmla="*/ 10455560 h 11949212"/>
              <a:gd name="connsiteX5" fmla="*/ 1493652 w 13986131"/>
              <a:gd name="connsiteY5" fmla="*/ 10455561 h 11949212"/>
              <a:gd name="connsiteX6" fmla="*/ 1493652 w 13986131"/>
              <a:gd name="connsiteY6" fmla="*/ 746826 h 11949212"/>
              <a:gd name="connsiteX7" fmla="*/ 2240478 w 13986131"/>
              <a:gd name="connsiteY7" fmla="*/ 0 h 11949212"/>
              <a:gd name="connsiteX8" fmla="*/ 13239305 w 13986131"/>
              <a:gd name="connsiteY8" fmla="*/ 0 h 11949212"/>
              <a:gd name="connsiteX9" fmla="*/ 13986131 w 13986131"/>
              <a:gd name="connsiteY9" fmla="*/ 746826 h 11949212"/>
              <a:gd name="connsiteX10" fmla="*/ 13239305 w 13986131"/>
              <a:gd name="connsiteY10" fmla="*/ 1493652 h 11949212"/>
              <a:gd name="connsiteX11" fmla="*/ 12492480 w 13986131"/>
              <a:gd name="connsiteY11" fmla="*/ 1493652 h 11949212"/>
              <a:gd name="connsiteX12" fmla="*/ 12492480 w 13986131"/>
              <a:gd name="connsiteY12" fmla="*/ 11202386 h 11949212"/>
              <a:gd name="connsiteX13" fmla="*/ 11745654 w 13986131"/>
              <a:gd name="connsiteY13" fmla="*/ 11949212 h 11949212"/>
              <a:gd name="connsiteX14" fmla="*/ 746826 w 13986131"/>
              <a:gd name="connsiteY14" fmla="*/ 11949212 h 11949212"/>
              <a:gd name="connsiteX15" fmla="*/ 2987303 w 13986131"/>
              <a:gd name="connsiteY15" fmla="*/ 746826 h 11949212"/>
              <a:gd name="connsiteX16" fmla="*/ 2240477 w 13986131"/>
              <a:gd name="connsiteY16" fmla="*/ 1493652 h 11949212"/>
              <a:gd name="connsiteX17" fmla="*/ 1867064 w 13986131"/>
              <a:gd name="connsiteY17" fmla="*/ 1120239 h 11949212"/>
              <a:gd name="connsiteX18" fmla="*/ 2240477 w 13986131"/>
              <a:gd name="connsiteY18" fmla="*/ 746826 h 11949212"/>
              <a:gd name="connsiteX19" fmla="*/ 2987303 w 13986131"/>
              <a:gd name="connsiteY19" fmla="*/ 746826 h 11949212"/>
              <a:gd name="connsiteX0" fmla="*/ 2987303 w 13986131"/>
              <a:gd name="connsiteY0" fmla="*/ 746826 h 11949212"/>
              <a:gd name="connsiteX1" fmla="*/ 2240477 w 13986131"/>
              <a:gd name="connsiteY1" fmla="*/ 1493652 h 11949212"/>
              <a:gd name="connsiteX2" fmla="*/ 1867064 w 13986131"/>
              <a:gd name="connsiteY2" fmla="*/ 1120239 h 11949212"/>
              <a:gd name="connsiteX3" fmla="*/ 2240477 w 13986131"/>
              <a:gd name="connsiteY3" fmla="*/ 746826 h 11949212"/>
              <a:gd name="connsiteX4" fmla="*/ 2987303 w 13986131"/>
              <a:gd name="connsiteY4" fmla="*/ 746826 h 11949212"/>
              <a:gd name="connsiteX5" fmla="*/ 1493652 w 13986131"/>
              <a:gd name="connsiteY5" fmla="*/ 11202386 h 11949212"/>
              <a:gd name="connsiteX6" fmla="*/ 746826 w 13986131"/>
              <a:gd name="connsiteY6" fmla="*/ 11949212 h 11949212"/>
              <a:gd name="connsiteX7" fmla="*/ 0 w 13986131"/>
              <a:gd name="connsiteY7" fmla="*/ 11202386 h 11949212"/>
              <a:gd name="connsiteX8" fmla="*/ 746826 w 13986131"/>
              <a:gd name="connsiteY8" fmla="*/ 10455560 h 11949212"/>
              <a:gd name="connsiteX9" fmla="*/ 1120239 w 13986131"/>
              <a:gd name="connsiteY9" fmla="*/ 10828973 h 11949212"/>
              <a:gd name="connsiteX10" fmla="*/ 746826 w 13986131"/>
              <a:gd name="connsiteY10" fmla="*/ 11202386 h 11949212"/>
              <a:gd name="connsiteX11" fmla="*/ 1493652 w 13986131"/>
              <a:gd name="connsiteY11" fmla="*/ 11202386 h 11949212"/>
              <a:gd name="connsiteX0" fmla="*/ 1493652 w 13986131"/>
              <a:gd name="connsiteY0" fmla="*/ 10455561 h 11949212"/>
              <a:gd name="connsiteX1" fmla="*/ 1493652 w 13986131"/>
              <a:gd name="connsiteY1" fmla="*/ 746826 h 11949212"/>
              <a:gd name="connsiteX2" fmla="*/ 2240478 w 13986131"/>
              <a:gd name="connsiteY2" fmla="*/ 0 h 11949212"/>
              <a:gd name="connsiteX3" fmla="*/ 13239305 w 13986131"/>
              <a:gd name="connsiteY3" fmla="*/ 0 h 11949212"/>
              <a:gd name="connsiteX4" fmla="*/ 13986131 w 13986131"/>
              <a:gd name="connsiteY4" fmla="*/ 746826 h 11949212"/>
              <a:gd name="connsiteX5" fmla="*/ 13239305 w 13986131"/>
              <a:gd name="connsiteY5" fmla="*/ 1493652 h 11949212"/>
              <a:gd name="connsiteX6" fmla="*/ 12492480 w 13986131"/>
              <a:gd name="connsiteY6" fmla="*/ 1493652 h 11949212"/>
              <a:gd name="connsiteX7" fmla="*/ 12492480 w 13986131"/>
              <a:gd name="connsiteY7" fmla="*/ 11202386 h 11949212"/>
              <a:gd name="connsiteX8" fmla="*/ 11745654 w 13986131"/>
              <a:gd name="connsiteY8" fmla="*/ 11949212 h 11949212"/>
              <a:gd name="connsiteX9" fmla="*/ 746826 w 13986131"/>
              <a:gd name="connsiteY9" fmla="*/ 11949212 h 11949212"/>
              <a:gd name="connsiteX10" fmla="*/ 0 w 13986131"/>
              <a:gd name="connsiteY10" fmla="*/ 11202386 h 11949212"/>
              <a:gd name="connsiteX11" fmla="*/ 746826 w 13986131"/>
              <a:gd name="connsiteY11" fmla="*/ 10455560 h 11949212"/>
              <a:gd name="connsiteX12" fmla="*/ 1493652 w 13986131"/>
              <a:gd name="connsiteY12" fmla="*/ 10455561 h 11949212"/>
              <a:gd name="connsiteX13" fmla="*/ 2240477 w 13986131"/>
              <a:gd name="connsiteY13" fmla="*/ 0 h 11949212"/>
              <a:gd name="connsiteX14" fmla="*/ 2987303 w 13986131"/>
              <a:gd name="connsiteY14" fmla="*/ 746826 h 11949212"/>
              <a:gd name="connsiteX15" fmla="*/ 2240477 w 13986131"/>
              <a:gd name="connsiteY15" fmla="*/ 1493652 h 11949212"/>
              <a:gd name="connsiteX16" fmla="*/ 1867064 w 13986131"/>
              <a:gd name="connsiteY16" fmla="*/ 1120239 h 11949212"/>
              <a:gd name="connsiteX17" fmla="*/ 2240477 w 13986131"/>
              <a:gd name="connsiteY17" fmla="*/ 746826 h 11949212"/>
              <a:gd name="connsiteX18" fmla="*/ 2987303 w 13986131"/>
              <a:gd name="connsiteY18" fmla="*/ 746826 h 11949212"/>
              <a:gd name="connsiteX19" fmla="*/ 12492480 w 13986131"/>
              <a:gd name="connsiteY19" fmla="*/ 1493652 h 11949212"/>
              <a:gd name="connsiteX20" fmla="*/ 2240477 w 13986131"/>
              <a:gd name="connsiteY20" fmla="*/ 1493652 h 11949212"/>
              <a:gd name="connsiteX21" fmla="*/ 746826 w 13986131"/>
              <a:gd name="connsiteY21" fmla="*/ 10455561 h 11949212"/>
              <a:gd name="connsiteX22" fmla="*/ 1120239 w 13986131"/>
              <a:gd name="connsiteY22" fmla="*/ 10828974 h 11949212"/>
              <a:gd name="connsiteX23" fmla="*/ 1080654 w 13986131"/>
              <a:gd name="connsiteY23" fmla="*/ 11202387 h 11949212"/>
              <a:gd name="connsiteX24" fmla="*/ 1493652 w 13986131"/>
              <a:gd name="connsiteY24" fmla="*/ 11202386 h 11949212"/>
              <a:gd name="connsiteX25" fmla="*/ 746826 w 13986131"/>
              <a:gd name="connsiteY25" fmla="*/ 11949212 h 11949212"/>
              <a:gd name="connsiteX26" fmla="*/ 1493652 w 13986131"/>
              <a:gd name="connsiteY26" fmla="*/ 11202386 h 11949212"/>
              <a:gd name="connsiteX27" fmla="*/ 1493652 w 13986131"/>
              <a:gd name="connsiteY27" fmla="*/ 10455561 h 11949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986131" h="11949212" stroke="0" extrusionOk="0">
                <a:moveTo>
                  <a:pt x="746826" y="11949212"/>
                </a:moveTo>
                <a:cubicBezTo>
                  <a:pt x="1159287" y="11949212"/>
                  <a:pt x="1493652" y="11614847"/>
                  <a:pt x="1493652" y="11202386"/>
                </a:cubicBezTo>
                <a:lnTo>
                  <a:pt x="746826" y="11202386"/>
                </a:lnTo>
                <a:cubicBezTo>
                  <a:pt x="953056" y="11202386"/>
                  <a:pt x="1120239" y="11035203"/>
                  <a:pt x="1120239" y="10828973"/>
                </a:cubicBezTo>
                <a:cubicBezTo>
                  <a:pt x="1120239" y="10622743"/>
                  <a:pt x="953056" y="10455560"/>
                  <a:pt x="746826" y="10455560"/>
                </a:cubicBezTo>
                <a:lnTo>
                  <a:pt x="1493652" y="10455561"/>
                </a:lnTo>
                <a:lnTo>
                  <a:pt x="1493652" y="746826"/>
                </a:lnTo>
                <a:cubicBezTo>
                  <a:pt x="1493652" y="334365"/>
                  <a:pt x="1828017" y="0"/>
                  <a:pt x="2240478" y="0"/>
                </a:cubicBezTo>
                <a:lnTo>
                  <a:pt x="13239305" y="0"/>
                </a:lnTo>
                <a:cubicBezTo>
                  <a:pt x="13651766" y="0"/>
                  <a:pt x="13986131" y="334365"/>
                  <a:pt x="13986131" y="746826"/>
                </a:cubicBezTo>
                <a:cubicBezTo>
                  <a:pt x="13986131" y="1159287"/>
                  <a:pt x="13651766" y="1493652"/>
                  <a:pt x="13239305" y="1493652"/>
                </a:cubicBezTo>
                <a:lnTo>
                  <a:pt x="12492480" y="1493652"/>
                </a:lnTo>
                <a:lnTo>
                  <a:pt x="12492480" y="11202386"/>
                </a:lnTo>
                <a:cubicBezTo>
                  <a:pt x="12492480" y="11614847"/>
                  <a:pt x="12158115" y="11949212"/>
                  <a:pt x="11745654" y="11949212"/>
                </a:cubicBezTo>
                <a:lnTo>
                  <a:pt x="746826" y="11949212"/>
                </a:lnTo>
                <a:close/>
                <a:moveTo>
                  <a:pt x="2987303" y="746826"/>
                </a:moveTo>
                <a:cubicBezTo>
                  <a:pt x="2987303" y="1159287"/>
                  <a:pt x="2652938" y="1493652"/>
                  <a:pt x="2240477" y="1493652"/>
                </a:cubicBezTo>
                <a:cubicBezTo>
                  <a:pt x="2034247" y="1493652"/>
                  <a:pt x="1867064" y="1326469"/>
                  <a:pt x="1867064" y="1120239"/>
                </a:cubicBezTo>
                <a:cubicBezTo>
                  <a:pt x="1867064" y="914009"/>
                  <a:pt x="2034247" y="746826"/>
                  <a:pt x="2240477" y="746826"/>
                </a:cubicBezTo>
                <a:lnTo>
                  <a:pt x="2987303" y="746826"/>
                </a:lnTo>
                <a:close/>
              </a:path>
              <a:path w="13986131" h="11949212" fill="darkenLess" stroke="0" extrusionOk="0">
                <a:moveTo>
                  <a:pt x="2987303" y="746826"/>
                </a:moveTo>
                <a:cubicBezTo>
                  <a:pt x="2987303" y="1159287"/>
                  <a:pt x="2652938" y="1493652"/>
                  <a:pt x="2240477" y="1493652"/>
                </a:cubicBezTo>
                <a:cubicBezTo>
                  <a:pt x="2034247" y="1493652"/>
                  <a:pt x="1867064" y="1326469"/>
                  <a:pt x="1867064" y="1120239"/>
                </a:cubicBezTo>
                <a:cubicBezTo>
                  <a:pt x="1867064" y="914009"/>
                  <a:pt x="2034247" y="746826"/>
                  <a:pt x="2240477" y="746826"/>
                </a:cubicBezTo>
                <a:lnTo>
                  <a:pt x="2987303" y="746826"/>
                </a:lnTo>
                <a:close/>
                <a:moveTo>
                  <a:pt x="1493652" y="11202386"/>
                </a:moveTo>
                <a:cubicBezTo>
                  <a:pt x="1493652" y="11614847"/>
                  <a:pt x="1159287" y="11949212"/>
                  <a:pt x="746826" y="11949212"/>
                </a:cubicBezTo>
                <a:cubicBezTo>
                  <a:pt x="334365" y="11949212"/>
                  <a:pt x="0" y="11614847"/>
                  <a:pt x="0" y="11202386"/>
                </a:cubicBezTo>
                <a:cubicBezTo>
                  <a:pt x="0" y="10789925"/>
                  <a:pt x="334365" y="10455560"/>
                  <a:pt x="746826" y="10455560"/>
                </a:cubicBezTo>
                <a:cubicBezTo>
                  <a:pt x="953056" y="10455560"/>
                  <a:pt x="1120239" y="10622743"/>
                  <a:pt x="1120239" y="10828973"/>
                </a:cubicBezTo>
                <a:cubicBezTo>
                  <a:pt x="1120239" y="11035203"/>
                  <a:pt x="953056" y="11202386"/>
                  <a:pt x="746826" y="11202386"/>
                </a:cubicBezTo>
                <a:lnTo>
                  <a:pt x="1493652" y="11202386"/>
                </a:lnTo>
                <a:close/>
              </a:path>
              <a:path w="13986131" h="11949212" fill="none" extrusionOk="0">
                <a:moveTo>
                  <a:pt x="1493652" y="10455561"/>
                </a:moveTo>
                <a:lnTo>
                  <a:pt x="1493652" y="746826"/>
                </a:lnTo>
                <a:cubicBezTo>
                  <a:pt x="1493652" y="334365"/>
                  <a:pt x="1828017" y="0"/>
                  <a:pt x="2240478" y="0"/>
                </a:cubicBezTo>
                <a:lnTo>
                  <a:pt x="13239305" y="0"/>
                </a:lnTo>
                <a:cubicBezTo>
                  <a:pt x="13651766" y="0"/>
                  <a:pt x="13986131" y="334365"/>
                  <a:pt x="13986131" y="746826"/>
                </a:cubicBezTo>
                <a:cubicBezTo>
                  <a:pt x="13986131" y="1159287"/>
                  <a:pt x="13651766" y="1493652"/>
                  <a:pt x="13239305" y="1493652"/>
                </a:cubicBezTo>
                <a:lnTo>
                  <a:pt x="12492480" y="1493652"/>
                </a:lnTo>
                <a:lnTo>
                  <a:pt x="12492480" y="11202386"/>
                </a:lnTo>
                <a:cubicBezTo>
                  <a:pt x="12492480" y="11614847"/>
                  <a:pt x="12158115" y="11949212"/>
                  <a:pt x="11745654" y="11949212"/>
                </a:cubicBezTo>
                <a:lnTo>
                  <a:pt x="746826" y="11949212"/>
                </a:lnTo>
                <a:cubicBezTo>
                  <a:pt x="334365" y="11949212"/>
                  <a:pt x="0" y="11614847"/>
                  <a:pt x="0" y="11202386"/>
                </a:cubicBezTo>
                <a:cubicBezTo>
                  <a:pt x="0" y="10789925"/>
                  <a:pt x="334365" y="10455560"/>
                  <a:pt x="746826" y="10455560"/>
                </a:cubicBezTo>
                <a:lnTo>
                  <a:pt x="1493652" y="10455561"/>
                </a:lnTo>
                <a:close/>
                <a:moveTo>
                  <a:pt x="2240477" y="0"/>
                </a:moveTo>
                <a:cubicBezTo>
                  <a:pt x="2652938" y="0"/>
                  <a:pt x="2987303" y="334365"/>
                  <a:pt x="2987303" y="746826"/>
                </a:cubicBezTo>
                <a:cubicBezTo>
                  <a:pt x="2987303" y="1159287"/>
                  <a:pt x="2652938" y="1493652"/>
                  <a:pt x="2240477" y="1493652"/>
                </a:cubicBezTo>
                <a:cubicBezTo>
                  <a:pt x="2034247" y="1493652"/>
                  <a:pt x="1867064" y="1326469"/>
                  <a:pt x="1867064" y="1120239"/>
                </a:cubicBezTo>
                <a:cubicBezTo>
                  <a:pt x="1867064" y="914009"/>
                  <a:pt x="2034247" y="746826"/>
                  <a:pt x="2240477" y="746826"/>
                </a:cubicBezTo>
                <a:lnTo>
                  <a:pt x="2987303" y="746826"/>
                </a:lnTo>
                <a:moveTo>
                  <a:pt x="12492480" y="1493652"/>
                </a:moveTo>
                <a:lnTo>
                  <a:pt x="2240477" y="1493652"/>
                </a:lnTo>
                <a:moveTo>
                  <a:pt x="746826" y="10455561"/>
                </a:moveTo>
                <a:cubicBezTo>
                  <a:pt x="953056" y="10455561"/>
                  <a:pt x="1064601" y="10704503"/>
                  <a:pt x="1120239" y="10828974"/>
                </a:cubicBezTo>
                <a:cubicBezTo>
                  <a:pt x="1175877" y="10953445"/>
                  <a:pt x="1286884" y="11202387"/>
                  <a:pt x="1080654" y="11202387"/>
                </a:cubicBezTo>
                <a:lnTo>
                  <a:pt x="1493652" y="11202386"/>
                </a:lnTo>
                <a:moveTo>
                  <a:pt x="746826" y="11949212"/>
                </a:moveTo>
                <a:cubicBezTo>
                  <a:pt x="1159287" y="11949212"/>
                  <a:pt x="1493652" y="11614847"/>
                  <a:pt x="1493652" y="11202386"/>
                </a:cubicBezTo>
                <a:lnTo>
                  <a:pt x="1493652" y="10455561"/>
                </a:lnTo>
              </a:path>
            </a:pathLst>
          </a:custGeom>
          <a:solidFill>
            <a:srgbClr val="E4C648">
              <a:alpha val="69804"/>
            </a:srgbClr>
          </a:solidFill>
          <a:ln w="254000">
            <a:solidFill>
              <a:srgbClr val="341300"/>
            </a:solidFill>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marL="176213" lvl="0"/>
            <a:endParaRPr lang="en-US" sz="6000" b="1" dirty="0">
              <a:ln w="57150">
                <a:noFill/>
              </a:ln>
              <a:solidFill>
                <a:srgbClr val="341300"/>
              </a:solidFill>
              <a:latin typeface="High Tower Text" panose="02040502050506030303" pitchFamily="18" charset="0"/>
            </a:endParaRPr>
          </a:p>
        </p:txBody>
      </p:sp>
      <p:sp>
        <p:nvSpPr>
          <p:cNvPr id="81" name="Rectangle 80"/>
          <p:cNvSpPr/>
          <p:nvPr/>
        </p:nvSpPr>
        <p:spPr>
          <a:xfrm>
            <a:off x="1292712" y="39761143"/>
            <a:ext cx="21534353" cy="3785652"/>
          </a:xfrm>
          <a:prstGeom prst="rect">
            <a:avLst/>
          </a:prstGeom>
        </p:spPr>
        <p:txBody>
          <a:bodyPr wrap="square">
            <a:spAutoFit/>
          </a:bodyPr>
          <a:lstStyle/>
          <a:p>
            <a:pPr algn="ctr"/>
            <a:r>
              <a:rPr lang="en-US" sz="12000" b="1" i="1" dirty="0">
                <a:ln w="12700">
                  <a:solidFill>
                    <a:srgbClr val="341300"/>
                  </a:solidFill>
                </a:ln>
                <a:solidFill>
                  <a:srgbClr val="E4C648"/>
                </a:solidFill>
                <a:latin typeface="Imprint MT Shadow" panose="04020605060303030202" pitchFamily="82" charset="0"/>
              </a:rPr>
              <a:t>How will you leave your mark on the cyber operations domain?</a:t>
            </a:r>
          </a:p>
        </p:txBody>
      </p:sp>
      <p:sp>
        <p:nvSpPr>
          <p:cNvPr id="62" name="Rectangle 61"/>
          <p:cNvSpPr/>
          <p:nvPr/>
        </p:nvSpPr>
        <p:spPr>
          <a:xfrm>
            <a:off x="30341576" y="6686550"/>
            <a:ext cx="14939207" cy="2181826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t"/>
          <a:lstStyle/>
          <a:p>
            <a:r>
              <a:rPr lang="en-US" b="1" dirty="0">
                <a:solidFill>
                  <a:schemeClr val="bg1"/>
                </a:solidFill>
              </a:rPr>
              <a:t>To change pictures:</a:t>
            </a:r>
          </a:p>
          <a:p>
            <a:pPr marL="1143000" indent="-1143000">
              <a:buAutoNum type="arabicPeriod"/>
            </a:pPr>
            <a:r>
              <a:rPr lang="en-US" dirty="0">
                <a:solidFill>
                  <a:schemeClr val="bg1"/>
                </a:solidFill>
              </a:rPr>
              <a:t>Save the picture of the person you wish to use.</a:t>
            </a:r>
          </a:p>
          <a:p>
            <a:pPr marL="1143000" indent="-1143000">
              <a:buAutoNum type="arabicPeriod"/>
            </a:pPr>
            <a:r>
              <a:rPr lang="en-US" dirty="0">
                <a:solidFill>
                  <a:schemeClr val="bg1"/>
                </a:solidFill>
              </a:rPr>
              <a:t>Single-left-click the grouped picture/shapes you wish to change on the poster. Single-left-click again on the picture.</a:t>
            </a:r>
          </a:p>
          <a:p>
            <a:pPr marL="1143000" indent="-1143000">
              <a:buAutoNum type="arabicPeriod"/>
            </a:pPr>
            <a:r>
              <a:rPr lang="en-US" dirty="0">
                <a:solidFill>
                  <a:schemeClr val="bg1"/>
                </a:solidFill>
              </a:rPr>
              <a:t>Now single-right-click the picture and select “Change Picture” from the menu.</a:t>
            </a:r>
          </a:p>
          <a:p>
            <a:pPr marL="1143000" indent="-1143000">
              <a:buAutoNum type="arabicPeriod"/>
            </a:pPr>
            <a:r>
              <a:rPr lang="en-US" dirty="0">
                <a:solidFill>
                  <a:schemeClr val="bg1"/>
                </a:solidFill>
              </a:rPr>
              <a:t>Choose the picture file you saved.</a:t>
            </a:r>
          </a:p>
          <a:p>
            <a:pPr marL="1143000" indent="-1143000">
              <a:buAutoNum type="arabicPeriod"/>
            </a:pPr>
            <a:r>
              <a:rPr lang="en-US" dirty="0">
                <a:solidFill>
                  <a:schemeClr val="bg1"/>
                </a:solidFill>
              </a:rPr>
              <a:t>You may wish to single-left-click the grouped picture/shapes and single-left-click the new picture again to adjust its size or crop it—especially useful if the new picture is not the same aspect ratio as the previous one.</a:t>
            </a:r>
          </a:p>
          <a:p>
            <a:pPr marL="1143000" indent="-1143000">
              <a:buAutoNum type="arabicPeriod"/>
            </a:pPr>
            <a:endParaRPr lang="en-US" dirty="0">
              <a:solidFill>
                <a:schemeClr val="bg1"/>
              </a:solidFill>
            </a:endParaRPr>
          </a:p>
          <a:p>
            <a:pPr algn="ctr"/>
            <a:r>
              <a:rPr lang="en-US" b="1" dirty="0">
                <a:solidFill>
                  <a:schemeClr val="bg1"/>
                </a:solidFill>
              </a:rPr>
              <a:t>DO </a:t>
            </a:r>
            <a:r>
              <a:rPr lang="en-US" b="1" u="sng" dirty="0">
                <a:solidFill>
                  <a:schemeClr val="bg1"/>
                </a:solidFill>
              </a:rPr>
              <a:t>NOT</a:t>
            </a:r>
            <a:r>
              <a:rPr lang="en-US" b="1" dirty="0">
                <a:solidFill>
                  <a:schemeClr val="bg1"/>
                </a:solidFill>
              </a:rPr>
              <a:t> CHANGE PROP AND WINGS PICTURE!!!</a:t>
            </a:r>
          </a:p>
        </p:txBody>
      </p:sp>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l="4818" t="4296" r="3010" b="9341"/>
          <a:stretch/>
        </p:blipFill>
        <p:spPr>
          <a:xfrm>
            <a:off x="17328361" y="213273"/>
            <a:ext cx="9271000" cy="6515101"/>
          </a:xfrm>
          <a:prstGeom prst="rect">
            <a:avLst/>
          </a:prstGeom>
          <a:effectLst>
            <a:outerShdw blurRad="50800" dist="38100" dir="8100000" sx="101000" sy="101000" algn="tr" rotWithShape="0">
              <a:prstClr val="black">
                <a:alpha val="60000"/>
              </a:prstClr>
            </a:outerShdw>
          </a:effectLst>
        </p:spPr>
      </p:pic>
      <p:cxnSp>
        <p:nvCxnSpPr>
          <p:cNvPr id="69" name="Straight Connector 68"/>
          <p:cNvCxnSpPr/>
          <p:nvPr/>
        </p:nvCxnSpPr>
        <p:spPr>
          <a:xfrm flipV="1">
            <a:off x="-9992639" y="4201576"/>
            <a:ext cx="0" cy="16604009"/>
          </a:xfrm>
          <a:prstGeom prst="line">
            <a:avLst/>
          </a:prstGeom>
          <a:solidFill>
            <a:srgbClr val="E4C648"/>
          </a:solidFill>
          <a:ln w="317500" cmpd="dbl">
            <a:solidFill>
              <a:srgbClr val="341300"/>
            </a:solidFill>
            <a:prstDash val="sysDot"/>
          </a:ln>
        </p:spPr>
        <p:style>
          <a:lnRef idx="2">
            <a:schemeClr val="accent6">
              <a:shade val="50000"/>
            </a:schemeClr>
          </a:lnRef>
          <a:fillRef idx="1">
            <a:schemeClr val="accent6"/>
          </a:fillRef>
          <a:effectRef idx="0">
            <a:schemeClr val="accent6"/>
          </a:effectRef>
          <a:fontRef idx="minor">
            <a:schemeClr val="lt1"/>
          </a:fontRef>
        </p:style>
      </p:cxnSp>
      <p:sp>
        <p:nvSpPr>
          <p:cNvPr id="72" name="7-Point Star 71"/>
          <p:cNvSpPr/>
          <p:nvPr/>
        </p:nvSpPr>
        <p:spPr>
          <a:xfrm>
            <a:off x="-10397523" y="15258083"/>
            <a:ext cx="914400" cy="914400"/>
          </a:xfrm>
          <a:prstGeom prst="star7">
            <a:avLst/>
          </a:prstGeom>
          <a:solidFill>
            <a:srgbClr val="E4C648"/>
          </a:solidFill>
          <a:ln w="254000">
            <a:solidFill>
              <a:srgbClr val="3413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7" name="Frame 76"/>
          <p:cNvSpPr/>
          <p:nvPr/>
        </p:nvSpPr>
        <p:spPr>
          <a:xfrm>
            <a:off x="14856724" y="5451588"/>
            <a:ext cx="7020839" cy="8716342"/>
          </a:xfrm>
          <a:prstGeom prst="frame">
            <a:avLst>
              <a:gd name="adj1" fmla="val 7191"/>
            </a:avLst>
          </a:prstGeom>
          <a:gradFill flip="none" rotWithShape="1">
            <a:gsLst>
              <a:gs pos="0">
                <a:schemeClr val="accent4">
                  <a:lumMod val="50000"/>
                </a:schemeClr>
              </a:gs>
              <a:gs pos="51000">
                <a:srgbClr val="581F00"/>
              </a:gs>
              <a:gs pos="100000">
                <a:srgbClr val="E4C648"/>
              </a:gs>
            </a:gsLst>
            <a:path path="circle">
              <a:fillToRect l="50000" t="50000" r="50000" b="50000"/>
            </a:path>
            <a:tileRect/>
          </a:gradFill>
          <a:ln w="190500">
            <a:solidFill>
              <a:srgbClr val="341300"/>
            </a:solidFill>
            <a:beve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84" name="Picture 8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74876" y="30092770"/>
            <a:ext cx="5824159" cy="7251079"/>
          </a:xfrm>
          <a:prstGeom prst="rect">
            <a:avLst/>
          </a:prstGeom>
          <a:ln w="317500" cap="flat" cmpd="dbl">
            <a:noFill/>
            <a:prstDash val="sysDot"/>
            <a:round/>
          </a:ln>
          <a:effectLst>
            <a:innerShdw blurRad="76200">
              <a:srgbClr val="000000"/>
            </a:innerShdw>
          </a:effectLst>
        </p:spPr>
      </p:pic>
      <p:sp>
        <p:nvSpPr>
          <p:cNvPr id="85" name="Frame 84"/>
          <p:cNvSpPr/>
          <p:nvPr/>
        </p:nvSpPr>
        <p:spPr>
          <a:xfrm>
            <a:off x="15176537" y="29535954"/>
            <a:ext cx="7020839" cy="8364713"/>
          </a:xfrm>
          <a:prstGeom prst="frame">
            <a:avLst>
              <a:gd name="adj1" fmla="val 7191"/>
            </a:avLst>
          </a:prstGeom>
          <a:gradFill flip="none" rotWithShape="1">
            <a:gsLst>
              <a:gs pos="0">
                <a:schemeClr val="accent4">
                  <a:lumMod val="50000"/>
                </a:schemeClr>
              </a:gs>
              <a:gs pos="51000">
                <a:srgbClr val="581F00"/>
              </a:gs>
              <a:gs pos="100000">
                <a:srgbClr val="E4C648"/>
              </a:gs>
            </a:gsLst>
            <a:path path="circle">
              <a:fillToRect l="50000" t="50000" r="50000" b="50000"/>
            </a:path>
            <a:tileRect/>
          </a:gradFill>
          <a:ln w="190500">
            <a:solidFill>
              <a:srgbClr val="341300"/>
            </a:solidFill>
            <a:beve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86" name="Picture 8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4185" y="17642997"/>
            <a:ext cx="6376376" cy="7970471"/>
          </a:xfrm>
          <a:prstGeom prst="rect">
            <a:avLst/>
          </a:prstGeom>
          <a:ln w="317500" cap="flat" cmpd="dbl">
            <a:noFill/>
            <a:prstDash val="sysDot"/>
            <a:round/>
          </a:ln>
          <a:effectLst>
            <a:innerShdw blurRad="76200">
              <a:srgbClr val="000000"/>
            </a:innerShdw>
          </a:effectLst>
        </p:spPr>
      </p:pic>
      <p:sp>
        <p:nvSpPr>
          <p:cNvPr id="87" name="Frame 86"/>
          <p:cNvSpPr/>
          <p:nvPr/>
        </p:nvSpPr>
        <p:spPr>
          <a:xfrm>
            <a:off x="1084371" y="17239969"/>
            <a:ext cx="7020839" cy="8716342"/>
          </a:xfrm>
          <a:prstGeom prst="frame">
            <a:avLst>
              <a:gd name="adj1" fmla="val 7191"/>
            </a:avLst>
          </a:prstGeom>
          <a:gradFill flip="none" rotWithShape="1">
            <a:gsLst>
              <a:gs pos="0">
                <a:schemeClr val="accent4">
                  <a:lumMod val="50000"/>
                </a:schemeClr>
              </a:gs>
              <a:gs pos="51000">
                <a:srgbClr val="581F00"/>
              </a:gs>
              <a:gs pos="100000">
                <a:srgbClr val="E4C648"/>
              </a:gs>
            </a:gsLst>
            <a:path path="circle">
              <a:fillToRect l="50000" t="50000" r="50000" b="50000"/>
            </a:path>
            <a:tileRect/>
          </a:gradFill>
          <a:ln w="190500">
            <a:solidFill>
              <a:srgbClr val="341300"/>
            </a:solidFill>
            <a:beve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Rectangle 1"/>
          <p:cNvSpPr/>
          <p:nvPr/>
        </p:nvSpPr>
        <p:spPr>
          <a:xfrm>
            <a:off x="2385172" y="5784702"/>
            <a:ext cx="10357007" cy="10402848"/>
          </a:xfrm>
          <a:prstGeom prst="rect">
            <a:avLst/>
          </a:prstGeom>
        </p:spPr>
        <p:txBody>
          <a:bodyPr wrap="square">
            <a:spAutoFit/>
          </a:bodyPr>
          <a:lstStyle/>
          <a:p>
            <a:pPr lvl="0"/>
            <a:r>
              <a:rPr lang="en-US" sz="7000" b="1" dirty="0" err="1">
                <a:ln>
                  <a:solidFill>
                    <a:srgbClr val="341300"/>
                  </a:solidFill>
                </a:ln>
                <a:solidFill>
                  <a:srgbClr val="E4C648"/>
                </a:solidFill>
                <a:latin typeface="Imprint MT Shadow" panose="04020605060303030202" pitchFamily="82" charset="0"/>
              </a:rPr>
              <a:t>CMSgt</a:t>
            </a:r>
            <a:r>
              <a:rPr lang="en-US" sz="7000" b="1" dirty="0">
                <a:ln>
                  <a:solidFill>
                    <a:srgbClr val="341300"/>
                  </a:solidFill>
                </a:ln>
                <a:solidFill>
                  <a:srgbClr val="E4C648"/>
                </a:solidFill>
                <a:latin typeface="Imprint MT Shadow" panose="04020605060303030202" pitchFamily="82" charset="0"/>
              </a:rPr>
              <a:t> William L. </a:t>
            </a:r>
            <a:r>
              <a:rPr lang="en-US" sz="7000" b="1" dirty="0" err="1">
                <a:ln>
                  <a:solidFill>
                    <a:srgbClr val="341300"/>
                  </a:solidFill>
                </a:ln>
                <a:solidFill>
                  <a:srgbClr val="E4C648"/>
                </a:solidFill>
                <a:latin typeface="Imprint MT Shadow" panose="04020605060303030202" pitchFamily="82" charset="0"/>
              </a:rPr>
              <a:t>Bethea</a:t>
            </a:r>
            <a:endParaRPr lang="en-US" sz="7000" b="1" dirty="0">
              <a:ln>
                <a:solidFill>
                  <a:srgbClr val="341300"/>
                </a:solidFill>
              </a:ln>
              <a:solidFill>
                <a:srgbClr val="E4C648"/>
              </a:solidFill>
              <a:latin typeface="Imprint MT Shadow" panose="04020605060303030202" pitchFamily="82" charset="0"/>
            </a:endParaRPr>
          </a:p>
          <a:p>
            <a:r>
              <a:rPr lang="en-US" sz="6000" b="1" dirty="0">
                <a:ln w="57150">
                  <a:noFill/>
                </a:ln>
                <a:solidFill>
                  <a:srgbClr val="341300"/>
                </a:solidFill>
                <a:latin typeface="High Tower Text" panose="02040502050506030303" pitchFamily="18" charset="0"/>
              </a:rPr>
              <a:t>An expert in his field, Chief </a:t>
            </a:r>
            <a:r>
              <a:rPr lang="en-US" sz="6000" b="1" dirty="0" err="1">
                <a:ln w="57150">
                  <a:noFill/>
                </a:ln>
                <a:solidFill>
                  <a:srgbClr val="341300"/>
                </a:solidFill>
                <a:latin typeface="High Tower Text" panose="02040502050506030303" pitchFamily="18" charset="0"/>
              </a:rPr>
              <a:t>Bethea</a:t>
            </a:r>
            <a:r>
              <a:rPr lang="en-US" sz="6000" b="1" dirty="0">
                <a:ln w="57150">
                  <a:noFill/>
                </a:ln>
                <a:solidFill>
                  <a:srgbClr val="341300"/>
                </a:solidFill>
                <a:latin typeface="High Tower Text" panose="02040502050506030303" pitchFamily="18" charset="0"/>
              </a:rPr>
              <a:t> was selected to establish the first Air Force Information</a:t>
            </a:r>
          </a:p>
          <a:p>
            <a:pPr lvl="0"/>
            <a:r>
              <a:rPr lang="en-US" sz="6000" b="1" dirty="0">
                <a:ln w="57150">
                  <a:noFill/>
                </a:ln>
                <a:solidFill>
                  <a:srgbClr val="341300"/>
                </a:solidFill>
                <a:latin typeface="High Tower Text" panose="02040502050506030303" pitchFamily="18" charset="0"/>
              </a:rPr>
              <a:t>Maintenance work center. He later served as superintendent of the facilities control branch at Headquarters Defense Communications Agency, where he managed around the clock technical control. </a:t>
            </a:r>
          </a:p>
        </p:txBody>
      </p:sp>
      <p:sp>
        <p:nvSpPr>
          <p:cNvPr id="3" name="Rectangle 2"/>
          <p:cNvSpPr/>
          <p:nvPr/>
        </p:nvSpPr>
        <p:spPr>
          <a:xfrm>
            <a:off x="10588064" y="16971391"/>
            <a:ext cx="13119839" cy="8479244"/>
          </a:xfrm>
          <a:prstGeom prst="rect">
            <a:avLst/>
          </a:prstGeom>
        </p:spPr>
        <p:txBody>
          <a:bodyPr wrap="square">
            <a:spAutoFit/>
          </a:bodyPr>
          <a:lstStyle/>
          <a:p>
            <a:pPr marL="176213" lvl="0"/>
            <a:r>
              <a:rPr lang="en-US" sz="6500" b="1" dirty="0">
                <a:ln>
                  <a:solidFill>
                    <a:srgbClr val="341300"/>
                  </a:solidFill>
                </a:ln>
                <a:solidFill>
                  <a:srgbClr val="E4C648"/>
                </a:solidFill>
                <a:latin typeface="Imprint MT Shadow" panose="04020605060303030202" pitchFamily="82" charset="0"/>
              </a:rPr>
              <a:t>Mr. Thomas J. </a:t>
            </a:r>
            <a:r>
              <a:rPr lang="en-US" sz="6500" b="1" dirty="0" err="1">
                <a:ln>
                  <a:solidFill>
                    <a:srgbClr val="341300"/>
                  </a:solidFill>
                </a:ln>
                <a:solidFill>
                  <a:srgbClr val="E4C648"/>
                </a:solidFill>
                <a:latin typeface="Imprint MT Shadow" panose="04020605060303030202" pitchFamily="82" charset="0"/>
              </a:rPr>
              <a:t>Yium</a:t>
            </a:r>
            <a:endParaRPr lang="en-US" sz="6500" b="1" dirty="0">
              <a:ln>
                <a:solidFill>
                  <a:srgbClr val="341300"/>
                </a:solidFill>
              </a:ln>
              <a:solidFill>
                <a:srgbClr val="E4C648"/>
              </a:solidFill>
              <a:latin typeface="Imprint MT Shadow" panose="04020605060303030202" pitchFamily="82" charset="0"/>
            </a:endParaRPr>
          </a:p>
          <a:p>
            <a:pPr marL="176213" lvl="0"/>
            <a:r>
              <a:rPr lang="en-US" sz="6000" b="1" dirty="0">
                <a:ln w="57150">
                  <a:noFill/>
                </a:ln>
                <a:solidFill>
                  <a:srgbClr val="341300"/>
                </a:solidFill>
                <a:latin typeface="High Tower Text" panose="02040502050506030303" pitchFamily="18" charset="0"/>
              </a:rPr>
              <a:t>Mr. </a:t>
            </a:r>
            <a:r>
              <a:rPr lang="en-US" sz="6000" b="1" dirty="0" err="1">
                <a:ln w="57150">
                  <a:noFill/>
                </a:ln>
                <a:solidFill>
                  <a:srgbClr val="341300"/>
                </a:solidFill>
                <a:latin typeface="High Tower Text" panose="02040502050506030303" pitchFamily="18" charset="0"/>
              </a:rPr>
              <a:t>Yium</a:t>
            </a:r>
            <a:r>
              <a:rPr lang="en-US" sz="6000" b="1" dirty="0">
                <a:ln w="57150">
                  <a:noFill/>
                </a:ln>
                <a:solidFill>
                  <a:srgbClr val="341300"/>
                </a:solidFill>
                <a:latin typeface="High Tower Text" panose="02040502050506030303" pitchFamily="18" charset="0"/>
              </a:rPr>
              <a:t> was enlisted from 1955 to 1959, after which he served the next 36 years in civil service. During this time, he served as director at Headquarters Air Force Communications Command, exploring vulnerabilities to electronic countermeasures, environmental disruption, and battle damage.</a:t>
            </a:r>
          </a:p>
        </p:txBody>
      </p:sp>
      <p:sp>
        <p:nvSpPr>
          <p:cNvPr id="7" name="Rectangle 6"/>
          <p:cNvSpPr/>
          <p:nvPr/>
        </p:nvSpPr>
        <p:spPr>
          <a:xfrm>
            <a:off x="2102742" y="29014638"/>
            <a:ext cx="11136545" cy="10402848"/>
          </a:xfrm>
          <a:prstGeom prst="rect">
            <a:avLst/>
          </a:prstGeom>
        </p:spPr>
        <p:txBody>
          <a:bodyPr wrap="square">
            <a:spAutoFit/>
          </a:bodyPr>
          <a:lstStyle/>
          <a:p>
            <a:pPr marL="176213" lvl="0"/>
            <a:r>
              <a:rPr lang="en-US" sz="7000" b="1" dirty="0">
                <a:ln>
                  <a:solidFill>
                    <a:srgbClr val="341300"/>
                  </a:solidFill>
                </a:ln>
                <a:solidFill>
                  <a:srgbClr val="E4C648"/>
                </a:solidFill>
                <a:latin typeface="Imprint MT Shadow" panose="04020605060303030202" pitchFamily="82" charset="0"/>
              </a:rPr>
              <a:t>TSgt John Chapman</a:t>
            </a:r>
          </a:p>
          <a:p>
            <a:pPr marL="176213" lvl="0"/>
            <a:r>
              <a:rPr lang="en-US" sz="6000" b="1" dirty="0">
                <a:ln w="57150">
                  <a:noFill/>
                </a:ln>
                <a:solidFill>
                  <a:srgbClr val="341300"/>
                </a:solidFill>
                <a:latin typeface="High Tower Text" panose="02040502050506030303" pitchFamily="18" charset="0"/>
              </a:rPr>
              <a:t>TSgt Chapman was a Combat Controller in Afghanistan, where coordinated air support and extraction for his team’s downed helicopter. He later succumbed to multiple wounds during a rescue mission. His team leader credited him with saving the lives of the entire team and he was awarded the Air Force Cross for heroism.</a:t>
            </a:r>
          </a:p>
        </p:txBody>
      </p:sp>
    </p:spTree>
    <p:extLst>
      <p:ext uri="{BB962C8B-B14F-4D97-AF65-F5344CB8AC3E}">
        <p14:creationId xmlns:p14="http://schemas.microsoft.com/office/powerpoint/2010/main" val="25035547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1DB59C87A2064FAF8C485C8436B83E" ma:contentTypeVersion="0" ma:contentTypeDescription="Create a new document." ma:contentTypeScope="" ma:versionID="b047677bb64a43ddaa47a4ecece6a775">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9CF70A-4921-4B7A-8C8E-F8D9366D13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5EAD1969-82D7-4ED5-B5B8-580FA97FF2A7}">
  <ds:schemaRefs>
    <ds:schemaRef ds:uri="http://www.w3.org/XML/1998/namespace"/>
    <ds:schemaRef ds:uri="http://schemas.microsoft.com/office/2006/metadata/properties"/>
    <ds:schemaRef ds:uri="http://purl.org/dc/term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FED0A12E-F940-4834-A1B3-E5B39530B1C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3760</TotalTime>
  <Words>287</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High Tower Text</vt:lpstr>
      <vt:lpstr>Imprint MT Shadow</vt:lpstr>
      <vt:lpstr>Office Theme</vt:lpstr>
      <vt:lpstr>PowerPoint Presentation</vt:lpstr>
    </vt:vector>
  </TitlesOfParts>
  <Company>U.S Air Force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REYNOLDS, RACHEL L Capt USAF AETC 336 TRS/DO</dc:creator>
  <cp:lastModifiedBy>Rachel Reynolds</cp:lastModifiedBy>
  <cp:revision>82</cp:revision>
  <cp:lastPrinted>2017-04-25T16:20:58Z</cp:lastPrinted>
  <dcterms:created xsi:type="dcterms:W3CDTF">2017-03-17T13:28:24Z</dcterms:created>
  <dcterms:modified xsi:type="dcterms:W3CDTF">2021-02-26T15:49:40Z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0x010100C91DB59C87A2064FAF8C485C8436B83E</vt:lpwstr>
  </property>
</Properties>
</file>