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27432000" cy="43891200"/>
  <p:notesSz cx="6858000" cy="92964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783"/>
    <a:srgbClr val="E4C648"/>
    <a:srgbClr val="341300"/>
    <a:srgbClr val="581F00"/>
    <a:srgbClr val="D7AF2E"/>
    <a:srgbClr val="FFFF29"/>
    <a:srgbClr val="6BC547"/>
    <a:srgbClr val="FFFF66"/>
    <a:srgbClr val="3E3A00"/>
    <a:srgbClr val="464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0" autoAdjust="0"/>
    <p:restoredTop sz="94660"/>
  </p:normalViewPr>
  <p:slideViewPr>
    <p:cSldViewPr snapToGrid="0">
      <p:cViewPr>
        <p:scale>
          <a:sx n="20" d="100"/>
          <a:sy n="20"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98894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98255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61689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273759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0A2AC6-A4D1-44C7-8CBA-928D2EE56CEC}"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36026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0A2AC6-A4D1-44C7-8CBA-928D2EE56CEC}"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7445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0A2AC6-A4D1-44C7-8CBA-928D2EE56CEC}"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366865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0A2AC6-A4D1-44C7-8CBA-928D2EE56CEC}"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81689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A2AC6-A4D1-44C7-8CBA-928D2EE56CEC}"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42583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A2AC6-A4D1-44C7-8CBA-928D2EE56CEC}"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41180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0A2AC6-A4D1-44C7-8CBA-928D2EE56CEC}"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80876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0A0A2AC6-A4D1-44C7-8CBA-928D2EE56CEC}" type="datetimeFigureOut">
              <a:rPr lang="en-US" smtClean="0"/>
              <a:t>5/16/2017</a:t>
            </a:fld>
            <a:endParaRPr lang="en-US"/>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099BDE68-9C12-42C9-BE23-D730620A7751}" type="slidenum">
              <a:rPr lang="en-US" smtClean="0"/>
              <a:t>‹#›</a:t>
            </a:fld>
            <a:endParaRPr lang="en-US"/>
          </a:p>
        </p:txBody>
      </p:sp>
    </p:spTree>
    <p:extLst>
      <p:ext uri="{BB962C8B-B14F-4D97-AF65-F5344CB8AC3E}">
        <p14:creationId xmlns:p14="http://schemas.microsoft.com/office/powerpoint/2010/main" val="1240072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5048"/>
          <a:stretch/>
        </p:blipFill>
        <p:spPr>
          <a:xfrm>
            <a:off x="-14850" y="-190500"/>
            <a:ext cx="27446849" cy="44017438"/>
          </a:xfrm>
          <a:prstGeom prst="rect">
            <a:avLst/>
          </a:prstGeom>
        </p:spPr>
      </p:pic>
      <p:sp>
        <p:nvSpPr>
          <p:cNvPr id="59" name="Vertical Scroll 58"/>
          <p:cNvSpPr/>
          <p:nvPr/>
        </p:nvSpPr>
        <p:spPr>
          <a:xfrm>
            <a:off x="638423" y="4302010"/>
            <a:ext cx="13791578" cy="11813663"/>
          </a:xfrm>
          <a:custGeom>
            <a:avLst/>
            <a:gdLst>
              <a:gd name="connsiteX0" fmla="*/ 738354 w 13791578"/>
              <a:gd name="connsiteY0" fmla="*/ 11813663 h 11813663"/>
              <a:gd name="connsiteX1" fmla="*/ 1476708 w 13791578"/>
              <a:gd name="connsiteY1" fmla="*/ 11075309 h 11813663"/>
              <a:gd name="connsiteX2" fmla="*/ 738354 w 13791578"/>
              <a:gd name="connsiteY2" fmla="*/ 11075309 h 11813663"/>
              <a:gd name="connsiteX3" fmla="*/ 1107531 w 13791578"/>
              <a:gd name="connsiteY3" fmla="*/ 10706132 h 11813663"/>
              <a:gd name="connsiteX4" fmla="*/ 738354 w 13791578"/>
              <a:gd name="connsiteY4" fmla="*/ 10336955 h 11813663"/>
              <a:gd name="connsiteX5" fmla="*/ 1476708 w 13791578"/>
              <a:gd name="connsiteY5" fmla="*/ 10336955 h 11813663"/>
              <a:gd name="connsiteX6" fmla="*/ 1476708 w 13791578"/>
              <a:gd name="connsiteY6" fmla="*/ 738354 h 11813663"/>
              <a:gd name="connsiteX7" fmla="*/ 2215062 w 13791578"/>
              <a:gd name="connsiteY7" fmla="*/ 0 h 11813663"/>
              <a:gd name="connsiteX8" fmla="*/ 13053224 w 13791578"/>
              <a:gd name="connsiteY8" fmla="*/ 0 h 11813663"/>
              <a:gd name="connsiteX9" fmla="*/ 13791578 w 13791578"/>
              <a:gd name="connsiteY9" fmla="*/ 738354 h 11813663"/>
              <a:gd name="connsiteX10" fmla="*/ 13053224 w 13791578"/>
              <a:gd name="connsiteY10" fmla="*/ 1476708 h 11813663"/>
              <a:gd name="connsiteX11" fmla="*/ 12314870 w 13791578"/>
              <a:gd name="connsiteY11" fmla="*/ 1476708 h 11813663"/>
              <a:gd name="connsiteX12" fmla="*/ 12314870 w 13791578"/>
              <a:gd name="connsiteY12" fmla="*/ 11075309 h 11813663"/>
              <a:gd name="connsiteX13" fmla="*/ 11576516 w 13791578"/>
              <a:gd name="connsiteY13" fmla="*/ 11813663 h 11813663"/>
              <a:gd name="connsiteX14" fmla="*/ 738354 w 13791578"/>
              <a:gd name="connsiteY14" fmla="*/ 11813663 h 11813663"/>
              <a:gd name="connsiteX15" fmla="*/ 2953416 w 13791578"/>
              <a:gd name="connsiteY15" fmla="*/ 738354 h 11813663"/>
              <a:gd name="connsiteX16" fmla="*/ 2215062 w 13791578"/>
              <a:gd name="connsiteY16" fmla="*/ 1476708 h 11813663"/>
              <a:gd name="connsiteX17" fmla="*/ 1845885 w 13791578"/>
              <a:gd name="connsiteY17" fmla="*/ 1107531 h 11813663"/>
              <a:gd name="connsiteX18" fmla="*/ 2215062 w 13791578"/>
              <a:gd name="connsiteY18" fmla="*/ 738354 h 11813663"/>
              <a:gd name="connsiteX19" fmla="*/ 2953416 w 13791578"/>
              <a:gd name="connsiteY19" fmla="*/ 738354 h 11813663"/>
              <a:gd name="connsiteX0" fmla="*/ 2953416 w 13791578"/>
              <a:gd name="connsiteY0" fmla="*/ 738354 h 11813663"/>
              <a:gd name="connsiteX1" fmla="*/ 2215062 w 13791578"/>
              <a:gd name="connsiteY1" fmla="*/ 1476708 h 11813663"/>
              <a:gd name="connsiteX2" fmla="*/ 1845885 w 13791578"/>
              <a:gd name="connsiteY2" fmla="*/ 1107531 h 11813663"/>
              <a:gd name="connsiteX3" fmla="*/ 2215062 w 13791578"/>
              <a:gd name="connsiteY3" fmla="*/ 738354 h 11813663"/>
              <a:gd name="connsiteX4" fmla="*/ 2953416 w 13791578"/>
              <a:gd name="connsiteY4" fmla="*/ 738354 h 11813663"/>
              <a:gd name="connsiteX5" fmla="*/ 1476708 w 13791578"/>
              <a:gd name="connsiteY5" fmla="*/ 11075309 h 11813663"/>
              <a:gd name="connsiteX6" fmla="*/ 738354 w 13791578"/>
              <a:gd name="connsiteY6" fmla="*/ 11813663 h 11813663"/>
              <a:gd name="connsiteX7" fmla="*/ 0 w 13791578"/>
              <a:gd name="connsiteY7" fmla="*/ 11075309 h 11813663"/>
              <a:gd name="connsiteX8" fmla="*/ 738354 w 13791578"/>
              <a:gd name="connsiteY8" fmla="*/ 10336955 h 11813663"/>
              <a:gd name="connsiteX9" fmla="*/ 1107531 w 13791578"/>
              <a:gd name="connsiteY9" fmla="*/ 10706132 h 11813663"/>
              <a:gd name="connsiteX10" fmla="*/ 738354 w 13791578"/>
              <a:gd name="connsiteY10" fmla="*/ 11075309 h 11813663"/>
              <a:gd name="connsiteX11" fmla="*/ 1476708 w 13791578"/>
              <a:gd name="connsiteY11" fmla="*/ 11075309 h 11813663"/>
              <a:gd name="connsiteX0" fmla="*/ 1476708 w 13791578"/>
              <a:gd name="connsiteY0" fmla="*/ 10336955 h 11813663"/>
              <a:gd name="connsiteX1" fmla="*/ 1476708 w 13791578"/>
              <a:gd name="connsiteY1" fmla="*/ 738354 h 11813663"/>
              <a:gd name="connsiteX2" fmla="*/ 2215062 w 13791578"/>
              <a:gd name="connsiteY2" fmla="*/ 0 h 11813663"/>
              <a:gd name="connsiteX3" fmla="*/ 13053224 w 13791578"/>
              <a:gd name="connsiteY3" fmla="*/ 0 h 11813663"/>
              <a:gd name="connsiteX4" fmla="*/ 13791578 w 13791578"/>
              <a:gd name="connsiteY4" fmla="*/ 738354 h 11813663"/>
              <a:gd name="connsiteX5" fmla="*/ 13053224 w 13791578"/>
              <a:gd name="connsiteY5" fmla="*/ 1476708 h 11813663"/>
              <a:gd name="connsiteX6" fmla="*/ 12314870 w 13791578"/>
              <a:gd name="connsiteY6" fmla="*/ 1476708 h 11813663"/>
              <a:gd name="connsiteX7" fmla="*/ 12314870 w 13791578"/>
              <a:gd name="connsiteY7" fmla="*/ 11075309 h 11813663"/>
              <a:gd name="connsiteX8" fmla="*/ 11576516 w 13791578"/>
              <a:gd name="connsiteY8" fmla="*/ 11813663 h 11813663"/>
              <a:gd name="connsiteX9" fmla="*/ 738354 w 13791578"/>
              <a:gd name="connsiteY9" fmla="*/ 11813663 h 11813663"/>
              <a:gd name="connsiteX10" fmla="*/ 0 w 13791578"/>
              <a:gd name="connsiteY10" fmla="*/ 11075309 h 11813663"/>
              <a:gd name="connsiteX11" fmla="*/ 738354 w 13791578"/>
              <a:gd name="connsiteY11" fmla="*/ 10336955 h 11813663"/>
              <a:gd name="connsiteX12" fmla="*/ 1476708 w 13791578"/>
              <a:gd name="connsiteY12" fmla="*/ 10336955 h 11813663"/>
              <a:gd name="connsiteX13" fmla="*/ 2215062 w 13791578"/>
              <a:gd name="connsiteY13" fmla="*/ 0 h 11813663"/>
              <a:gd name="connsiteX14" fmla="*/ 2953416 w 13791578"/>
              <a:gd name="connsiteY14" fmla="*/ 738354 h 11813663"/>
              <a:gd name="connsiteX15" fmla="*/ 2215062 w 13791578"/>
              <a:gd name="connsiteY15" fmla="*/ 1476708 h 11813663"/>
              <a:gd name="connsiteX16" fmla="*/ 1845885 w 13791578"/>
              <a:gd name="connsiteY16" fmla="*/ 1107531 h 11813663"/>
              <a:gd name="connsiteX17" fmla="*/ 2215062 w 13791578"/>
              <a:gd name="connsiteY17" fmla="*/ 738354 h 11813663"/>
              <a:gd name="connsiteX18" fmla="*/ 2953416 w 13791578"/>
              <a:gd name="connsiteY18" fmla="*/ 738354 h 11813663"/>
              <a:gd name="connsiteX19" fmla="*/ 12314870 w 13791578"/>
              <a:gd name="connsiteY19" fmla="*/ 1476708 h 11813663"/>
              <a:gd name="connsiteX20" fmla="*/ 2215062 w 13791578"/>
              <a:gd name="connsiteY20" fmla="*/ 1476708 h 11813663"/>
              <a:gd name="connsiteX21" fmla="*/ 738354 w 13791578"/>
              <a:gd name="connsiteY21" fmla="*/ 10336955 h 11813663"/>
              <a:gd name="connsiteX22" fmla="*/ 1107531 w 13791578"/>
              <a:gd name="connsiteY22" fmla="*/ 10706132 h 11813663"/>
              <a:gd name="connsiteX23" fmla="*/ 738354 w 13791578"/>
              <a:gd name="connsiteY23" fmla="*/ 11075309 h 11813663"/>
              <a:gd name="connsiteX24" fmla="*/ 1476708 w 13791578"/>
              <a:gd name="connsiteY24" fmla="*/ 11075309 h 11813663"/>
              <a:gd name="connsiteX25" fmla="*/ 738354 w 13791578"/>
              <a:gd name="connsiteY25" fmla="*/ 11813663 h 11813663"/>
              <a:gd name="connsiteX26" fmla="*/ 1476708 w 13791578"/>
              <a:gd name="connsiteY26" fmla="*/ 11075309 h 11813663"/>
              <a:gd name="connsiteX27" fmla="*/ 1476708 w 13791578"/>
              <a:gd name="connsiteY27" fmla="*/ 10336955 h 11813663"/>
              <a:gd name="connsiteX0" fmla="*/ 738354 w 13791578"/>
              <a:gd name="connsiteY0" fmla="*/ 11813663 h 11813663"/>
              <a:gd name="connsiteX1" fmla="*/ 1476708 w 13791578"/>
              <a:gd name="connsiteY1" fmla="*/ 11075309 h 11813663"/>
              <a:gd name="connsiteX2" fmla="*/ 738354 w 13791578"/>
              <a:gd name="connsiteY2" fmla="*/ 11075309 h 11813663"/>
              <a:gd name="connsiteX3" fmla="*/ 1107531 w 13791578"/>
              <a:gd name="connsiteY3" fmla="*/ 10706132 h 11813663"/>
              <a:gd name="connsiteX4" fmla="*/ 738354 w 13791578"/>
              <a:gd name="connsiteY4" fmla="*/ 10336955 h 11813663"/>
              <a:gd name="connsiteX5" fmla="*/ 1476708 w 13791578"/>
              <a:gd name="connsiteY5" fmla="*/ 10336955 h 11813663"/>
              <a:gd name="connsiteX6" fmla="*/ 1476708 w 13791578"/>
              <a:gd name="connsiteY6" fmla="*/ 738354 h 11813663"/>
              <a:gd name="connsiteX7" fmla="*/ 2215062 w 13791578"/>
              <a:gd name="connsiteY7" fmla="*/ 0 h 11813663"/>
              <a:gd name="connsiteX8" fmla="*/ 13053224 w 13791578"/>
              <a:gd name="connsiteY8" fmla="*/ 0 h 11813663"/>
              <a:gd name="connsiteX9" fmla="*/ 13791578 w 13791578"/>
              <a:gd name="connsiteY9" fmla="*/ 738354 h 11813663"/>
              <a:gd name="connsiteX10" fmla="*/ 13053224 w 13791578"/>
              <a:gd name="connsiteY10" fmla="*/ 1476708 h 11813663"/>
              <a:gd name="connsiteX11" fmla="*/ 12314870 w 13791578"/>
              <a:gd name="connsiteY11" fmla="*/ 1476708 h 11813663"/>
              <a:gd name="connsiteX12" fmla="*/ 12314870 w 13791578"/>
              <a:gd name="connsiteY12" fmla="*/ 11075309 h 11813663"/>
              <a:gd name="connsiteX13" fmla="*/ 11576516 w 13791578"/>
              <a:gd name="connsiteY13" fmla="*/ 11813663 h 11813663"/>
              <a:gd name="connsiteX14" fmla="*/ 738354 w 13791578"/>
              <a:gd name="connsiteY14" fmla="*/ 11813663 h 11813663"/>
              <a:gd name="connsiteX15" fmla="*/ 2953416 w 13791578"/>
              <a:gd name="connsiteY15" fmla="*/ 738354 h 11813663"/>
              <a:gd name="connsiteX16" fmla="*/ 2215062 w 13791578"/>
              <a:gd name="connsiteY16" fmla="*/ 1476708 h 11813663"/>
              <a:gd name="connsiteX17" fmla="*/ 1845885 w 13791578"/>
              <a:gd name="connsiteY17" fmla="*/ 1107531 h 11813663"/>
              <a:gd name="connsiteX18" fmla="*/ 2215062 w 13791578"/>
              <a:gd name="connsiteY18" fmla="*/ 738354 h 11813663"/>
              <a:gd name="connsiteX19" fmla="*/ 2953416 w 13791578"/>
              <a:gd name="connsiteY19" fmla="*/ 738354 h 11813663"/>
              <a:gd name="connsiteX0" fmla="*/ 2953416 w 13791578"/>
              <a:gd name="connsiteY0" fmla="*/ 738354 h 11813663"/>
              <a:gd name="connsiteX1" fmla="*/ 2215062 w 13791578"/>
              <a:gd name="connsiteY1" fmla="*/ 1476708 h 11813663"/>
              <a:gd name="connsiteX2" fmla="*/ 1845885 w 13791578"/>
              <a:gd name="connsiteY2" fmla="*/ 1107531 h 11813663"/>
              <a:gd name="connsiteX3" fmla="*/ 2215062 w 13791578"/>
              <a:gd name="connsiteY3" fmla="*/ 738354 h 11813663"/>
              <a:gd name="connsiteX4" fmla="*/ 2953416 w 13791578"/>
              <a:gd name="connsiteY4" fmla="*/ 738354 h 11813663"/>
              <a:gd name="connsiteX5" fmla="*/ 1476708 w 13791578"/>
              <a:gd name="connsiteY5" fmla="*/ 11075309 h 11813663"/>
              <a:gd name="connsiteX6" fmla="*/ 738354 w 13791578"/>
              <a:gd name="connsiteY6" fmla="*/ 11813663 h 11813663"/>
              <a:gd name="connsiteX7" fmla="*/ 0 w 13791578"/>
              <a:gd name="connsiteY7" fmla="*/ 11075309 h 11813663"/>
              <a:gd name="connsiteX8" fmla="*/ 738354 w 13791578"/>
              <a:gd name="connsiteY8" fmla="*/ 10336955 h 11813663"/>
              <a:gd name="connsiteX9" fmla="*/ 1107531 w 13791578"/>
              <a:gd name="connsiteY9" fmla="*/ 10706132 h 11813663"/>
              <a:gd name="connsiteX10" fmla="*/ 738354 w 13791578"/>
              <a:gd name="connsiteY10" fmla="*/ 11075309 h 11813663"/>
              <a:gd name="connsiteX11" fmla="*/ 1476708 w 13791578"/>
              <a:gd name="connsiteY11" fmla="*/ 11075309 h 11813663"/>
              <a:gd name="connsiteX0" fmla="*/ 1476708 w 13791578"/>
              <a:gd name="connsiteY0" fmla="*/ 10336955 h 11813663"/>
              <a:gd name="connsiteX1" fmla="*/ 1476708 w 13791578"/>
              <a:gd name="connsiteY1" fmla="*/ 738354 h 11813663"/>
              <a:gd name="connsiteX2" fmla="*/ 2215062 w 13791578"/>
              <a:gd name="connsiteY2" fmla="*/ 0 h 11813663"/>
              <a:gd name="connsiteX3" fmla="*/ 13053224 w 13791578"/>
              <a:gd name="connsiteY3" fmla="*/ 0 h 11813663"/>
              <a:gd name="connsiteX4" fmla="*/ 13791578 w 13791578"/>
              <a:gd name="connsiteY4" fmla="*/ 738354 h 11813663"/>
              <a:gd name="connsiteX5" fmla="*/ 13053224 w 13791578"/>
              <a:gd name="connsiteY5" fmla="*/ 1476708 h 11813663"/>
              <a:gd name="connsiteX6" fmla="*/ 12314870 w 13791578"/>
              <a:gd name="connsiteY6" fmla="*/ 1476708 h 11813663"/>
              <a:gd name="connsiteX7" fmla="*/ 12314870 w 13791578"/>
              <a:gd name="connsiteY7" fmla="*/ 11075309 h 11813663"/>
              <a:gd name="connsiteX8" fmla="*/ 11576516 w 13791578"/>
              <a:gd name="connsiteY8" fmla="*/ 11813663 h 11813663"/>
              <a:gd name="connsiteX9" fmla="*/ 738354 w 13791578"/>
              <a:gd name="connsiteY9" fmla="*/ 11813663 h 11813663"/>
              <a:gd name="connsiteX10" fmla="*/ 0 w 13791578"/>
              <a:gd name="connsiteY10" fmla="*/ 11075309 h 11813663"/>
              <a:gd name="connsiteX11" fmla="*/ 738354 w 13791578"/>
              <a:gd name="connsiteY11" fmla="*/ 10336955 h 11813663"/>
              <a:gd name="connsiteX12" fmla="*/ 1476708 w 13791578"/>
              <a:gd name="connsiteY12" fmla="*/ 10336955 h 11813663"/>
              <a:gd name="connsiteX13" fmla="*/ 2215062 w 13791578"/>
              <a:gd name="connsiteY13" fmla="*/ 0 h 11813663"/>
              <a:gd name="connsiteX14" fmla="*/ 2953416 w 13791578"/>
              <a:gd name="connsiteY14" fmla="*/ 738354 h 11813663"/>
              <a:gd name="connsiteX15" fmla="*/ 2215062 w 13791578"/>
              <a:gd name="connsiteY15" fmla="*/ 1476708 h 11813663"/>
              <a:gd name="connsiteX16" fmla="*/ 1845885 w 13791578"/>
              <a:gd name="connsiteY16" fmla="*/ 1107531 h 11813663"/>
              <a:gd name="connsiteX17" fmla="*/ 2215062 w 13791578"/>
              <a:gd name="connsiteY17" fmla="*/ 738354 h 11813663"/>
              <a:gd name="connsiteX18" fmla="*/ 2953416 w 13791578"/>
              <a:gd name="connsiteY18" fmla="*/ 738354 h 11813663"/>
              <a:gd name="connsiteX19" fmla="*/ 12314870 w 13791578"/>
              <a:gd name="connsiteY19" fmla="*/ 1476708 h 11813663"/>
              <a:gd name="connsiteX20" fmla="*/ 2215062 w 13791578"/>
              <a:gd name="connsiteY20" fmla="*/ 1476708 h 11813663"/>
              <a:gd name="connsiteX21" fmla="*/ 738354 w 13791578"/>
              <a:gd name="connsiteY21" fmla="*/ 10336955 h 11813663"/>
              <a:gd name="connsiteX22" fmla="*/ 1107531 w 13791578"/>
              <a:gd name="connsiteY22" fmla="*/ 10706132 h 11813663"/>
              <a:gd name="connsiteX23" fmla="*/ 1115725 w 13791578"/>
              <a:gd name="connsiteY23" fmla="*/ 11060794 h 11813663"/>
              <a:gd name="connsiteX24" fmla="*/ 1476708 w 13791578"/>
              <a:gd name="connsiteY24" fmla="*/ 11075309 h 11813663"/>
              <a:gd name="connsiteX25" fmla="*/ 738354 w 13791578"/>
              <a:gd name="connsiteY25" fmla="*/ 11813663 h 11813663"/>
              <a:gd name="connsiteX26" fmla="*/ 1476708 w 13791578"/>
              <a:gd name="connsiteY26" fmla="*/ 11075309 h 11813663"/>
              <a:gd name="connsiteX27" fmla="*/ 1476708 w 13791578"/>
              <a:gd name="connsiteY27" fmla="*/ 10336955 h 1181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791578" h="11813663" stroke="0" extrusionOk="0">
                <a:moveTo>
                  <a:pt x="738354" y="11813663"/>
                </a:moveTo>
                <a:cubicBezTo>
                  <a:pt x="1146136" y="11813663"/>
                  <a:pt x="1476708" y="11483091"/>
                  <a:pt x="1476708" y="11075309"/>
                </a:cubicBezTo>
                <a:lnTo>
                  <a:pt x="738354" y="11075309"/>
                </a:lnTo>
                <a:cubicBezTo>
                  <a:pt x="942245" y="11075309"/>
                  <a:pt x="1107531" y="10910023"/>
                  <a:pt x="1107531" y="10706132"/>
                </a:cubicBezTo>
                <a:cubicBezTo>
                  <a:pt x="1107531" y="10502241"/>
                  <a:pt x="942245" y="10336955"/>
                  <a:pt x="738354" y="10336955"/>
                </a:cubicBezTo>
                <a:lnTo>
                  <a:pt x="1476708" y="10336955"/>
                </a:lnTo>
                <a:lnTo>
                  <a:pt x="1476708" y="738354"/>
                </a:lnTo>
                <a:cubicBezTo>
                  <a:pt x="1476708" y="330572"/>
                  <a:pt x="1807280" y="0"/>
                  <a:pt x="2215062" y="0"/>
                </a:cubicBezTo>
                <a:lnTo>
                  <a:pt x="13053224" y="0"/>
                </a:lnTo>
                <a:cubicBezTo>
                  <a:pt x="13461006" y="0"/>
                  <a:pt x="13791578" y="330572"/>
                  <a:pt x="13791578" y="738354"/>
                </a:cubicBezTo>
                <a:cubicBezTo>
                  <a:pt x="13791578" y="1146136"/>
                  <a:pt x="13461006" y="1476708"/>
                  <a:pt x="13053224" y="1476708"/>
                </a:cubicBezTo>
                <a:lnTo>
                  <a:pt x="12314870" y="1476708"/>
                </a:lnTo>
                <a:lnTo>
                  <a:pt x="12314870" y="11075309"/>
                </a:lnTo>
                <a:cubicBezTo>
                  <a:pt x="12314870" y="11483091"/>
                  <a:pt x="11984298" y="11813663"/>
                  <a:pt x="11576516" y="11813663"/>
                </a:cubicBezTo>
                <a:lnTo>
                  <a:pt x="738354" y="11813663"/>
                </a:lnTo>
                <a:close/>
                <a:moveTo>
                  <a:pt x="2953416" y="738354"/>
                </a:move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close/>
              </a:path>
              <a:path w="13791578" h="11813663" fill="darkenLess" stroke="0" extrusionOk="0">
                <a:moveTo>
                  <a:pt x="2953416" y="738354"/>
                </a:move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close/>
                <a:moveTo>
                  <a:pt x="1476708" y="11075309"/>
                </a:moveTo>
                <a:cubicBezTo>
                  <a:pt x="1476708" y="11483091"/>
                  <a:pt x="1146136" y="11813663"/>
                  <a:pt x="738354" y="11813663"/>
                </a:cubicBezTo>
                <a:cubicBezTo>
                  <a:pt x="330572" y="11813663"/>
                  <a:pt x="0" y="11483091"/>
                  <a:pt x="0" y="11075309"/>
                </a:cubicBezTo>
                <a:cubicBezTo>
                  <a:pt x="0" y="10667527"/>
                  <a:pt x="330572" y="10336955"/>
                  <a:pt x="738354" y="10336955"/>
                </a:cubicBezTo>
                <a:cubicBezTo>
                  <a:pt x="942245" y="10336955"/>
                  <a:pt x="1107531" y="10502241"/>
                  <a:pt x="1107531" y="10706132"/>
                </a:cubicBezTo>
                <a:cubicBezTo>
                  <a:pt x="1107531" y="10910023"/>
                  <a:pt x="942245" y="11075309"/>
                  <a:pt x="738354" y="11075309"/>
                </a:cubicBezTo>
                <a:lnTo>
                  <a:pt x="1476708" y="11075309"/>
                </a:lnTo>
                <a:close/>
              </a:path>
              <a:path w="13791578" h="11813663" fill="none" extrusionOk="0">
                <a:moveTo>
                  <a:pt x="1476708" y="10336955"/>
                </a:moveTo>
                <a:lnTo>
                  <a:pt x="1476708" y="738354"/>
                </a:lnTo>
                <a:cubicBezTo>
                  <a:pt x="1476708" y="330572"/>
                  <a:pt x="1807280" y="0"/>
                  <a:pt x="2215062" y="0"/>
                </a:cubicBezTo>
                <a:lnTo>
                  <a:pt x="13053224" y="0"/>
                </a:lnTo>
                <a:cubicBezTo>
                  <a:pt x="13461006" y="0"/>
                  <a:pt x="13791578" y="330572"/>
                  <a:pt x="13791578" y="738354"/>
                </a:cubicBezTo>
                <a:cubicBezTo>
                  <a:pt x="13791578" y="1146136"/>
                  <a:pt x="13461006" y="1476708"/>
                  <a:pt x="13053224" y="1476708"/>
                </a:cubicBezTo>
                <a:lnTo>
                  <a:pt x="12314870" y="1476708"/>
                </a:lnTo>
                <a:lnTo>
                  <a:pt x="12314870" y="11075309"/>
                </a:lnTo>
                <a:cubicBezTo>
                  <a:pt x="12314870" y="11483091"/>
                  <a:pt x="11984298" y="11813663"/>
                  <a:pt x="11576516" y="11813663"/>
                </a:cubicBezTo>
                <a:lnTo>
                  <a:pt x="738354" y="11813663"/>
                </a:lnTo>
                <a:cubicBezTo>
                  <a:pt x="330572" y="11813663"/>
                  <a:pt x="0" y="11483091"/>
                  <a:pt x="0" y="11075309"/>
                </a:cubicBezTo>
                <a:cubicBezTo>
                  <a:pt x="0" y="10667527"/>
                  <a:pt x="330572" y="10336955"/>
                  <a:pt x="738354" y="10336955"/>
                </a:cubicBezTo>
                <a:lnTo>
                  <a:pt x="1476708" y="10336955"/>
                </a:lnTo>
                <a:close/>
                <a:moveTo>
                  <a:pt x="2215062" y="0"/>
                </a:moveTo>
                <a:cubicBezTo>
                  <a:pt x="2622844" y="0"/>
                  <a:pt x="2953416" y="330572"/>
                  <a:pt x="2953416" y="738354"/>
                </a:cubicBez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moveTo>
                  <a:pt x="12314870" y="1476708"/>
                </a:moveTo>
                <a:lnTo>
                  <a:pt x="2215062" y="1476708"/>
                </a:lnTo>
                <a:moveTo>
                  <a:pt x="738354" y="10336955"/>
                </a:moveTo>
                <a:cubicBezTo>
                  <a:pt x="942245" y="10336955"/>
                  <a:pt x="1044636" y="10585492"/>
                  <a:pt x="1107531" y="10706132"/>
                </a:cubicBezTo>
                <a:cubicBezTo>
                  <a:pt x="1170426" y="10826772"/>
                  <a:pt x="1319616" y="11060794"/>
                  <a:pt x="1115725" y="11060794"/>
                </a:cubicBezTo>
                <a:cubicBezTo>
                  <a:pt x="1361843" y="11060794"/>
                  <a:pt x="1230590" y="11075309"/>
                  <a:pt x="1476708" y="11075309"/>
                </a:cubicBezTo>
                <a:moveTo>
                  <a:pt x="738354" y="11813663"/>
                </a:moveTo>
                <a:cubicBezTo>
                  <a:pt x="1146136" y="11813663"/>
                  <a:pt x="1476708" y="11483091"/>
                  <a:pt x="1476708" y="11075309"/>
                </a:cubicBezTo>
                <a:lnTo>
                  <a:pt x="1476708" y="10336955"/>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828800" lvl="0"/>
            <a:endParaRPr lang="en-US" sz="6000" b="1" dirty="0">
              <a:ln w="57150">
                <a:noFill/>
              </a:ln>
              <a:solidFill>
                <a:srgbClr val="341300"/>
              </a:solidFill>
              <a:latin typeface="High Tower Text" panose="02040502050506030303" pitchFamily="18" charset="0"/>
            </a:endParaRPr>
          </a:p>
        </p:txBody>
      </p:sp>
      <p:sp>
        <p:nvSpPr>
          <p:cNvPr id="4" name="TextBox 3"/>
          <p:cNvSpPr txBox="1"/>
          <p:nvPr/>
        </p:nvSpPr>
        <p:spPr>
          <a:xfrm>
            <a:off x="415290" y="-304800"/>
            <a:ext cx="18736219" cy="4324261"/>
          </a:xfrm>
          <a:prstGeom prst="rect">
            <a:avLst/>
          </a:prstGeom>
          <a:noFill/>
        </p:spPr>
        <p:txBody>
          <a:bodyPr wrap="none" rtlCol="0">
            <a:spAutoFit/>
            <a:scene3d>
              <a:camera prst="orthographicFront">
                <a:rot lat="0" lon="21599974" rev="0"/>
              </a:camera>
              <a:lightRig rig="threePt" dir="t"/>
            </a:scene3d>
          </a:bodyPr>
          <a:lstStyle/>
          <a:p>
            <a:r>
              <a:rPr lang="en-US" sz="27500" b="1" spc="6000" dirty="0" smtClean="0">
                <a:ln w="57150">
                  <a:solidFill>
                    <a:srgbClr val="341300"/>
                  </a:solidFill>
                </a:ln>
                <a:solidFill>
                  <a:srgbClr val="E4C648"/>
                </a:solidFill>
                <a:latin typeface="Imprint MT Shadow" panose="04020605060303030202" pitchFamily="82" charset="0"/>
              </a:rPr>
              <a:t>Enlisted</a:t>
            </a:r>
            <a:endParaRPr lang="en-US" sz="27500" b="1" spc="6000" dirty="0">
              <a:ln w="57150">
                <a:solidFill>
                  <a:srgbClr val="341300"/>
                </a:solidFill>
              </a:ln>
              <a:solidFill>
                <a:srgbClr val="E4C648"/>
              </a:solidFill>
              <a:latin typeface="Imprint MT Shadow" panose="04020605060303030202" pitchFamily="82" charset="0"/>
            </a:endParaRPr>
          </a:p>
        </p:txBody>
      </p:sp>
      <p:sp>
        <p:nvSpPr>
          <p:cNvPr id="5" name="TextBox 4"/>
          <p:cNvSpPr txBox="1"/>
          <p:nvPr/>
        </p:nvSpPr>
        <p:spPr>
          <a:xfrm>
            <a:off x="24134626" y="4201576"/>
            <a:ext cx="3724096" cy="39939780"/>
          </a:xfrm>
          <a:prstGeom prst="rect">
            <a:avLst/>
          </a:prstGeom>
          <a:noFill/>
        </p:spPr>
        <p:txBody>
          <a:bodyPr vert="vert" wrap="none" rtlCol="0">
            <a:spAutoFit/>
          </a:bodyPr>
          <a:lstStyle/>
          <a:p>
            <a:r>
              <a:rPr lang="en-US" sz="23000" b="1" spc="2000" dirty="0" smtClean="0">
                <a:ln w="57150">
                  <a:solidFill>
                    <a:srgbClr val="341300"/>
                  </a:solidFill>
                </a:ln>
                <a:solidFill>
                  <a:srgbClr val="E4C648"/>
                </a:solidFill>
                <a:latin typeface="Imprint MT Shadow" panose="04020605060303030202" pitchFamily="82" charset="0"/>
              </a:rPr>
              <a:t>Communicators </a:t>
            </a:r>
            <a:r>
              <a:rPr lang="en-US" sz="23000" b="1" spc="2000" dirty="0" smtClean="0">
                <a:ln w="57150">
                  <a:solidFill>
                    <a:srgbClr val="341300"/>
                  </a:solidFill>
                </a:ln>
                <a:solidFill>
                  <a:srgbClr val="E4C648"/>
                </a:solidFill>
                <a:latin typeface="Imprint MT Shadow" panose="04020605060303030202" pitchFamily="82" charset="0"/>
              </a:rPr>
              <a:t>in History</a:t>
            </a:r>
            <a:endParaRPr lang="en-US" sz="23000" b="1" spc="2000" dirty="0">
              <a:ln w="57150">
                <a:solidFill>
                  <a:srgbClr val="341300"/>
                </a:solidFill>
              </a:ln>
              <a:solidFill>
                <a:srgbClr val="E4C648"/>
              </a:solidFill>
              <a:latin typeface="Imprint MT Shadow" panose="04020605060303030202" pitchFamily="82" charset="0"/>
            </a:endParaRPr>
          </a:p>
        </p:txBody>
      </p:sp>
      <p:cxnSp>
        <p:nvCxnSpPr>
          <p:cNvPr id="32" name="Straight Connector 31"/>
          <p:cNvCxnSpPr/>
          <p:nvPr/>
        </p:nvCxnSpPr>
        <p:spPr>
          <a:xfrm flipV="1">
            <a:off x="-5194752" y="5141872"/>
            <a:ext cx="0" cy="16604009"/>
          </a:xfrm>
          <a:prstGeom prst="line">
            <a:avLst/>
          </a:prstGeom>
          <a:solidFill>
            <a:srgbClr val="E4C648"/>
          </a:solidFill>
          <a:ln w="317500" cmpd="dbl">
            <a:solidFill>
              <a:srgbClr val="341300"/>
            </a:solidFill>
            <a:prstDash val="sysDot"/>
          </a:ln>
        </p:spPr>
        <p:style>
          <a:lnRef idx="2">
            <a:schemeClr val="accent6">
              <a:shade val="50000"/>
            </a:schemeClr>
          </a:lnRef>
          <a:fillRef idx="1">
            <a:schemeClr val="accent6"/>
          </a:fillRef>
          <a:effectRef idx="0">
            <a:schemeClr val="accent6"/>
          </a:effectRef>
          <a:fontRef idx="minor">
            <a:schemeClr val="lt1"/>
          </a:fontRef>
        </p:style>
      </p:cxnSp>
      <p:sp>
        <p:nvSpPr>
          <p:cNvPr id="40" name="7-Point Star 39"/>
          <p:cNvSpPr/>
          <p:nvPr/>
        </p:nvSpPr>
        <p:spPr>
          <a:xfrm>
            <a:off x="-5608541" y="4464560"/>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7-Point Star 41"/>
          <p:cNvSpPr/>
          <p:nvPr/>
        </p:nvSpPr>
        <p:spPr>
          <a:xfrm>
            <a:off x="-5599636" y="16198379"/>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2127" y="5925523"/>
            <a:ext cx="6225197" cy="7828656"/>
          </a:xfrm>
          <a:prstGeom prst="rect">
            <a:avLst/>
          </a:prstGeom>
          <a:ln w="317500" cap="flat" cmpd="dbl">
            <a:noFill/>
            <a:prstDash val="sysDot"/>
            <a:round/>
          </a:ln>
          <a:effectLst>
            <a:innerShdw blurRad="76200">
              <a:srgbClr val="000000"/>
            </a:innerShdw>
          </a:effectLst>
        </p:spPr>
      </p:pic>
      <p:sp>
        <p:nvSpPr>
          <p:cNvPr id="74" name="Horizontal Scroll 73"/>
          <p:cNvSpPr/>
          <p:nvPr/>
        </p:nvSpPr>
        <p:spPr>
          <a:xfrm>
            <a:off x="9475875" y="15595785"/>
            <a:ext cx="14083976" cy="11223970"/>
          </a:xfrm>
          <a:custGeom>
            <a:avLst/>
            <a:gdLst>
              <a:gd name="connsiteX0" fmla="*/ 14083976 w 14083976"/>
              <a:gd name="connsiteY0" fmla="*/ 647006 h 11223970"/>
              <a:gd name="connsiteX1" fmla="*/ 13436970 w 14083976"/>
              <a:gd name="connsiteY1" fmla="*/ 1294012 h 11223970"/>
              <a:gd name="connsiteX2" fmla="*/ 13436970 w 14083976"/>
              <a:gd name="connsiteY2" fmla="*/ 647006 h 11223970"/>
              <a:gd name="connsiteX3" fmla="*/ 13113467 w 14083976"/>
              <a:gd name="connsiteY3" fmla="*/ 970509 h 11223970"/>
              <a:gd name="connsiteX4" fmla="*/ 12789964 w 14083976"/>
              <a:gd name="connsiteY4" fmla="*/ 647006 h 11223970"/>
              <a:gd name="connsiteX5" fmla="*/ 12789964 w 14083976"/>
              <a:gd name="connsiteY5" fmla="*/ 1294012 h 11223970"/>
              <a:gd name="connsiteX6" fmla="*/ 647006 w 14083976"/>
              <a:gd name="connsiteY6" fmla="*/ 1294012 h 11223970"/>
              <a:gd name="connsiteX7" fmla="*/ 0 w 14083976"/>
              <a:gd name="connsiteY7" fmla="*/ 1941018 h 11223970"/>
              <a:gd name="connsiteX8" fmla="*/ 0 w 14083976"/>
              <a:gd name="connsiteY8" fmla="*/ 10576964 h 11223970"/>
              <a:gd name="connsiteX9" fmla="*/ 647006 w 14083976"/>
              <a:gd name="connsiteY9" fmla="*/ 11223970 h 11223970"/>
              <a:gd name="connsiteX10" fmla="*/ 1294012 w 14083976"/>
              <a:gd name="connsiteY10" fmla="*/ 10576964 h 11223970"/>
              <a:gd name="connsiteX11" fmla="*/ 1294012 w 14083976"/>
              <a:gd name="connsiteY11" fmla="*/ 9929958 h 11223970"/>
              <a:gd name="connsiteX12" fmla="*/ 13436970 w 14083976"/>
              <a:gd name="connsiteY12" fmla="*/ 9929958 h 11223970"/>
              <a:gd name="connsiteX13" fmla="*/ 14083976 w 14083976"/>
              <a:gd name="connsiteY13" fmla="*/ 9282952 h 11223970"/>
              <a:gd name="connsiteX14" fmla="*/ 14083976 w 14083976"/>
              <a:gd name="connsiteY14" fmla="*/ 647006 h 11223970"/>
              <a:gd name="connsiteX15" fmla="*/ 647006 w 14083976"/>
              <a:gd name="connsiteY15" fmla="*/ 2588023 h 11223970"/>
              <a:gd name="connsiteX16" fmla="*/ 1294012 w 14083976"/>
              <a:gd name="connsiteY16" fmla="*/ 1941017 h 11223970"/>
              <a:gd name="connsiteX17" fmla="*/ 970509 w 14083976"/>
              <a:gd name="connsiteY17" fmla="*/ 1617514 h 11223970"/>
              <a:gd name="connsiteX18" fmla="*/ 647006 w 14083976"/>
              <a:gd name="connsiteY18" fmla="*/ 1941017 h 11223970"/>
              <a:gd name="connsiteX19" fmla="*/ 647006 w 14083976"/>
              <a:gd name="connsiteY19" fmla="*/ 2588023 h 11223970"/>
              <a:gd name="connsiteX0" fmla="*/ 647006 w 14083976"/>
              <a:gd name="connsiteY0" fmla="*/ 2588023 h 11223970"/>
              <a:gd name="connsiteX1" fmla="*/ 1294012 w 14083976"/>
              <a:gd name="connsiteY1" fmla="*/ 1941017 h 11223970"/>
              <a:gd name="connsiteX2" fmla="*/ 970509 w 14083976"/>
              <a:gd name="connsiteY2" fmla="*/ 1617514 h 11223970"/>
              <a:gd name="connsiteX3" fmla="*/ 647006 w 14083976"/>
              <a:gd name="connsiteY3" fmla="*/ 1941017 h 11223970"/>
              <a:gd name="connsiteX4" fmla="*/ 647006 w 14083976"/>
              <a:gd name="connsiteY4" fmla="*/ 2588023 h 11223970"/>
              <a:gd name="connsiteX5" fmla="*/ 13436970 w 14083976"/>
              <a:gd name="connsiteY5" fmla="*/ 1294012 h 11223970"/>
              <a:gd name="connsiteX6" fmla="*/ 14083976 w 14083976"/>
              <a:gd name="connsiteY6" fmla="*/ 647006 h 11223970"/>
              <a:gd name="connsiteX7" fmla="*/ 13436970 w 14083976"/>
              <a:gd name="connsiteY7" fmla="*/ 0 h 11223970"/>
              <a:gd name="connsiteX8" fmla="*/ 12789964 w 14083976"/>
              <a:gd name="connsiteY8" fmla="*/ 647006 h 11223970"/>
              <a:gd name="connsiteX9" fmla="*/ 13113467 w 14083976"/>
              <a:gd name="connsiteY9" fmla="*/ 970509 h 11223970"/>
              <a:gd name="connsiteX10" fmla="*/ 13436970 w 14083976"/>
              <a:gd name="connsiteY10" fmla="*/ 647006 h 11223970"/>
              <a:gd name="connsiteX11" fmla="*/ 13436970 w 14083976"/>
              <a:gd name="connsiteY11" fmla="*/ 1294012 h 11223970"/>
              <a:gd name="connsiteX0" fmla="*/ 0 w 14083976"/>
              <a:gd name="connsiteY0" fmla="*/ 1941017 h 11223970"/>
              <a:gd name="connsiteX1" fmla="*/ 647006 w 14083976"/>
              <a:gd name="connsiteY1" fmla="*/ 1294011 h 11223970"/>
              <a:gd name="connsiteX2" fmla="*/ 12789964 w 14083976"/>
              <a:gd name="connsiteY2" fmla="*/ 1294012 h 11223970"/>
              <a:gd name="connsiteX3" fmla="*/ 12789964 w 14083976"/>
              <a:gd name="connsiteY3" fmla="*/ 647006 h 11223970"/>
              <a:gd name="connsiteX4" fmla="*/ 13436970 w 14083976"/>
              <a:gd name="connsiteY4" fmla="*/ 0 h 11223970"/>
              <a:gd name="connsiteX5" fmla="*/ 14083976 w 14083976"/>
              <a:gd name="connsiteY5" fmla="*/ 647006 h 11223970"/>
              <a:gd name="connsiteX6" fmla="*/ 14083976 w 14083976"/>
              <a:gd name="connsiteY6" fmla="*/ 9282953 h 11223970"/>
              <a:gd name="connsiteX7" fmla="*/ 13436970 w 14083976"/>
              <a:gd name="connsiteY7" fmla="*/ 9929959 h 11223970"/>
              <a:gd name="connsiteX8" fmla="*/ 1294012 w 14083976"/>
              <a:gd name="connsiteY8" fmla="*/ 9929958 h 11223970"/>
              <a:gd name="connsiteX9" fmla="*/ 1294012 w 14083976"/>
              <a:gd name="connsiteY9" fmla="*/ 10576964 h 11223970"/>
              <a:gd name="connsiteX10" fmla="*/ 647006 w 14083976"/>
              <a:gd name="connsiteY10" fmla="*/ 11223970 h 11223970"/>
              <a:gd name="connsiteX11" fmla="*/ 0 w 14083976"/>
              <a:gd name="connsiteY11" fmla="*/ 10576964 h 11223970"/>
              <a:gd name="connsiteX12" fmla="*/ 0 w 14083976"/>
              <a:gd name="connsiteY12" fmla="*/ 1941017 h 11223970"/>
              <a:gd name="connsiteX13" fmla="*/ 12789964 w 14083976"/>
              <a:gd name="connsiteY13" fmla="*/ 1294012 h 11223970"/>
              <a:gd name="connsiteX14" fmla="*/ 13436970 w 14083976"/>
              <a:gd name="connsiteY14" fmla="*/ 1294012 h 11223970"/>
              <a:gd name="connsiteX15" fmla="*/ 14083976 w 14083976"/>
              <a:gd name="connsiteY15" fmla="*/ 647006 h 11223970"/>
              <a:gd name="connsiteX16" fmla="*/ 13436970 w 14083976"/>
              <a:gd name="connsiteY16" fmla="*/ 1294012 h 11223970"/>
              <a:gd name="connsiteX17" fmla="*/ 13436970 w 14083976"/>
              <a:gd name="connsiteY17" fmla="*/ 647006 h 11223970"/>
              <a:gd name="connsiteX18" fmla="*/ 13113467 w 14083976"/>
              <a:gd name="connsiteY18" fmla="*/ 970509 h 11223970"/>
              <a:gd name="connsiteX19" fmla="*/ 12789964 w 14083976"/>
              <a:gd name="connsiteY19" fmla="*/ 647006 h 11223970"/>
              <a:gd name="connsiteX20" fmla="*/ 647006 w 14083976"/>
              <a:gd name="connsiteY20" fmla="*/ 2588023 h 11223970"/>
              <a:gd name="connsiteX21" fmla="*/ 647006 w 14083976"/>
              <a:gd name="connsiteY21" fmla="*/ 1941017 h 11223970"/>
              <a:gd name="connsiteX22" fmla="*/ 970509 w 14083976"/>
              <a:gd name="connsiteY22" fmla="*/ 1617514 h 11223970"/>
              <a:gd name="connsiteX23" fmla="*/ 1294012 w 14083976"/>
              <a:gd name="connsiteY23" fmla="*/ 1941017 h 11223970"/>
              <a:gd name="connsiteX24" fmla="*/ 647006 w 14083976"/>
              <a:gd name="connsiteY24" fmla="*/ 2588023 h 11223970"/>
              <a:gd name="connsiteX25" fmla="*/ 0 w 14083976"/>
              <a:gd name="connsiteY25" fmla="*/ 1941017 h 11223970"/>
              <a:gd name="connsiteX26" fmla="*/ 1294012 w 14083976"/>
              <a:gd name="connsiteY26" fmla="*/ 1941017 h 11223970"/>
              <a:gd name="connsiteX27" fmla="*/ 1294012 w 14083976"/>
              <a:gd name="connsiteY27" fmla="*/ 9929958 h 11223970"/>
              <a:gd name="connsiteX0" fmla="*/ 14083976 w 14083976"/>
              <a:gd name="connsiteY0" fmla="*/ 647006 h 11223970"/>
              <a:gd name="connsiteX1" fmla="*/ 13436970 w 14083976"/>
              <a:gd name="connsiteY1" fmla="*/ 1294012 h 11223970"/>
              <a:gd name="connsiteX2" fmla="*/ 13436970 w 14083976"/>
              <a:gd name="connsiteY2" fmla="*/ 647006 h 11223970"/>
              <a:gd name="connsiteX3" fmla="*/ 13113467 w 14083976"/>
              <a:gd name="connsiteY3" fmla="*/ 970509 h 11223970"/>
              <a:gd name="connsiteX4" fmla="*/ 12789964 w 14083976"/>
              <a:gd name="connsiteY4" fmla="*/ 647006 h 11223970"/>
              <a:gd name="connsiteX5" fmla="*/ 12789964 w 14083976"/>
              <a:gd name="connsiteY5" fmla="*/ 1294012 h 11223970"/>
              <a:gd name="connsiteX6" fmla="*/ 647006 w 14083976"/>
              <a:gd name="connsiteY6" fmla="*/ 1294012 h 11223970"/>
              <a:gd name="connsiteX7" fmla="*/ 0 w 14083976"/>
              <a:gd name="connsiteY7" fmla="*/ 1941018 h 11223970"/>
              <a:gd name="connsiteX8" fmla="*/ 0 w 14083976"/>
              <a:gd name="connsiteY8" fmla="*/ 10576964 h 11223970"/>
              <a:gd name="connsiteX9" fmla="*/ 647006 w 14083976"/>
              <a:gd name="connsiteY9" fmla="*/ 11223970 h 11223970"/>
              <a:gd name="connsiteX10" fmla="*/ 1294012 w 14083976"/>
              <a:gd name="connsiteY10" fmla="*/ 10576964 h 11223970"/>
              <a:gd name="connsiteX11" fmla="*/ 1294012 w 14083976"/>
              <a:gd name="connsiteY11" fmla="*/ 9929958 h 11223970"/>
              <a:gd name="connsiteX12" fmla="*/ 13436970 w 14083976"/>
              <a:gd name="connsiteY12" fmla="*/ 9929958 h 11223970"/>
              <a:gd name="connsiteX13" fmla="*/ 14083976 w 14083976"/>
              <a:gd name="connsiteY13" fmla="*/ 9282952 h 11223970"/>
              <a:gd name="connsiteX14" fmla="*/ 14083976 w 14083976"/>
              <a:gd name="connsiteY14" fmla="*/ 647006 h 11223970"/>
              <a:gd name="connsiteX15" fmla="*/ 647006 w 14083976"/>
              <a:gd name="connsiteY15" fmla="*/ 2588023 h 11223970"/>
              <a:gd name="connsiteX16" fmla="*/ 1294012 w 14083976"/>
              <a:gd name="connsiteY16" fmla="*/ 1941017 h 11223970"/>
              <a:gd name="connsiteX17" fmla="*/ 970509 w 14083976"/>
              <a:gd name="connsiteY17" fmla="*/ 1617514 h 11223970"/>
              <a:gd name="connsiteX18" fmla="*/ 647006 w 14083976"/>
              <a:gd name="connsiteY18" fmla="*/ 1941017 h 11223970"/>
              <a:gd name="connsiteX19" fmla="*/ 647006 w 14083976"/>
              <a:gd name="connsiteY19" fmla="*/ 2588023 h 11223970"/>
              <a:gd name="connsiteX0" fmla="*/ 647006 w 14083976"/>
              <a:gd name="connsiteY0" fmla="*/ 2588023 h 11223970"/>
              <a:gd name="connsiteX1" fmla="*/ 1294012 w 14083976"/>
              <a:gd name="connsiteY1" fmla="*/ 1941017 h 11223970"/>
              <a:gd name="connsiteX2" fmla="*/ 970509 w 14083976"/>
              <a:gd name="connsiteY2" fmla="*/ 1617514 h 11223970"/>
              <a:gd name="connsiteX3" fmla="*/ 647006 w 14083976"/>
              <a:gd name="connsiteY3" fmla="*/ 1941017 h 11223970"/>
              <a:gd name="connsiteX4" fmla="*/ 647006 w 14083976"/>
              <a:gd name="connsiteY4" fmla="*/ 2588023 h 11223970"/>
              <a:gd name="connsiteX5" fmla="*/ 13436970 w 14083976"/>
              <a:gd name="connsiteY5" fmla="*/ 1294012 h 11223970"/>
              <a:gd name="connsiteX6" fmla="*/ 14083976 w 14083976"/>
              <a:gd name="connsiteY6" fmla="*/ 647006 h 11223970"/>
              <a:gd name="connsiteX7" fmla="*/ 13436970 w 14083976"/>
              <a:gd name="connsiteY7" fmla="*/ 0 h 11223970"/>
              <a:gd name="connsiteX8" fmla="*/ 12789964 w 14083976"/>
              <a:gd name="connsiteY8" fmla="*/ 647006 h 11223970"/>
              <a:gd name="connsiteX9" fmla="*/ 13113467 w 14083976"/>
              <a:gd name="connsiteY9" fmla="*/ 970509 h 11223970"/>
              <a:gd name="connsiteX10" fmla="*/ 13436970 w 14083976"/>
              <a:gd name="connsiteY10" fmla="*/ 647006 h 11223970"/>
              <a:gd name="connsiteX11" fmla="*/ 13436970 w 14083976"/>
              <a:gd name="connsiteY11" fmla="*/ 1294012 h 11223970"/>
              <a:gd name="connsiteX0" fmla="*/ 0 w 14083976"/>
              <a:gd name="connsiteY0" fmla="*/ 1941017 h 11223970"/>
              <a:gd name="connsiteX1" fmla="*/ 647006 w 14083976"/>
              <a:gd name="connsiteY1" fmla="*/ 1294011 h 11223970"/>
              <a:gd name="connsiteX2" fmla="*/ 12789964 w 14083976"/>
              <a:gd name="connsiteY2" fmla="*/ 1294012 h 11223970"/>
              <a:gd name="connsiteX3" fmla="*/ 12789964 w 14083976"/>
              <a:gd name="connsiteY3" fmla="*/ 647006 h 11223970"/>
              <a:gd name="connsiteX4" fmla="*/ 13436970 w 14083976"/>
              <a:gd name="connsiteY4" fmla="*/ 0 h 11223970"/>
              <a:gd name="connsiteX5" fmla="*/ 14083976 w 14083976"/>
              <a:gd name="connsiteY5" fmla="*/ 647006 h 11223970"/>
              <a:gd name="connsiteX6" fmla="*/ 14083976 w 14083976"/>
              <a:gd name="connsiteY6" fmla="*/ 9282953 h 11223970"/>
              <a:gd name="connsiteX7" fmla="*/ 13436970 w 14083976"/>
              <a:gd name="connsiteY7" fmla="*/ 9929959 h 11223970"/>
              <a:gd name="connsiteX8" fmla="*/ 1294012 w 14083976"/>
              <a:gd name="connsiteY8" fmla="*/ 9929958 h 11223970"/>
              <a:gd name="connsiteX9" fmla="*/ 1294012 w 14083976"/>
              <a:gd name="connsiteY9" fmla="*/ 10576964 h 11223970"/>
              <a:gd name="connsiteX10" fmla="*/ 647006 w 14083976"/>
              <a:gd name="connsiteY10" fmla="*/ 11223970 h 11223970"/>
              <a:gd name="connsiteX11" fmla="*/ 0 w 14083976"/>
              <a:gd name="connsiteY11" fmla="*/ 10576964 h 11223970"/>
              <a:gd name="connsiteX12" fmla="*/ 0 w 14083976"/>
              <a:gd name="connsiteY12" fmla="*/ 1941017 h 11223970"/>
              <a:gd name="connsiteX13" fmla="*/ 12789964 w 14083976"/>
              <a:gd name="connsiteY13" fmla="*/ 1294012 h 11223970"/>
              <a:gd name="connsiteX14" fmla="*/ 13436970 w 14083976"/>
              <a:gd name="connsiteY14" fmla="*/ 1294012 h 11223970"/>
              <a:gd name="connsiteX15" fmla="*/ 14083976 w 14083976"/>
              <a:gd name="connsiteY15" fmla="*/ 647006 h 11223970"/>
              <a:gd name="connsiteX16" fmla="*/ 13436970 w 14083976"/>
              <a:gd name="connsiteY16" fmla="*/ 1294012 h 11223970"/>
              <a:gd name="connsiteX17" fmla="*/ 13465999 w 14083976"/>
              <a:gd name="connsiteY17" fmla="*/ 1111463 h 11223970"/>
              <a:gd name="connsiteX18" fmla="*/ 13113467 w 14083976"/>
              <a:gd name="connsiteY18" fmla="*/ 970509 h 11223970"/>
              <a:gd name="connsiteX19" fmla="*/ 12789964 w 14083976"/>
              <a:gd name="connsiteY19" fmla="*/ 647006 h 11223970"/>
              <a:gd name="connsiteX20" fmla="*/ 647006 w 14083976"/>
              <a:gd name="connsiteY20" fmla="*/ 2588023 h 11223970"/>
              <a:gd name="connsiteX21" fmla="*/ 647006 w 14083976"/>
              <a:gd name="connsiteY21" fmla="*/ 1941017 h 11223970"/>
              <a:gd name="connsiteX22" fmla="*/ 970509 w 14083976"/>
              <a:gd name="connsiteY22" fmla="*/ 1617514 h 11223970"/>
              <a:gd name="connsiteX23" fmla="*/ 1294012 w 14083976"/>
              <a:gd name="connsiteY23" fmla="*/ 1941017 h 11223970"/>
              <a:gd name="connsiteX24" fmla="*/ 647006 w 14083976"/>
              <a:gd name="connsiteY24" fmla="*/ 2588023 h 11223970"/>
              <a:gd name="connsiteX25" fmla="*/ 0 w 14083976"/>
              <a:gd name="connsiteY25" fmla="*/ 1941017 h 11223970"/>
              <a:gd name="connsiteX26" fmla="*/ 1294012 w 14083976"/>
              <a:gd name="connsiteY26" fmla="*/ 1941017 h 11223970"/>
              <a:gd name="connsiteX27" fmla="*/ 1294012 w 14083976"/>
              <a:gd name="connsiteY27" fmla="*/ 9929958 h 1122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083976" h="11223970" stroke="0" extrusionOk="0">
                <a:moveTo>
                  <a:pt x="14083976" y="647006"/>
                </a:moveTo>
                <a:cubicBezTo>
                  <a:pt x="14083976" y="1004338"/>
                  <a:pt x="13794302" y="1294012"/>
                  <a:pt x="13436970" y="1294012"/>
                </a:cubicBezTo>
                <a:lnTo>
                  <a:pt x="13436970" y="647006"/>
                </a:lnTo>
                <a:cubicBezTo>
                  <a:pt x="13436970" y="825672"/>
                  <a:pt x="13292133" y="970509"/>
                  <a:pt x="13113467" y="970509"/>
                </a:cubicBezTo>
                <a:cubicBezTo>
                  <a:pt x="12934801" y="970509"/>
                  <a:pt x="12789964" y="825672"/>
                  <a:pt x="12789964" y="647006"/>
                </a:cubicBezTo>
                <a:lnTo>
                  <a:pt x="12789964" y="1294012"/>
                </a:lnTo>
                <a:lnTo>
                  <a:pt x="647006" y="1294012"/>
                </a:lnTo>
                <a:cubicBezTo>
                  <a:pt x="289674" y="1294012"/>
                  <a:pt x="0" y="1583686"/>
                  <a:pt x="0" y="1941018"/>
                </a:cubicBezTo>
                <a:lnTo>
                  <a:pt x="0" y="10576964"/>
                </a:lnTo>
                <a:cubicBezTo>
                  <a:pt x="0" y="10934296"/>
                  <a:pt x="289674" y="11223970"/>
                  <a:pt x="647006" y="11223970"/>
                </a:cubicBezTo>
                <a:cubicBezTo>
                  <a:pt x="1004338" y="11223970"/>
                  <a:pt x="1294012" y="10934296"/>
                  <a:pt x="1294012" y="10576964"/>
                </a:cubicBezTo>
                <a:lnTo>
                  <a:pt x="1294012" y="9929958"/>
                </a:lnTo>
                <a:lnTo>
                  <a:pt x="13436970" y="9929958"/>
                </a:lnTo>
                <a:cubicBezTo>
                  <a:pt x="13794302" y="9929958"/>
                  <a:pt x="14083976" y="9640284"/>
                  <a:pt x="14083976" y="9282952"/>
                </a:cubicBezTo>
                <a:lnTo>
                  <a:pt x="14083976" y="647006"/>
                </a:lnTo>
                <a:close/>
                <a:moveTo>
                  <a:pt x="647006" y="2588023"/>
                </a:moveTo>
                <a:cubicBezTo>
                  <a:pt x="1004338" y="2588023"/>
                  <a:pt x="1294012" y="2298349"/>
                  <a:pt x="1294012" y="1941017"/>
                </a:cubicBezTo>
                <a:cubicBezTo>
                  <a:pt x="1294012" y="1762351"/>
                  <a:pt x="1149175" y="1617514"/>
                  <a:pt x="970509" y="1617514"/>
                </a:cubicBezTo>
                <a:cubicBezTo>
                  <a:pt x="791843" y="1617514"/>
                  <a:pt x="647006" y="1762351"/>
                  <a:pt x="647006" y="1941017"/>
                </a:cubicBezTo>
                <a:lnTo>
                  <a:pt x="647006" y="2588023"/>
                </a:lnTo>
                <a:close/>
              </a:path>
              <a:path w="14083976" h="11223970" fill="darkenLess" stroke="0" extrusionOk="0">
                <a:moveTo>
                  <a:pt x="647006" y="2588023"/>
                </a:moveTo>
                <a:cubicBezTo>
                  <a:pt x="1004338" y="2588023"/>
                  <a:pt x="1294012" y="2298349"/>
                  <a:pt x="1294012" y="1941017"/>
                </a:cubicBezTo>
                <a:cubicBezTo>
                  <a:pt x="1294012" y="1762351"/>
                  <a:pt x="1149175" y="1617514"/>
                  <a:pt x="970509" y="1617514"/>
                </a:cubicBezTo>
                <a:cubicBezTo>
                  <a:pt x="791843" y="1617514"/>
                  <a:pt x="647006" y="1762351"/>
                  <a:pt x="647006" y="1941017"/>
                </a:cubicBezTo>
                <a:lnTo>
                  <a:pt x="647006" y="2588023"/>
                </a:lnTo>
                <a:close/>
                <a:moveTo>
                  <a:pt x="13436970" y="1294012"/>
                </a:moveTo>
                <a:cubicBezTo>
                  <a:pt x="13794302" y="1294012"/>
                  <a:pt x="14083976" y="1004338"/>
                  <a:pt x="14083976" y="647006"/>
                </a:cubicBezTo>
                <a:cubicBezTo>
                  <a:pt x="14083976" y="289674"/>
                  <a:pt x="13794302" y="0"/>
                  <a:pt x="13436970" y="0"/>
                </a:cubicBezTo>
                <a:cubicBezTo>
                  <a:pt x="13079638" y="0"/>
                  <a:pt x="12789964" y="289674"/>
                  <a:pt x="12789964" y="647006"/>
                </a:cubicBezTo>
                <a:cubicBezTo>
                  <a:pt x="12789964" y="825672"/>
                  <a:pt x="12934801" y="970509"/>
                  <a:pt x="13113467" y="970509"/>
                </a:cubicBezTo>
                <a:cubicBezTo>
                  <a:pt x="13292133" y="970509"/>
                  <a:pt x="13436970" y="825672"/>
                  <a:pt x="13436970" y="647006"/>
                </a:cubicBezTo>
                <a:lnTo>
                  <a:pt x="13436970" y="1294012"/>
                </a:lnTo>
                <a:close/>
              </a:path>
              <a:path w="14083976" h="11223970" fill="none" extrusionOk="0">
                <a:moveTo>
                  <a:pt x="0" y="1941017"/>
                </a:moveTo>
                <a:cubicBezTo>
                  <a:pt x="0" y="1583685"/>
                  <a:pt x="289674" y="1294011"/>
                  <a:pt x="647006" y="1294011"/>
                </a:cubicBezTo>
                <a:lnTo>
                  <a:pt x="12789964" y="1294012"/>
                </a:lnTo>
                <a:lnTo>
                  <a:pt x="12789964" y="647006"/>
                </a:lnTo>
                <a:cubicBezTo>
                  <a:pt x="12789964" y="289674"/>
                  <a:pt x="13079638" y="0"/>
                  <a:pt x="13436970" y="0"/>
                </a:cubicBezTo>
                <a:cubicBezTo>
                  <a:pt x="13794302" y="0"/>
                  <a:pt x="14083976" y="289674"/>
                  <a:pt x="14083976" y="647006"/>
                </a:cubicBezTo>
                <a:lnTo>
                  <a:pt x="14083976" y="9282953"/>
                </a:lnTo>
                <a:cubicBezTo>
                  <a:pt x="14083976" y="9640285"/>
                  <a:pt x="13794302" y="9929959"/>
                  <a:pt x="13436970" y="9929959"/>
                </a:cubicBezTo>
                <a:lnTo>
                  <a:pt x="1294012" y="9929958"/>
                </a:lnTo>
                <a:lnTo>
                  <a:pt x="1294012" y="10576964"/>
                </a:lnTo>
                <a:cubicBezTo>
                  <a:pt x="1294012" y="10934296"/>
                  <a:pt x="1004338" y="11223970"/>
                  <a:pt x="647006" y="11223970"/>
                </a:cubicBezTo>
                <a:cubicBezTo>
                  <a:pt x="289674" y="11223970"/>
                  <a:pt x="0" y="10934296"/>
                  <a:pt x="0" y="10576964"/>
                </a:cubicBezTo>
                <a:lnTo>
                  <a:pt x="0" y="1941017"/>
                </a:lnTo>
                <a:close/>
                <a:moveTo>
                  <a:pt x="12789964" y="1294012"/>
                </a:moveTo>
                <a:lnTo>
                  <a:pt x="13436970" y="1294012"/>
                </a:lnTo>
                <a:cubicBezTo>
                  <a:pt x="13794302" y="1294012"/>
                  <a:pt x="14083976" y="1004338"/>
                  <a:pt x="14083976" y="647006"/>
                </a:cubicBezTo>
                <a:moveTo>
                  <a:pt x="13436970" y="1294012"/>
                </a:moveTo>
                <a:cubicBezTo>
                  <a:pt x="13436970" y="1078343"/>
                  <a:pt x="13465999" y="1327132"/>
                  <a:pt x="13465999" y="1111463"/>
                </a:cubicBezTo>
                <a:cubicBezTo>
                  <a:pt x="13465999" y="1290129"/>
                  <a:pt x="13226140" y="1047919"/>
                  <a:pt x="13113467" y="970509"/>
                </a:cubicBezTo>
                <a:cubicBezTo>
                  <a:pt x="13000794" y="893099"/>
                  <a:pt x="12789964" y="825672"/>
                  <a:pt x="12789964" y="647006"/>
                </a:cubicBezTo>
                <a:moveTo>
                  <a:pt x="647006" y="2588023"/>
                </a:moveTo>
                <a:lnTo>
                  <a:pt x="647006" y="1941017"/>
                </a:lnTo>
                <a:cubicBezTo>
                  <a:pt x="647006" y="1762351"/>
                  <a:pt x="791843" y="1617514"/>
                  <a:pt x="970509" y="1617514"/>
                </a:cubicBezTo>
                <a:cubicBezTo>
                  <a:pt x="1149175" y="1617514"/>
                  <a:pt x="1294012" y="1762351"/>
                  <a:pt x="1294012" y="1941017"/>
                </a:cubicBezTo>
                <a:cubicBezTo>
                  <a:pt x="1294012" y="2298349"/>
                  <a:pt x="1004338" y="2588023"/>
                  <a:pt x="647006" y="2588023"/>
                </a:cubicBezTo>
                <a:cubicBezTo>
                  <a:pt x="289674" y="2588023"/>
                  <a:pt x="0" y="2298349"/>
                  <a:pt x="0" y="1941017"/>
                </a:cubicBezTo>
                <a:moveTo>
                  <a:pt x="1294012" y="1941017"/>
                </a:moveTo>
                <a:lnTo>
                  <a:pt x="1294012" y="9929958"/>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6213" lvl="0"/>
            <a:endParaRPr lang="en-US" sz="6000" b="1" dirty="0">
              <a:ln w="57150">
                <a:noFill/>
              </a:ln>
              <a:solidFill>
                <a:srgbClr val="341300"/>
              </a:solidFill>
              <a:latin typeface="High Tower Text" panose="02040502050506030303" pitchFamily="18" charset="0"/>
            </a:endParaRPr>
          </a:p>
        </p:txBody>
      </p:sp>
      <p:sp>
        <p:nvSpPr>
          <p:cNvPr id="78" name="Vertical Scroll 77"/>
          <p:cNvSpPr/>
          <p:nvPr/>
        </p:nvSpPr>
        <p:spPr>
          <a:xfrm>
            <a:off x="526426" y="27482886"/>
            <a:ext cx="13986131" cy="11949212"/>
          </a:xfrm>
          <a:custGeom>
            <a:avLst/>
            <a:gdLst>
              <a:gd name="connsiteX0" fmla="*/ 746826 w 13986131"/>
              <a:gd name="connsiteY0" fmla="*/ 11949212 h 11949212"/>
              <a:gd name="connsiteX1" fmla="*/ 1493652 w 13986131"/>
              <a:gd name="connsiteY1" fmla="*/ 11202386 h 11949212"/>
              <a:gd name="connsiteX2" fmla="*/ 746826 w 13986131"/>
              <a:gd name="connsiteY2" fmla="*/ 11202386 h 11949212"/>
              <a:gd name="connsiteX3" fmla="*/ 1120239 w 13986131"/>
              <a:gd name="connsiteY3" fmla="*/ 10828973 h 11949212"/>
              <a:gd name="connsiteX4" fmla="*/ 746826 w 13986131"/>
              <a:gd name="connsiteY4" fmla="*/ 10455560 h 11949212"/>
              <a:gd name="connsiteX5" fmla="*/ 1493652 w 13986131"/>
              <a:gd name="connsiteY5" fmla="*/ 10455561 h 11949212"/>
              <a:gd name="connsiteX6" fmla="*/ 1493652 w 13986131"/>
              <a:gd name="connsiteY6" fmla="*/ 746826 h 11949212"/>
              <a:gd name="connsiteX7" fmla="*/ 2240478 w 13986131"/>
              <a:gd name="connsiteY7" fmla="*/ 0 h 11949212"/>
              <a:gd name="connsiteX8" fmla="*/ 13239305 w 13986131"/>
              <a:gd name="connsiteY8" fmla="*/ 0 h 11949212"/>
              <a:gd name="connsiteX9" fmla="*/ 13986131 w 13986131"/>
              <a:gd name="connsiteY9" fmla="*/ 746826 h 11949212"/>
              <a:gd name="connsiteX10" fmla="*/ 13239305 w 13986131"/>
              <a:gd name="connsiteY10" fmla="*/ 1493652 h 11949212"/>
              <a:gd name="connsiteX11" fmla="*/ 12492480 w 13986131"/>
              <a:gd name="connsiteY11" fmla="*/ 1493652 h 11949212"/>
              <a:gd name="connsiteX12" fmla="*/ 12492480 w 13986131"/>
              <a:gd name="connsiteY12" fmla="*/ 11202386 h 11949212"/>
              <a:gd name="connsiteX13" fmla="*/ 11745654 w 13986131"/>
              <a:gd name="connsiteY13" fmla="*/ 11949212 h 11949212"/>
              <a:gd name="connsiteX14" fmla="*/ 746826 w 13986131"/>
              <a:gd name="connsiteY14" fmla="*/ 11949212 h 11949212"/>
              <a:gd name="connsiteX15" fmla="*/ 2987303 w 13986131"/>
              <a:gd name="connsiteY15" fmla="*/ 746826 h 11949212"/>
              <a:gd name="connsiteX16" fmla="*/ 2240477 w 13986131"/>
              <a:gd name="connsiteY16" fmla="*/ 1493652 h 11949212"/>
              <a:gd name="connsiteX17" fmla="*/ 1867064 w 13986131"/>
              <a:gd name="connsiteY17" fmla="*/ 1120239 h 11949212"/>
              <a:gd name="connsiteX18" fmla="*/ 2240477 w 13986131"/>
              <a:gd name="connsiteY18" fmla="*/ 746826 h 11949212"/>
              <a:gd name="connsiteX19" fmla="*/ 2987303 w 13986131"/>
              <a:gd name="connsiteY19" fmla="*/ 746826 h 11949212"/>
              <a:gd name="connsiteX0" fmla="*/ 2987303 w 13986131"/>
              <a:gd name="connsiteY0" fmla="*/ 746826 h 11949212"/>
              <a:gd name="connsiteX1" fmla="*/ 2240477 w 13986131"/>
              <a:gd name="connsiteY1" fmla="*/ 1493652 h 11949212"/>
              <a:gd name="connsiteX2" fmla="*/ 1867064 w 13986131"/>
              <a:gd name="connsiteY2" fmla="*/ 1120239 h 11949212"/>
              <a:gd name="connsiteX3" fmla="*/ 2240477 w 13986131"/>
              <a:gd name="connsiteY3" fmla="*/ 746826 h 11949212"/>
              <a:gd name="connsiteX4" fmla="*/ 2987303 w 13986131"/>
              <a:gd name="connsiteY4" fmla="*/ 746826 h 11949212"/>
              <a:gd name="connsiteX5" fmla="*/ 1493652 w 13986131"/>
              <a:gd name="connsiteY5" fmla="*/ 11202386 h 11949212"/>
              <a:gd name="connsiteX6" fmla="*/ 746826 w 13986131"/>
              <a:gd name="connsiteY6" fmla="*/ 11949212 h 11949212"/>
              <a:gd name="connsiteX7" fmla="*/ 0 w 13986131"/>
              <a:gd name="connsiteY7" fmla="*/ 11202386 h 11949212"/>
              <a:gd name="connsiteX8" fmla="*/ 746826 w 13986131"/>
              <a:gd name="connsiteY8" fmla="*/ 10455560 h 11949212"/>
              <a:gd name="connsiteX9" fmla="*/ 1120239 w 13986131"/>
              <a:gd name="connsiteY9" fmla="*/ 10828973 h 11949212"/>
              <a:gd name="connsiteX10" fmla="*/ 746826 w 13986131"/>
              <a:gd name="connsiteY10" fmla="*/ 11202386 h 11949212"/>
              <a:gd name="connsiteX11" fmla="*/ 1493652 w 13986131"/>
              <a:gd name="connsiteY11" fmla="*/ 11202386 h 11949212"/>
              <a:gd name="connsiteX0" fmla="*/ 1493652 w 13986131"/>
              <a:gd name="connsiteY0" fmla="*/ 10455561 h 11949212"/>
              <a:gd name="connsiteX1" fmla="*/ 1493652 w 13986131"/>
              <a:gd name="connsiteY1" fmla="*/ 746826 h 11949212"/>
              <a:gd name="connsiteX2" fmla="*/ 2240478 w 13986131"/>
              <a:gd name="connsiteY2" fmla="*/ 0 h 11949212"/>
              <a:gd name="connsiteX3" fmla="*/ 13239305 w 13986131"/>
              <a:gd name="connsiteY3" fmla="*/ 0 h 11949212"/>
              <a:gd name="connsiteX4" fmla="*/ 13986131 w 13986131"/>
              <a:gd name="connsiteY4" fmla="*/ 746826 h 11949212"/>
              <a:gd name="connsiteX5" fmla="*/ 13239305 w 13986131"/>
              <a:gd name="connsiteY5" fmla="*/ 1493652 h 11949212"/>
              <a:gd name="connsiteX6" fmla="*/ 12492480 w 13986131"/>
              <a:gd name="connsiteY6" fmla="*/ 1493652 h 11949212"/>
              <a:gd name="connsiteX7" fmla="*/ 12492480 w 13986131"/>
              <a:gd name="connsiteY7" fmla="*/ 11202386 h 11949212"/>
              <a:gd name="connsiteX8" fmla="*/ 11745654 w 13986131"/>
              <a:gd name="connsiteY8" fmla="*/ 11949212 h 11949212"/>
              <a:gd name="connsiteX9" fmla="*/ 746826 w 13986131"/>
              <a:gd name="connsiteY9" fmla="*/ 11949212 h 11949212"/>
              <a:gd name="connsiteX10" fmla="*/ 0 w 13986131"/>
              <a:gd name="connsiteY10" fmla="*/ 11202386 h 11949212"/>
              <a:gd name="connsiteX11" fmla="*/ 746826 w 13986131"/>
              <a:gd name="connsiteY11" fmla="*/ 10455560 h 11949212"/>
              <a:gd name="connsiteX12" fmla="*/ 1493652 w 13986131"/>
              <a:gd name="connsiteY12" fmla="*/ 10455561 h 11949212"/>
              <a:gd name="connsiteX13" fmla="*/ 2240477 w 13986131"/>
              <a:gd name="connsiteY13" fmla="*/ 0 h 11949212"/>
              <a:gd name="connsiteX14" fmla="*/ 2987303 w 13986131"/>
              <a:gd name="connsiteY14" fmla="*/ 746826 h 11949212"/>
              <a:gd name="connsiteX15" fmla="*/ 2240477 w 13986131"/>
              <a:gd name="connsiteY15" fmla="*/ 1493652 h 11949212"/>
              <a:gd name="connsiteX16" fmla="*/ 1867064 w 13986131"/>
              <a:gd name="connsiteY16" fmla="*/ 1120239 h 11949212"/>
              <a:gd name="connsiteX17" fmla="*/ 2240477 w 13986131"/>
              <a:gd name="connsiteY17" fmla="*/ 746826 h 11949212"/>
              <a:gd name="connsiteX18" fmla="*/ 2987303 w 13986131"/>
              <a:gd name="connsiteY18" fmla="*/ 746826 h 11949212"/>
              <a:gd name="connsiteX19" fmla="*/ 12492480 w 13986131"/>
              <a:gd name="connsiteY19" fmla="*/ 1493652 h 11949212"/>
              <a:gd name="connsiteX20" fmla="*/ 2240477 w 13986131"/>
              <a:gd name="connsiteY20" fmla="*/ 1493652 h 11949212"/>
              <a:gd name="connsiteX21" fmla="*/ 746826 w 13986131"/>
              <a:gd name="connsiteY21" fmla="*/ 10455561 h 11949212"/>
              <a:gd name="connsiteX22" fmla="*/ 1120239 w 13986131"/>
              <a:gd name="connsiteY22" fmla="*/ 10828974 h 11949212"/>
              <a:gd name="connsiteX23" fmla="*/ 746826 w 13986131"/>
              <a:gd name="connsiteY23" fmla="*/ 11202387 h 11949212"/>
              <a:gd name="connsiteX24" fmla="*/ 1493652 w 13986131"/>
              <a:gd name="connsiteY24" fmla="*/ 11202386 h 11949212"/>
              <a:gd name="connsiteX25" fmla="*/ 746826 w 13986131"/>
              <a:gd name="connsiteY25" fmla="*/ 11949212 h 11949212"/>
              <a:gd name="connsiteX26" fmla="*/ 1493652 w 13986131"/>
              <a:gd name="connsiteY26" fmla="*/ 11202386 h 11949212"/>
              <a:gd name="connsiteX27" fmla="*/ 1493652 w 13986131"/>
              <a:gd name="connsiteY27" fmla="*/ 10455561 h 11949212"/>
              <a:gd name="connsiteX0" fmla="*/ 746826 w 13986131"/>
              <a:gd name="connsiteY0" fmla="*/ 11949212 h 11949212"/>
              <a:gd name="connsiteX1" fmla="*/ 1493652 w 13986131"/>
              <a:gd name="connsiteY1" fmla="*/ 11202386 h 11949212"/>
              <a:gd name="connsiteX2" fmla="*/ 746826 w 13986131"/>
              <a:gd name="connsiteY2" fmla="*/ 11202386 h 11949212"/>
              <a:gd name="connsiteX3" fmla="*/ 1120239 w 13986131"/>
              <a:gd name="connsiteY3" fmla="*/ 10828973 h 11949212"/>
              <a:gd name="connsiteX4" fmla="*/ 746826 w 13986131"/>
              <a:gd name="connsiteY4" fmla="*/ 10455560 h 11949212"/>
              <a:gd name="connsiteX5" fmla="*/ 1493652 w 13986131"/>
              <a:gd name="connsiteY5" fmla="*/ 10455561 h 11949212"/>
              <a:gd name="connsiteX6" fmla="*/ 1493652 w 13986131"/>
              <a:gd name="connsiteY6" fmla="*/ 746826 h 11949212"/>
              <a:gd name="connsiteX7" fmla="*/ 2240478 w 13986131"/>
              <a:gd name="connsiteY7" fmla="*/ 0 h 11949212"/>
              <a:gd name="connsiteX8" fmla="*/ 13239305 w 13986131"/>
              <a:gd name="connsiteY8" fmla="*/ 0 h 11949212"/>
              <a:gd name="connsiteX9" fmla="*/ 13986131 w 13986131"/>
              <a:gd name="connsiteY9" fmla="*/ 746826 h 11949212"/>
              <a:gd name="connsiteX10" fmla="*/ 13239305 w 13986131"/>
              <a:gd name="connsiteY10" fmla="*/ 1493652 h 11949212"/>
              <a:gd name="connsiteX11" fmla="*/ 12492480 w 13986131"/>
              <a:gd name="connsiteY11" fmla="*/ 1493652 h 11949212"/>
              <a:gd name="connsiteX12" fmla="*/ 12492480 w 13986131"/>
              <a:gd name="connsiteY12" fmla="*/ 11202386 h 11949212"/>
              <a:gd name="connsiteX13" fmla="*/ 11745654 w 13986131"/>
              <a:gd name="connsiteY13" fmla="*/ 11949212 h 11949212"/>
              <a:gd name="connsiteX14" fmla="*/ 746826 w 13986131"/>
              <a:gd name="connsiteY14" fmla="*/ 11949212 h 11949212"/>
              <a:gd name="connsiteX15" fmla="*/ 2987303 w 13986131"/>
              <a:gd name="connsiteY15" fmla="*/ 746826 h 11949212"/>
              <a:gd name="connsiteX16" fmla="*/ 2240477 w 13986131"/>
              <a:gd name="connsiteY16" fmla="*/ 1493652 h 11949212"/>
              <a:gd name="connsiteX17" fmla="*/ 1867064 w 13986131"/>
              <a:gd name="connsiteY17" fmla="*/ 1120239 h 11949212"/>
              <a:gd name="connsiteX18" fmla="*/ 2240477 w 13986131"/>
              <a:gd name="connsiteY18" fmla="*/ 746826 h 11949212"/>
              <a:gd name="connsiteX19" fmla="*/ 2987303 w 13986131"/>
              <a:gd name="connsiteY19" fmla="*/ 746826 h 11949212"/>
              <a:gd name="connsiteX0" fmla="*/ 2987303 w 13986131"/>
              <a:gd name="connsiteY0" fmla="*/ 746826 h 11949212"/>
              <a:gd name="connsiteX1" fmla="*/ 2240477 w 13986131"/>
              <a:gd name="connsiteY1" fmla="*/ 1493652 h 11949212"/>
              <a:gd name="connsiteX2" fmla="*/ 1867064 w 13986131"/>
              <a:gd name="connsiteY2" fmla="*/ 1120239 h 11949212"/>
              <a:gd name="connsiteX3" fmla="*/ 2240477 w 13986131"/>
              <a:gd name="connsiteY3" fmla="*/ 746826 h 11949212"/>
              <a:gd name="connsiteX4" fmla="*/ 2987303 w 13986131"/>
              <a:gd name="connsiteY4" fmla="*/ 746826 h 11949212"/>
              <a:gd name="connsiteX5" fmla="*/ 1493652 w 13986131"/>
              <a:gd name="connsiteY5" fmla="*/ 11202386 h 11949212"/>
              <a:gd name="connsiteX6" fmla="*/ 746826 w 13986131"/>
              <a:gd name="connsiteY6" fmla="*/ 11949212 h 11949212"/>
              <a:gd name="connsiteX7" fmla="*/ 0 w 13986131"/>
              <a:gd name="connsiteY7" fmla="*/ 11202386 h 11949212"/>
              <a:gd name="connsiteX8" fmla="*/ 746826 w 13986131"/>
              <a:gd name="connsiteY8" fmla="*/ 10455560 h 11949212"/>
              <a:gd name="connsiteX9" fmla="*/ 1120239 w 13986131"/>
              <a:gd name="connsiteY9" fmla="*/ 10828973 h 11949212"/>
              <a:gd name="connsiteX10" fmla="*/ 746826 w 13986131"/>
              <a:gd name="connsiteY10" fmla="*/ 11202386 h 11949212"/>
              <a:gd name="connsiteX11" fmla="*/ 1493652 w 13986131"/>
              <a:gd name="connsiteY11" fmla="*/ 11202386 h 11949212"/>
              <a:gd name="connsiteX0" fmla="*/ 1493652 w 13986131"/>
              <a:gd name="connsiteY0" fmla="*/ 10455561 h 11949212"/>
              <a:gd name="connsiteX1" fmla="*/ 1493652 w 13986131"/>
              <a:gd name="connsiteY1" fmla="*/ 746826 h 11949212"/>
              <a:gd name="connsiteX2" fmla="*/ 2240478 w 13986131"/>
              <a:gd name="connsiteY2" fmla="*/ 0 h 11949212"/>
              <a:gd name="connsiteX3" fmla="*/ 13239305 w 13986131"/>
              <a:gd name="connsiteY3" fmla="*/ 0 h 11949212"/>
              <a:gd name="connsiteX4" fmla="*/ 13986131 w 13986131"/>
              <a:gd name="connsiteY4" fmla="*/ 746826 h 11949212"/>
              <a:gd name="connsiteX5" fmla="*/ 13239305 w 13986131"/>
              <a:gd name="connsiteY5" fmla="*/ 1493652 h 11949212"/>
              <a:gd name="connsiteX6" fmla="*/ 12492480 w 13986131"/>
              <a:gd name="connsiteY6" fmla="*/ 1493652 h 11949212"/>
              <a:gd name="connsiteX7" fmla="*/ 12492480 w 13986131"/>
              <a:gd name="connsiteY7" fmla="*/ 11202386 h 11949212"/>
              <a:gd name="connsiteX8" fmla="*/ 11745654 w 13986131"/>
              <a:gd name="connsiteY8" fmla="*/ 11949212 h 11949212"/>
              <a:gd name="connsiteX9" fmla="*/ 746826 w 13986131"/>
              <a:gd name="connsiteY9" fmla="*/ 11949212 h 11949212"/>
              <a:gd name="connsiteX10" fmla="*/ 0 w 13986131"/>
              <a:gd name="connsiteY10" fmla="*/ 11202386 h 11949212"/>
              <a:gd name="connsiteX11" fmla="*/ 746826 w 13986131"/>
              <a:gd name="connsiteY11" fmla="*/ 10455560 h 11949212"/>
              <a:gd name="connsiteX12" fmla="*/ 1493652 w 13986131"/>
              <a:gd name="connsiteY12" fmla="*/ 10455561 h 11949212"/>
              <a:gd name="connsiteX13" fmla="*/ 2240477 w 13986131"/>
              <a:gd name="connsiteY13" fmla="*/ 0 h 11949212"/>
              <a:gd name="connsiteX14" fmla="*/ 2987303 w 13986131"/>
              <a:gd name="connsiteY14" fmla="*/ 746826 h 11949212"/>
              <a:gd name="connsiteX15" fmla="*/ 2240477 w 13986131"/>
              <a:gd name="connsiteY15" fmla="*/ 1493652 h 11949212"/>
              <a:gd name="connsiteX16" fmla="*/ 1867064 w 13986131"/>
              <a:gd name="connsiteY16" fmla="*/ 1120239 h 11949212"/>
              <a:gd name="connsiteX17" fmla="*/ 2240477 w 13986131"/>
              <a:gd name="connsiteY17" fmla="*/ 746826 h 11949212"/>
              <a:gd name="connsiteX18" fmla="*/ 2987303 w 13986131"/>
              <a:gd name="connsiteY18" fmla="*/ 746826 h 11949212"/>
              <a:gd name="connsiteX19" fmla="*/ 12492480 w 13986131"/>
              <a:gd name="connsiteY19" fmla="*/ 1493652 h 11949212"/>
              <a:gd name="connsiteX20" fmla="*/ 2240477 w 13986131"/>
              <a:gd name="connsiteY20" fmla="*/ 1493652 h 11949212"/>
              <a:gd name="connsiteX21" fmla="*/ 746826 w 13986131"/>
              <a:gd name="connsiteY21" fmla="*/ 10455561 h 11949212"/>
              <a:gd name="connsiteX22" fmla="*/ 1120239 w 13986131"/>
              <a:gd name="connsiteY22" fmla="*/ 10828974 h 11949212"/>
              <a:gd name="connsiteX23" fmla="*/ 1080654 w 13986131"/>
              <a:gd name="connsiteY23" fmla="*/ 11202387 h 11949212"/>
              <a:gd name="connsiteX24" fmla="*/ 1493652 w 13986131"/>
              <a:gd name="connsiteY24" fmla="*/ 11202386 h 11949212"/>
              <a:gd name="connsiteX25" fmla="*/ 746826 w 13986131"/>
              <a:gd name="connsiteY25" fmla="*/ 11949212 h 11949212"/>
              <a:gd name="connsiteX26" fmla="*/ 1493652 w 13986131"/>
              <a:gd name="connsiteY26" fmla="*/ 11202386 h 11949212"/>
              <a:gd name="connsiteX27" fmla="*/ 1493652 w 13986131"/>
              <a:gd name="connsiteY27" fmla="*/ 10455561 h 1194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986131" h="11949212" stroke="0" extrusionOk="0">
                <a:moveTo>
                  <a:pt x="746826" y="11949212"/>
                </a:moveTo>
                <a:cubicBezTo>
                  <a:pt x="1159287" y="11949212"/>
                  <a:pt x="1493652" y="11614847"/>
                  <a:pt x="1493652" y="11202386"/>
                </a:cubicBezTo>
                <a:lnTo>
                  <a:pt x="746826" y="11202386"/>
                </a:lnTo>
                <a:cubicBezTo>
                  <a:pt x="953056" y="11202386"/>
                  <a:pt x="1120239" y="11035203"/>
                  <a:pt x="1120239" y="10828973"/>
                </a:cubicBezTo>
                <a:cubicBezTo>
                  <a:pt x="1120239" y="10622743"/>
                  <a:pt x="953056" y="10455560"/>
                  <a:pt x="746826" y="10455560"/>
                </a:cubicBezTo>
                <a:lnTo>
                  <a:pt x="1493652" y="10455561"/>
                </a:lnTo>
                <a:lnTo>
                  <a:pt x="1493652" y="746826"/>
                </a:lnTo>
                <a:cubicBezTo>
                  <a:pt x="1493652" y="334365"/>
                  <a:pt x="1828017" y="0"/>
                  <a:pt x="2240478" y="0"/>
                </a:cubicBezTo>
                <a:lnTo>
                  <a:pt x="13239305" y="0"/>
                </a:lnTo>
                <a:cubicBezTo>
                  <a:pt x="13651766" y="0"/>
                  <a:pt x="13986131" y="334365"/>
                  <a:pt x="13986131" y="746826"/>
                </a:cubicBezTo>
                <a:cubicBezTo>
                  <a:pt x="13986131" y="1159287"/>
                  <a:pt x="13651766" y="1493652"/>
                  <a:pt x="13239305" y="1493652"/>
                </a:cubicBezTo>
                <a:lnTo>
                  <a:pt x="12492480" y="1493652"/>
                </a:lnTo>
                <a:lnTo>
                  <a:pt x="12492480" y="11202386"/>
                </a:lnTo>
                <a:cubicBezTo>
                  <a:pt x="12492480" y="11614847"/>
                  <a:pt x="12158115" y="11949212"/>
                  <a:pt x="11745654" y="11949212"/>
                </a:cubicBezTo>
                <a:lnTo>
                  <a:pt x="746826" y="11949212"/>
                </a:lnTo>
                <a:close/>
                <a:moveTo>
                  <a:pt x="2987303" y="746826"/>
                </a:move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close/>
              </a:path>
              <a:path w="13986131" h="11949212" fill="darkenLess" stroke="0" extrusionOk="0">
                <a:moveTo>
                  <a:pt x="2987303" y="746826"/>
                </a:move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close/>
                <a:moveTo>
                  <a:pt x="1493652" y="11202386"/>
                </a:moveTo>
                <a:cubicBezTo>
                  <a:pt x="1493652" y="11614847"/>
                  <a:pt x="1159287" y="11949212"/>
                  <a:pt x="746826" y="11949212"/>
                </a:cubicBezTo>
                <a:cubicBezTo>
                  <a:pt x="334365" y="11949212"/>
                  <a:pt x="0" y="11614847"/>
                  <a:pt x="0" y="11202386"/>
                </a:cubicBezTo>
                <a:cubicBezTo>
                  <a:pt x="0" y="10789925"/>
                  <a:pt x="334365" y="10455560"/>
                  <a:pt x="746826" y="10455560"/>
                </a:cubicBezTo>
                <a:cubicBezTo>
                  <a:pt x="953056" y="10455560"/>
                  <a:pt x="1120239" y="10622743"/>
                  <a:pt x="1120239" y="10828973"/>
                </a:cubicBezTo>
                <a:cubicBezTo>
                  <a:pt x="1120239" y="11035203"/>
                  <a:pt x="953056" y="11202386"/>
                  <a:pt x="746826" y="11202386"/>
                </a:cubicBezTo>
                <a:lnTo>
                  <a:pt x="1493652" y="11202386"/>
                </a:lnTo>
                <a:close/>
              </a:path>
              <a:path w="13986131" h="11949212" fill="none" extrusionOk="0">
                <a:moveTo>
                  <a:pt x="1493652" y="10455561"/>
                </a:moveTo>
                <a:lnTo>
                  <a:pt x="1493652" y="746826"/>
                </a:lnTo>
                <a:cubicBezTo>
                  <a:pt x="1493652" y="334365"/>
                  <a:pt x="1828017" y="0"/>
                  <a:pt x="2240478" y="0"/>
                </a:cubicBezTo>
                <a:lnTo>
                  <a:pt x="13239305" y="0"/>
                </a:lnTo>
                <a:cubicBezTo>
                  <a:pt x="13651766" y="0"/>
                  <a:pt x="13986131" y="334365"/>
                  <a:pt x="13986131" y="746826"/>
                </a:cubicBezTo>
                <a:cubicBezTo>
                  <a:pt x="13986131" y="1159287"/>
                  <a:pt x="13651766" y="1493652"/>
                  <a:pt x="13239305" y="1493652"/>
                </a:cubicBezTo>
                <a:lnTo>
                  <a:pt x="12492480" y="1493652"/>
                </a:lnTo>
                <a:lnTo>
                  <a:pt x="12492480" y="11202386"/>
                </a:lnTo>
                <a:cubicBezTo>
                  <a:pt x="12492480" y="11614847"/>
                  <a:pt x="12158115" y="11949212"/>
                  <a:pt x="11745654" y="11949212"/>
                </a:cubicBezTo>
                <a:lnTo>
                  <a:pt x="746826" y="11949212"/>
                </a:lnTo>
                <a:cubicBezTo>
                  <a:pt x="334365" y="11949212"/>
                  <a:pt x="0" y="11614847"/>
                  <a:pt x="0" y="11202386"/>
                </a:cubicBezTo>
                <a:cubicBezTo>
                  <a:pt x="0" y="10789925"/>
                  <a:pt x="334365" y="10455560"/>
                  <a:pt x="746826" y="10455560"/>
                </a:cubicBezTo>
                <a:lnTo>
                  <a:pt x="1493652" y="10455561"/>
                </a:lnTo>
                <a:close/>
                <a:moveTo>
                  <a:pt x="2240477" y="0"/>
                </a:moveTo>
                <a:cubicBezTo>
                  <a:pt x="2652938" y="0"/>
                  <a:pt x="2987303" y="334365"/>
                  <a:pt x="2987303" y="746826"/>
                </a:cubicBez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moveTo>
                  <a:pt x="12492480" y="1493652"/>
                </a:moveTo>
                <a:lnTo>
                  <a:pt x="2240477" y="1493652"/>
                </a:lnTo>
                <a:moveTo>
                  <a:pt x="746826" y="10455561"/>
                </a:moveTo>
                <a:cubicBezTo>
                  <a:pt x="953056" y="10455561"/>
                  <a:pt x="1064601" y="10704503"/>
                  <a:pt x="1120239" y="10828974"/>
                </a:cubicBezTo>
                <a:cubicBezTo>
                  <a:pt x="1175877" y="10953445"/>
                  <a:pt x="1286884" y="11202387"/>
                  <a:pt x="1080654" y="11202387"/>
                </a:cubicBezTo>
                <a:lnTo>
                  <a:pt x="1493652" y="11202386"/>
                </a:lnTo>
                <a:moveTo>
                  <a:pt x="746826" y="11949212"/>
                </a:moveTo>
                <a:cubicBezTo>
                  <a:pt x="1159287" y="11949212"/>
                  <a:pt x="1493652" y="11614847"/>
                  <a:pt x="1493652" y="11202386"/>
                </a:cubicBezTo>
                <a:lnTo>
                  <a:pt x="1493652" y="10455561"/>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6213" lvl="0"/>
            <a:endParaRPr lang="en-US" sz="6000" b="1" dirty="0">
              <a:ln w="57150">
                <a:noFill/>
              </a:ln>
              <a:solidFill>
                <a:srgbClr val="341300"/>
              </a:solidFill>
              <a:latin typeface="High Tower Text" panose="02040502050506030303" pitchFamily="18" charset="0"/>
            </a:endParaRPr>
          </a:p>
        </p:txBody>
      </p:sp>
      <p:sp>
        <p:nvSpPr>
          <p:cNvPr id="81" name="Rectangle 80"/>
          <p:cNvSpPr/>
          <p:nvPr/>
        </p:nvSpPr>
        <p:spPr>
          <a:xfrm>
            <a:off x="1292712" y="39761143"/>
            <a:ext cx="21534353" cy="3785652"/>
          </a:xfrm>
          <a:prstGeom prst="rect">
            <a:avLst/>
          </a:prstGeom>
        </p:spPr>
        <p:txBody>
          <a:bodyPr wrap="square">
            <a:spAutoFit/>
          </a:bodyPr>
          <a:lstStyle/>
          <a:p>
            <a:pPr algn="ctr"/>
            <a:r>
              <a:rPr lang="en-US" sz="12000" b="1" i="1" dirty="0" smtClean="0">
                <a:ln w="12700">
                  <a:solidFill>
                    <a:srgbClr val="341300"/>
                  </a:solidFill>
                </a:ln>
                <a:solidFill>
                  <a:srgbClr val="E4C648"/>
                </a:solidFill>
                <a:latin typeface="Imprint MT Shadow" panose="04020605060303030202" pitchFamily="82" charset="0"/>
              </a:rPr>
              <a:t>How will you leave your mark on the cyber operations domain?</a:t>
            </a:r>
            <a:endParaRPr lang="en-US" sz="12000" b="1" i="1" dirty="0">
              <a:ln w="12700">
                <a:solidFill>
                  <a:srgbClr val="341300"/>
                </a:solidFill>
              </a:ln>
              <a:solidFill>
                <a:srgbClr val="E4C648"/>
              </a:solidFill>
              <a:latin typeface="Imprint MT Shadow" panose="04020605060303030202" pitchFamily="82" charset="0"/>
            </a:endParaRPr>
          </a:p>
        </p:txBody>
      </p:sp>
      <p:sp>
        <p:nvSpPr>
          <p:cNvPr id="62" name="Rectangle 61"/>
          <p:cNvSpPr/>
          <p:nvPr/>
        </p:nvSpPr>
        <p:spPr>
          <a:xfrm>
            <a:off x="30341576" y="6686550"/>
            <a:ext cx="14939207" cy="21818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b="1" dirty="0" smtClean="0">
                <a:solidFill>
                  <a:schemeClr val="bg1"/>
                </a:solidFill>
              </a:rPr>
              <a:t>To change pictures:</a:t>
            </a:r>
          </a:p>
          <a:p>
            <a:pPr marL="1143000" indent="-1143000">
              <a:buAutoNum type="arabicPeriod"/>
            </a:pPr>
            <a:r>
              <a:rPr lang="en-US" dirty="0" smtClean="0">
                <a:solidFill>
                  <a:schemeClr val="bg1"/>
                </a:solidFill>
              </a:rPr>
              <a:t>Save the picture of the person you wish to use.</a:t>
            </a:r>
          </a:p>
          <a:p>
            <a:pPr marL="1143000" indent="-1143000">
              <a:buAutoNum type="arabicPeriod"/>
            </a:pPr>
            <a:r>
              <a:rPr lang="en-US" dirty="0">
                <a:solidFill>
                  <a:schemeClr val="bg1"/>
                </a:solidFill>
              </a:rPr>
              <a:t>S</a:t>
            </a:r>
            <a:r>
              <a:rPr lang="en-US" dirty="0" smtClean="0">
                <a:solidFill>
                  <a:schemeClr val="bg1"/>
                </a:solidFill>
              </a:rPr>
              <a:t>ingle-left-click </a:t>
            </a:r>
            <a:r>
              <a:rPr lang="en-US" dirty="0">
                <a:solidFill>
                  <a:schemeClr val="bg1"/>
                </a:solidFill>
              </a:rPr>
              <a:t>the grouped </a:t>
            </a:r>
            <a:r>
              <a:rPr lang="en-US" dirty="0" smtClean="0">
                <a:solidFill>
                  <a:schemeClr val="bg1"/>
                </a:solidFill>
              </a:rPr>
              <a:t>picture/shapes you wish to change on the poster. </a:t>
            </a:r>
            <a:r>
              <a:rPr lang="en-US" dirty="0">
                <a:solidFill>
                  <a:schemeClr val="bg1"/>
                </a:solidFill>
              </a:rPr>
              <a:t>Single-left-click again on </a:t>
            </a:r>
            <a:r>
              <a:rPr lang="en-US" dirty="0" smtClean="0">
                <a:solidFill>
                  <a:schemeClr val="bg1"/>
                </a:solidFill>
              </a:rPr>
              <a:t>the picture.</a:t>
            </a:r>
            <a:endParaRPr lang="en-US" dirty="0">
              <a:solidFill>
                <a:schemeClr val="bg1"/>
              </a:solidFill>
            </a:endParaRPr>
          </a:p>
          <a:p>
            <a:pPr marL="1143000" indent="-1143000">
              <a:buAutoNum type="arabicPeriod"/>
            </a:pPr>
            <a:r>
              <a:rPr lang="en-US" dirty="0">
                <a:solidFill>
                  <a:schemeClr val="bg1"/>
                </a:solidFill>
              </a:rPr>
              <a:t>Now single-right-click the </a:t>
            </a:r>
            <a:r>
              <a:rPr lang="en-US" dirty="0" smtClean="0">
                <a:solidFill>
                  <a:schemeClr val="bg1"/>
                </a:solidFill>
              </a:rPr>
              <a:t>picture and </a:t>
            </a:r>
            <a:r>
              <a:rPr lang="en-US" dirty="0">
                <a:solidFill>
                  <a:schemeClr val="bg1"/>
                </a:solidFill>
              </a:rPr>
              <a:t>select </a:t>
            </a:r>
            <a:r>
              <a:rPr lang="en-US" dirty="0" smtClean="0">
                <a:solidFill>
                  <a:schemeClr val="bg1"/>
                </a:solidFill>
              </a:rPr>
              <a:t>“Change Picture</a:t>
            </a:r>
            <a:r>
              <a:rPr lang="en-US" dirty="0">
                <a:solidFill>
                  <a:schemeClr val="bg1"/>
                </a:solidFill>
              </a:rPr>
              <a:t>” from the menu.</a:t>
            </a:r>
          </a:p>
          <a:p>
            <a:pPr marL="1143000" indent="-1143000">
              <a:buAutoNum type="arabicPeriod"/>
            </a:pPr>
            <a:r>
              <a:rPr lang="en-US" dirty="0" smtClean="0">
                <a:solidFill>
                  <a:schemeClr val="bg1"/>
                </a:solidFill>
              </a:rPr>
              <a:t>Choose the picture file you saved.</a:t>
            </a:r>
          </a:p>
          <a:p>
            <a:pPr marL="1143000" indent="-1143000">
              <a:buAutoNum type="arabicPeriod"/>
            </a:pPr>
            <a:r>
              <a:rPr lang="en-US" dirty="0">
                <a:solidFill>
                  <a:schemeClr val="bg1"/>
                </a:solidFill>
              </a:rPr>
              <a:t>You may wish to single-left-click the grouped </a:t>
            </a:r>
            <a:r>
              <a:rPr lang="en-US" dirty="0" smtClean="0">
                <a:solidFill>
                  <a:schemeClr val="bg1"/>
                </a:solidFill>
              </a:rPr>
              <a:t>picture/shapes </a:t>
            </a:r>
            <a:r>
              <a:rPr lang="en-US" dirty="0">
                <a:solidFill>
                  <a:schemeClr val="bg1"/>
                </a:solidFill>
              </a:rPr>
              <a:t>and single-left-click the new </a:t>
            </a:r>
            <a:r>
              <a:rPr lang="en-US" dirty="0" smtClean="0">
                <a:solidFill>
                  <a:schemeClr val="bg1"/>
                </a:solidFill>
              </a:rPr>
              <a:t>picture again </a:t>
            </a:r>
            <a:r>
              <a:rPr lang="en-US" dirty="0">
                <a:solidFill>
                  <a:schemeClr val="bg1"/>
                </a:solidFill>
              </a:rPr>
              <a:t>to adjust its </a:t>
            </a:r>
            <a:r>
              <a:rPr lang="en-US" dirty="0" smtClean="0">
                <a:solidFill>
                  <a:schemeClr val="bg1"/>
                </a:solidFill>
              </a:rPr>
              <a:t>size or crop it—especially useful if the new picture is not the same aspect ratio as the previous one.</a:t>
            </a:r>
          </a:p>
          <a:p>
            <a:pPr marL="1143000" indent="-1143000">
              <a:buAutoNum type="arabicPeriod"/>
            </a:pPr>
            <a:endParaRPr lang="en-US" dirty="0" smtClean="0">
              <a:solidFill>
                <a:schemeClr val="bg1"/>
              </a:solidFill>
            </a:endParaRPr>
          </a:p>
          <a:p>
            <a:pPr algn="ctr"/>
            <a:r>
              <a:rPr lang="en-US" b="1" dirty="0" smtClean="0">
                <a:solidFill>
                  <a:schemeClr val="bg1"/>
                </a:solidFill>
              </a:rPr>
              <a:t>DO </a:t>
            </a:r>
            <a:r>
              <a:rPr lang="en-US" b="1" u="sng" dirty="0" smtClean="0">
                <a:solidFill>
                  <a:schemeClr val="bg1"/>
                </a:solidFill>
              </a:rPr>
              <a:t>NOT</a:t>
            </a:r>
            <a:r>
              <a:rPr lang="en-US" b="1" dirty="0" smtClean="0">
                <a:solidFill>
                  <a:schemeClr val="bg1"/>
                </a:solidFill>
              </a:rPr>
              <a:t> CHANGE PROP AND WINGS PICTURE!!!</a:t>
            </a:r>
            <a:endParaRPr lang="en-US" b="1" dirty="0">
              <a:solidFill>
                <a:schemeClr val="bg1"/>
              </a:solidFill>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818" t="4296" r="3010" b="9341"/>
          <a:stretch/>
        </p:blipFill>
        <p:spPr>
          <a:xfrm>
            <a:off x="17328361" y="213273"/>
            <a:ext cx="9271000" cy="6515101"/>
          </a:xfrm>
          <a:prstGeom prst="rect">
            <a:avLst/>
          </a:prstGeom>
          <a:effectLst>
            <a:outerShdw blurRad="50800" dist="38100" dir="8100000" sx="101000" sy="101000" algn="tr" rotWithShape="0">
              <a:prstClr val="black">
                <a:alpha val="60000"/>
              </a:prstClr>
            </a:outerShdw>
          </a:effectLst>
        </p:spPr>
      </p:pic>
      <p:cxnSp>
        <p:nvCxnSpPr>
          <p:cNvPr id="69" name="Straight Connector 68"/>
          <p:cNvCxnSpPr/>
          <p:nvPr/>
        </p:nvCxnSpPr>
        <p:spPr>
          <a:xfrm flipV="1">
            <a:off x="-9992639" y="4201576"/>
            <a:ext cx="0" cy="16604009"/>
          </a:xfrm>
          <a:prstGeom prst="line">
            <a:avLst/>
          </a:prstGeom>
          <a:solidFill>
            <a:srgbClr val="E4C648"/>
          </a:solidFill>
          <a:ln w="317500" cmpd="dbl">
            <a:solidFill>
              <a:srgbClr val="341300"/>
            </a:solidFill>
            <a:prstDash val="sysDot"/>
          </a:ln>
        </p:spPr>
        <p:style>
          <a:lnRef idx="2">
            <a:schemeClr val="accent6">
              <a:shade val="50000"/>
            </a:schemeClr>
          </a:lnRef>
          <a:fillRef idx="1">
            <a:schemeClr val="accent6"/>
          </a:fillRef>
          <a:effectRef idx="0">
            <a:schemeClr val="accent6"/>
          </a:effectRef>
          <a:fontRef idx="minor">
            <a:schemeClr val="lt1"/>
          </a:fontRef>
        </p:style>
      </p:cxnSp>
      <p:sp>
        <p:nvSpPr>
          <p:cNvPr id="72" name="7-Point Star 71"/>
          <p:cNvSpPr/>
          <p:nvPr/>
        </p:nvSpPr>
        <p:spPr>
          <a:xfrm>
            <a:off x="-10397523" y="15258083"/>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Frame 76"/>
          <p:cNvSpPr/>
          <p:nvPr/>
        </p:nvSpPr>
        <p:spPr>
          <a:xfrm>
            <a:off x="14856724" y="5451588"/>
            <a:ext cx="7020839" cy="8716342"/>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55845" y="30092770"/>
            <a:ext cx="5862221" cy="7251079"/>
          </a:xfrm>
          <a:prstGeom prst="rect">
            <a:avLst/>
          </a:prstGeom>
          <a:ln w="317500" cap="flat" cmpd="dbl">
            <a:noFill/>
            <a:prstDash val="sysDot"/>
            <a:round/>
          </a:ln>
          <a:effectLst>
            <a:innerShdw blurRad="76200">
              <a:srgbClr val="000000"/>
            </a:innerShdw>
          </a:effectLst>
        </p:spPr>
      </p:pic>
      <p:sp>
        <p:nvSpPr>
          <p:cNvPr id="85" name="Frame 84"/>
          <p:cNvSpPr/>
          <p:nvPr/>
        </p:nvSpPr>
        <p:spPr>
          <a:xfrm>
            <a:off x="15176537" y="29535954"/>
            <a:ext cx="7020839" cy="8364713"/>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7627" y="17642997"/>
            <a:ext cx="6329491" cy="7970471"/>
          </a:xfrm>
          <a:prstGeom prst="rect">
            <a:avLst/>
          </a:prstGeom>
          <a:ln w="317500" cap="flat" cmpd="dbl">
            <a:noFill/>
            <a:prstDash val="sysDot"/>
            <a:round/>
          </a:ln>
          <a:effectLst>
            <a:innerShdw blurRad="76200">
              <a:srgbClr val="000000"/>
            </a:innerShdw>
          </a:effectLst>
        </p:spPr>
      </p:pic>
      <p:sp>
        <p:nvSpPr>
          <p:cNvPr id="87" name="Frame 86"/>
          <p:cNvSpPr/>
          <p:nvPr/>
        </p:nvSpPr>
        <p:spPr>
          <a:xfrm>
            <a:off x="1084371" y="17239969"/>
            <a:ext cx="7020839" cy="8716342"/>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Rectangle 1"/>
          <p:cNvSpPr/>
          <p:nvPr/>
        </p:nvSpPr>
        <p:spPr>
          <a:xfrm>
            <a:off x="2385172" y="5784702"/>
            <a:ext cx="10530727" cy="10402848"/>
          </a:xfrm>
          <a:prstGeom prst="rect">
            <a:avLst/>
          </a:prstGeom>
        </p:spPr>
        <p:txBody>
          <a:bodyPr wrap="square">
            <a:spAutoFit/>
          </a:bodyPr>
          <a:lstStyle/>
          <a:p>
            <a:pPr lvl="0"/>
            <a:r>
              <a:rPr lang="en-US" sz="7000" b="1" dirty="0">
                <a:ln>
                  <a:solidFill>
                    <a:srgbClr val="341300"/>
                  </a:solidFill>
                </a:ln>
                <a:solidFill>
                  <a:srgbClr val="E4C648"/>
                </a:solidFill>
                <a:latin typeface="Imprint MT Shadow" panose="04020605060303030202" pitchFamily="82" charset="0"/>
              </a:rPr>
              <a:t>CMSgt </a:t>
            </a:r>
            <a:r>
              <a:rPr lang="en-US" sz="7000" b="1" dirty="0" smtClean="0">
                <a:ln>
                  <a:solidFill>
                    <a:srgbClr val="341300"/>
                  </a:solidFill>
                </a:ln>
                <a:solidFill>
                  <a:srgbClr val="E4C648"/>
                </a:solidFill>
                <a:latin typeface="Imprint MT Shadow" panose="04020605060303030202" pitchFamily="82" charset="0"/>
              </a:rPr>
              <a:t>Charles E. </a:t>
            </a:r>
            <a:r>
              <a:rPr lang="en-US" sz="7000" b="1" dirty="0" err="1" smtClean="0">
                <a:ln>
                  <a:solidFill>
                    <a:srgbClr val="341300"/>
                  </a:solidFill>
                </a:ln>
                <a:solidFill>
                  <a:srgbClr val="E4C648"/>
                </a:solidFill>
                <a:latin typeface="Imprint MT Shadow" panose="04020605060303030202" pitchFamily="82" charset="0"/>
              </a:rPr>
              <a:t>Teston</a:t>
            </a:r>
            <a:endParaRPr lang="en-US" sz="7000" b="1" dirty="0" smtClean="0">
              <a:ln>
                <a:solidFill>
                  <a:srgbClr val="341300"/>
                </a:solidFill>
              </a:ln>
              <a:solidFill>
                <a:srgbClr val="E4C648"/>
              </a:solidFill>
              <a:latin typeface="Imprint MT Shadow" panose="04020605060303030202" pitchFamily="82" charset="0"/>
            </a:endParaRPr>
          </a:p>
          <a:p>
            <a:pPr lvl="0"/>
            <a:r>
              <a:rPr lang="en-US" sz="6000" b="1" dirty="0" smtClean="0">
                <a:ln w="57150">
                  <a:noFill/>
                </a:ln>
                <a:solidFill>
                  <a:srgbClr val="341300"/>
                </a:solidFill>
                <a:latin typeface="High Tower Text" panose="02040502050506030303" pitchFamily="18" charset="0"/>
              </a:rPr>
              <a:t>During Chief </a:t>
            </a:r>
            <a:r>
              <a:rPr lang="en-US" sz="6000" b="1" dirty="0" err="1" smtClean="0">
                <a:ln w="57150">
                  <a:noFill/>
                </a:ln>
                <a:solidFill>
                  <a:srgbClr val="341300"/>
                </a:solidFill>
                <a:latin typeface="High Tower Text" panose="02040502050506030303" pitchFamily="18" charset="0"/>
              </a:rPr>
              <a:t>Teston’s</a:t>
            </a:r>
            <a:r>
              <a:rPr lang="en-US" sz="6000" b="1" dirty="0" smtClean="0">
                <a:ln w="57150">
                  <a:noFill/>
                </a:ln>
                <a:solidFill>
                  <a:srgbClr val="341300"/>
                </a:solidFill>
                <a:latin typeface="High Tower Text" panose="02040502050506030303" pitchFamily="18" charset="0"/>
              </a:rPr>
              <a:t> career, he flew more than 100 combat support missions, was an academic instructor, first sergeant, a Senior Enlisted Advisor, and superintendent of </a:t>
            </a:r>
            <a:r>
              <a:rPr lang="en-US" sz="6000" b="1" smtClean="0">
                <a:ln w="57150">
                  <a:noFill/>
                </a:ln>
                <a:solidFill>
                  <a:srgbClr val="341300"/>
                </a:solidFill>
                <a:latin typeface="High Tower Text" panose="02040502050506030303" pitchFamily="18" charset="0"/>
              </a:rPr>
              <a:t>radio operations. </a:t>
            </a:r>
            <a:r>
              <a:rPr lang="en-US" sz="6000" b="1" dirty="0" smtClean="0">
                <a:ln w="57150">
                  <a:noFill/>
                </a:ln>
                <a:solidFill>
                  <a:srgbClr val="341300"/>
                </a:solidFill>
                <a:latin typeface="High Tower Text" panose="02040502050506030303" pitchFamily="18" charset="0"/>
              </a:rPr>
              <a:t>After he retired, he was inducted into the Air Force Communications and Information Hall of Fame.</a:t>
            </a:r>
            <a:endParaRPr lang="en-US" sz="6000" b="1" dirty="0">
              <a:ln w="57150">
                <a:noFill/>
              </a:ln>
              <a:solidFill>
                <a:srgbClr val="341300"/>
              </a:solidFill>
              <a:latin typeface="High Tower Text" panose="02040502050506030303" pitchFamily="18" charset="0"/>
            </a:endParaRPr>
          </a:p>
        </p:txBody>
      </p:sp>
      <p:sp>
        <p:nvSpPr>
          <p:cNvPr id="3" name="Rectangle 2"/>
          <p:cNvSpPr/>
          <p:nvPr/>
        </p:nvSpPr>
        <p:spPr>
          <a:xfrm>
            <a:off x="10824149" y="16971391"/>
            <a:ext cx="12857243" cy="8479244"/>
          </a:xfrm>
          <a:prstGeom prst="rect">
            <a:avLst/>
          </a:prstGeom>
        </p:spPr>
        <p:txBody>
          <a:bodyPr wrap="square">
            <a:spAutoFit/>
          </a:bodyPr>
          <a:lstStyle/>
          <a:p>
            <a:pPr marL="176213" lvl="0"/>
            <a:r>
              <a:rPr lang="en-US" sz="6500" b="1" dirty="0" err="1">
                <a:ln>
                  <a:solidFill>
                    <a:srgbClr val="341300"/>
                  </a:solidFill>
                </a:ln>
                <a:solidFill>
                  <a:srgbClr val="E4C648"/>
                </a:solidFill>
                <a:latin typeface="Imprint MT Shadow" panose="04020605060303030202" pitchFamily="82" charset="0"/>
              </a:rPr>
              <a:t>CMSgt</a:t>
            </a:r>
            <a:r>
              <a:rPr lang="en-US" sz="6500" b="1" dirty="0">
                <a:ln>
                  <a:solidFill>
                    <a:srgbClr val="341300"/>
                  </a:solidFill>
                </a:ln>
                <a:solidFill>
                  <a:srgbClr val="E4C648"/>
                </a:solidFill>
                <a:latin typeface="Imprint MT Shadow" panose="04020605060303030202" pitchFamily="82" charset="0"/>
              </a:rPr>
              <a:t> </a:t>
            </a:r>
            <a:r>
              <a:rPr lang="en-US" sz="6500" b="1" dirty="0" smtClean="0">
                <a:ln>
                  <a:solidFill>
                    <a:srgbClr val="341300"/>
                  </a:solidFill>
                </a:ln>
                <a:solidFill>
                  <a:srgbClr val="E4C648"/>
                </a:solidFill>
                <a:latin typeface="Imprint MT Shadow" panose="04020605060303030202" pitchFamily="82" charset="0"/>
              </a:rPr>
              <a:t>Eric W. </a:t>
            </a:r>
            <a:r>
              <a:rPr lang="en-US" sz="6500" b="1" dirty="0" err="1" smtClean="0">
                <a:ln>
                  <a:solidFill>
                    <a:srgbClr val="341300"/>
                  </a:solidFill>
                </a:ln>
                <a:solidFill>
                  <a:srgbClr val="E4C648"/>
                </a:solidFill>
                <a:latin typeface="Imprint MT Shadow" panose="04020605060303030202" pitchFamily="82" charset="0"/>
              </a:rPr>
              <a:t>Benken</a:t>
            </a:r>
            <a:endParaRPr lang="en-US" sz="6500" b="1" dirty="0">
              <a:ln>
                <a:solidFill>
                  <a:srgbClr val="341300"/>
                </a:solidFill>
              </a:ln>
              <a:solidFill>
                <a:srgbClr val="E4C648"/>
              </a:solidFill>
              <a:latin typeface="Imprint MT Shadow" panose="04020605060303030202" pitchFamily="82" charset="0"/>
            </a:endParaRPr>
          </a:p>
          <a:p>
            <a:pPr marL="176213" lvl="0"/>
            <a:r>
              <a:rPr lang="en-US" sz="6000" b="1" dirty="0" smtClean="0">
                <a:ln w="57150">
                  <a:noFill/>
                </a:ln>
                <a:solidFill>
                  <a:srgbClr val="341300"/>
                </a:solidFill>
                <a:latin typeface="High Tower Text" panose="02040502050506030303" pitchFamily="18" charset="0"/>
              </a:rPr>
              <a:t>Chief </a:t>
            </a:r>
            <a:r>
              <a:rPr lang="en-US" sz="6000" b="1" dirty="0" err="1" smtClean="0">
                <a:ln w="57150">
                  <a:noFill/>
                </a:ln>
                <a:solidFill>
                  <a:srgbClr val="341300"/>
                </a:solidFill>
                <a:latin typeface="High Tower Text" panose="02040502050506030303" pitchFamily="18" charset="0"/>
              </a:rPr>
              <a:t>Benken</a:t>
            </a:r>
            <a:r>
              <a:rPr lang="en-US" sz="6000" b="1" dirty="0" smtClean="0">
                <a:ln w="57150">
                  <a:noFill/>
                </a:ln>
                <a:solidFill>
                  <a:srgbClr val="341300"/>
                </a:solidFill>
                <a:latin typeface="High Tower Text" panose="02040502050506030303" pitchFamily="18" charset="0"/>
              </a:rPr>
              <a:t> entered the Air Force with a background in information management and served as an administrative specialist. During his career, he served as Senior Enlisted Adviser with the USAF in Europe</a:t>
            </a:r>
            <a:r>
              <a:rPr lang="en-US" sz="6000" b="1" dirty="0">
                <a:ln w="57150">
                  <a:noFill/>
                </a:ln>
                <a:solidFill>
                  <a:srgbClr val="341300"/>
                </a:solidFill>
                <a:latin typeface="High Tower Text" panose="02040502050506030303" pitchFamily="18" charset="0"/>
              </a:rPr>
              <a:t> </a:t>
            </a:r>
            <a:r>
              <a:rPr lang="en-US" sz="6000" b="1" smtClean="0">
                <a:ln w="57150">
                  <a:noFill/>
                </a:ln>
                <a:solidFill>
                  <a:srgbClr val="341300"/>
                </a:solidFill>
                <a:latin typeface="High Tower Text" panose="02040502050506030303" pitchFamily="18" charset="0"/>
              </a:rPr>
              <a:t>and he became </a:t>
            </a:r>
            <a:r>
              <a:rPr lang="en-US" sz="6000" b="1" dirty="0" smtClean="0">
                <a:ln w="57150">
                  <a:noFill/>
                </a:ln>
                <a:solidFill>
                  <a:srgbClr val="341300"/>
                </a:solidFill>
                <a:latin typeface="High Tower Text" panose="02040502050506030303" pitchFamily="18" charset="0"/>
              </a:rPr>
              <a:t>the Chief Master Sergeant of the Air Force</a:t>
            </a:r>
            <a:r>
              <a:rPr lang="en-US" sz="6000" b="1" dirty="0">
                <a:ln w="57150">
                  <a:noFill/>
                </a:ln>
                <a:solidFill>
                  <a:srgbClr val="341300"/>
                </a:solidFill>
                <a:latin typeface="High Tower Text" panose="02040502050506030303" pitchFamily="18" charset="0"/>
              </a:rPr>
              <a:t> </a:t>
            </a:r>
            <a:r>
              <a:rPr lang="en-US" sz="6000" b="1" dirty="0" smtClean="0">
                <a:ln w="57150">
                  <a:noFill/>
                </a:ln>
                <a:solidFill>
                  <a:srgbClr val="341300"/>
                </a:solidFill>
                <a:latin typeface="High Tower Text" panose="02040502050506030303" pitchFamily="18" charset="0"/>
              </a:rPr>
              <a:t>in 1996.</a:t>
            </a:r>
          </a:p>
        </p:txBody>
      </p:sp>
      <p:sp>
        <p:nvSpPr>
          <p:cNvPr id="7" name="Rectangle 6"/>
          <p:cNvSpPr/>
          <p:nvPr/>
        </p:nvSpPr>
        <p:spPr>
          <a:xfrm>
            <a:off x="2102742" y="29014638"/>
            <a:ext cx="10813157" cy="10402848"/>
          </a:xfrm>
          <a:prstGeom prst="rect">
            <a:avLst/>
          </a:prstGeom>
        </p:spPr>
        <p:txBody>
          <a:bodyPr wrap="square">
            <a:spAutoFit/>
          </a:bodyPr>
          <a:lstStyle/>
          <a:p>
            <a:pPr marL="176213" lvl="0"/>
            <a:r>
              <a:rPr lang="en-US" sz="7000" b="1" dirty="0" smtClean="0">
                <a:ln>
                  <a:solidFill>
                    <a:srgbClr val="341300"/>
                  </a:solidFill>
                </a:ln>
                <a:solidFill>
                  <a:srgbClr val="E4C648"/>
                </a:solidFill>
                <a:latin typeface="Imprint MT Shadow" panose="04020605060303030202" pitchFamily="82" charset="0"/>
              </a:rPr>
              <a:t>MSgt Joseph J. Duffy</a:t>
            </a:r>
            <a:endParaRPr lang="en-US" sz="7000" b="1" dirty="0">
              <a:ln>
                <a:solidFill>
                  <a:srgbClr val="341300"/>
                </a:solidFill>
              </a:ln>
              <a:solidFill>
                <a:srgbClr val="E4C648"/>
              </a:solidFill>
              <a:latin typeface="Imprint MT Shadow" panose="04020605060303030202" pitchFamily="82" charset="0"/>
            </a:endParaRPr>
          </a:p>
          <a:p>
            <a:pPr marL="176213" lvl="0"/>
            <a:r>
              <a:rPr lang="en-US" sz="6000" b="1" dirty="0" smtClean="0">
                <a:ln w="57150">
                  <a:noFill/>
                </a:ln>
                <a:solidFill>
                  <a:srgbClr val="341300"/>
                </a:solidFill>
                <a:latin typeface="High Tower Text" panose="02040502050506030303" pitchFamily="18" charset="0"/>
              </a:rPr>
              <a:t>MSgt Duffy served 42 years as a leader in Communications Security. He served two tours in Vietnam, managed the largest COMSEC account in the world, and earned the Bronze Star. He was also inducted into the Air Force Communications and Information Hall of Fame in 2010.</a:t>
            </a:r>
            <a:endParaRPr lang="en-US" sz="6000" b="1" dirty="0">
              <a:ln w="57150">
                <a:noFill/>
              </a:ln>
              <a:solidFill>
                <a:srgbClr val="341300"/>
              </a:solidFill>
              <a:latin typeface="High Tower Text" panose="02040502050506030303" pitchFamily="18" charset="0"/>
            </a:endParaRPr>
          </a:p>
        </p:txBody>
      </p:sp>
    </p:spTree>
    <p:extLst>
      <p:ext uri="{BB962C8B-B14F-4D97-AF65-F5344CB8AC3E}">
        <p14:creationId xmlns:p14="http://schemas.microsoft.com/office/powerpoint/2010/main" val="2503554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1DB59C87A2064FAF8C485C8436B83E" ma:contentTypeVersion="0" ma:contentTypeDescription="Create a new document." ma:contentTypeScope="" ma:versionID="b047677bb64a43ddaa47a4ecece6a77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AD1969-82D7-4ED5-B5B8-580FA97FF2A7}">
  <ds:schemaRefs>
    <ds:schemaRef ds:uri="http://schemas.microsoft.com/office/2006/documentManagement/types"/>
    <ds:schemaRef ds:uri="http://schemas.openxmlformats.org/package/2006/metadata/core-properties"/>
    <ds:schemaRef ds:uri="http://purl.org/dc/elements/1.1/"/>
    <ds:schemaRef ds:uri="http://purl.org/dc/terms/"/>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D69CF70A-4921-4B7A-8C8E-F8D9366D1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ED0A12E-F940-4834-A1B3-E5B39530B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4044</TotalTime>
  <Words>280</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High Tower Text</vt:lpstr>
      <vt:lpstr>Imprint MT Shadow</vt:lpstr>
      <vt:lpstr>Office Theme</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RACHEL L Capt USAF AETC 336 TRS/DO</dc:creator>
  <cp:lastModifiedBy>HARRIS, KYLE S 2d Lt USAF AETC 333 TRS/333 TRS/UMAFS</cp:lastModifiedBy>
  <cp:revision>75</cp:revision>
  <cp:lastPrinted>2017-04-25T16:20:58Z</cp:lastPrinted>
  <dcterms:created xsi:type="dcterms:W3CDTF">2017-03-17T13:28:24Z</dcterms:created>
  <dcterms:modified xsi:type="dcterms:W3CDTF">2017-05-16T15:36:31Z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0x010100C91DB59C87A2064FAF8C485C8436B83E</vt:lpwstr>
  </property>
</Properties>
</file>