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F64CA-B0E7-4C41-8DC6-45A1B8E938E0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FC494B-C99F-43B7-9888-7409317811B2}">
      <dgm:prSet/>
      <dgm:spPr/>
      <dgm:t>
        <a:bodyPr/>
        <a:lstStyle/>
        <a:p>
          <a:r>
            <a:rPr lang="en-US"/>
            <a:t>Variable selection is the process of selecting a subset of relevant predictors for use in model construction.</a:t>
          </a:r>
        </a:p>
      </dgm:t>
    </dgm:pt>
    <dgm:pt modelId="{3C983C93-60C2-4B04-BFD1-81F9EF283713}" type="parTrans" cxnId="{CE31EBBE-DDBC-408A-B7CC-581203B49BD7}">
      <dgm:prSet/>
      <dgm:spPr/>
      <dgm:t>
        <a:bodyPr/>
        <a:lstStyle/>
        <a:p>
          <a:endParaRPr lang="en-US"/>
        </a:p>
      </dgm:t>
    </dgm:pt>
    <dgm:pt modelId="{27AA1F78-91A6-4B4A-8584-C6DAB6D183E9}" type="sibTrans" cxnId="{CE31EBBE-DDBC-408A-B7CC-581203B49BD7}">
      <dgm:prSet/>
      <dgm:spPr/>
      <dgm:t>
        <a:bodyPr/>
        <a:lstStyle/>
        <a:p>
          <a:endParaRPr lang="en-US"/>
        </a:p>
      </dgm:t>
    </dgm:pt>
    <dgm:pt modelId="{DC3166F7-6A5A-4CD2-A2F0-698A76C635B1}">
      <dgm:prSet/>
      <dgm:spPr/>
      <dgm:t>
        <a:bodyPr/>
        <a:lstStyle/>
        <a:p>
          <a:r>
            <a:rPr lang="en-US"/>
            <a:t>Why select variables? </a:t>
          </a:r>
        </a:p>
      </dgm:t>
    </dgm:pt>
    <dgm:pt modelId="{0F65E844-24A7-434B-8295-E382117074B3}" type="parTrans" cxnId="{4938F7C4-7F45-4DFB-B47F-F038B4C8E941}">
      <dgm:prSet/>
      <dgm:spPr/>
      <dgm:t>
        <a:bodyPr/>
        <a:lstStyle/>
        <a:p>
          <a:endParaRPr lang="en-US"/>
        </a:p>
      </dgm:t>
    </dgm:pt>
    <dgm:pt modelId="{0761C5F6-E666-4413-B009-5FC2287F71E7}" type="sibTrans" cxnId="{4938F7C4-7F45-4DFB-B47F-F038B4C8E941}">
      <dgm:prSet/>
      <dgm:spPr/>
      <dgm:t>
        <a:bodyPr/>
        <a:lstStyle/>
        <a:p>
          <a:endParaRPr lang="en-US"/>
        </a:p>
      </dgm:t>
    </dgm:pt>
    <dgm:pt modelId="{16057D76-842D-49A7-AC80-F0F0CDACEB49}">
      <dgm:prSet/>
      <dgm:spPr/>
      <dgm:t>
        <a:bodyPr/>
        <a:lstStyle/>
        <a:p>
          <a:r>
            <a:rPr lang="en-US"/>
            <a:t>Improves model performance</a:t>
          </a:r>
        </a:p>
      </dgm:t>
    </dgm:pt>
    <dgm:pt modelId="{728FE30B-E441-4F22-880A-F57E8B2C45C6}" type="parTrans" cxnId="{308881D0-123A-4D3B-816E-5F81C7926539}">
      <dgm:prSet/>
      <dgm:spPr/>
      <dgm:t>
        <a:bodyPr/>
        <a:lstStyle/>
        <a:p>
          <a:endParaRPr lang="en-US"/>
        </a:p>
      </dgm:t>
    </dgm:pt>
    <dgm:pt modelId="{BE47383B-A0E8-4E0F-8D59-123BA473180E}" type="sibTrans" cxnId="{308881D0-123A-4D3B-816E-5F81C7926539}">
      <dgm:prSet/>
      <dgm:spPr/>
      <dgm:t>
        <a:bodyPr/>
        <a:lstStyle/>
        <a:p>
          <a:endParaRPr lang="en-US"/>
        </a:p>
      </dgm:t>
    </dgm:pt>
    <dgm:pt modelId="{58EBDA7C-5753-4464-8701-B9973F4B53A1}">
      <dgm:prSet/>
      <dgm:spPr/>
      <dgm:t>
        <a:bodyPr/>
        <a:lstStyle/>
        <a:p>
          <a:r>
            <a:rPr lang="en-US"/>
            <a:t>Reduces overfitting (bias)</a:t>
          </a:r>
        </a:p>
      </dgm:t>
    </dgm:pt>
    <dgm:pt modelId="{3C4804A8-6F10-41D0-8FAA-8D7CDF4A01AC}" type="parTrans" cxnId="{8ED79DFE-1255-4486-B45B-A59A23C852D6}">
      <dgm:prSet/>
      <dgm:spPr/>
      <dgm:t>
        <a:bodyPr/>
        <a:lstStyle/>
        <a:p>
          <a:endParaRPr lang="en-US"/>
        </a:p>
      </dgm:t>
    </dgm:pt>
    <dgm:pt modelId="{F40B9001-2830-4EE1-88E9-E8148D18D9B5}" type="sibTrans" cxnId="{8ED79DFE-1255-4486-B45B-A59A23C852D6}">
      <dgm:prSet/>
      <dgm:spPr/>
      <dgm:t>
        <a:bodyPr/>
        <a:lstStyle/>
        <a:p>
          <a:endParaRPr lang="en-US"/>
        </a:p>
      </dgm:t>
    </dgm:pt>
    <dgm:pt modelId="{8A458DEF-6CD1-426D-85EF-E9D93DDD09D3}">
      <dgm:prSet/>
      <dgm:spPr/>
      <dgm:t>
        <a:bodyPr/>
        <a:lstStyle/>
        <a:p>
          <a:r>
            <a:rPr lang="en-US"/>
            <a:t>Enhances interpretability</a:t>
          </a:r>
        </a:p>
      </dgm:t>
    </dgm:pt>
    <dgm:pt modelId="{AB555B6D-3143-4120-A95B-D329382C344F}" type="parTrans" cxnId="{89E3C2FA-E145-4042-9031-B1D2D9354FD3}">
      <dgm:prSet/>
      <dgm:spPr/>
      <dgm:t>
        <a:bodyPr/>
        <a:lstStyle/>
        <a:p>
          <a:endParaRPr lang="en-US"/>
        </a:p>
      </dgm:t>
    </dgm:pt>
    <dgm:pt modelId="{3ED5725C-3361-4701-81D4-EF9E73B4AA21}" type="sibTrans" cxnId="{89E3C2FA-E145-4042-9031-B1D2D9354FD3}">
      <dgm:prSet/>
      <dgm:spPr/>
      <dgm:t>
        <a:bodyPr/>
        <a:lstStyle/>
        <a:p>
          <a:endParaRPr lang="en-US"/>
        </a:p>
      </dgm:t>
    </dgm:pt>
    <dgm:pt modelId="{10E1177C-CCF9-4DE2-92DD-20932EDF397A}" type="pres">
      <dgm:prSet presAssocID="{354F64CA-B0E7-4C41-8DC6-45A1B8E938E0}" presName="Name0" presStyleCnt="0">
        <dgm:presLayoutVars>
          <dgm:dir/>
          <dgm:animLvl val="lvl"/>
          <dgm:resizeHandles val="exact"/>
        </dgm:presLayoutVars>
      </dgm:prSet>
      <dgm:spPr/>
    </dgm:pt>
    <dgm:pt modelId="{867C2EC4-4467-454B-8FB8-38AA7A88B273}" type="pres">
      <dgm:prSet presAssocID="{DC3166F7-6A5A-4CD2-A2F0-698A76C635B1}" presName="boxAndChildren" presStyleCnt="0"/>
      <dgm:spPr/>
    </dgm:pt>
    <dgm:pt modelId="{B2740F68-4610-4AE7-9066-0FA28D76E61B}" type="pres">
      <dgm:prSet presAssocID="{DC3166F7-6A5A-4CD2-A2F0-698A76C635B1}" presName="parentTextBox" presStyleLbl="node1" presStyleIdx="0" presStyleCnt="2"/>
      <dgm:spPr/>
    </dgm:pt>
    <dgm:pt modelId="{16848ECD-8F35-43BD-81BD-5FE705210B2D}" type="pres">
      <dgm:prSet presAssocID="{DC3166F7-6A5A-4CD2-A2F0-698A76C635B1}" presName="entireBox" presStyleLbl="node1" presStyleIdx="0" presStyleCnt="2"/>
      <dgm:spPr/>
    </dgm:pt>
    <dgm:pt modelId="{7712E3A9-E76B-4BCE-916F-4ACDDC95924F}" type="pres">
      <dgm:prSet presAssocID="{DC3166F7-6A5A-4CD2-A2F0-698A76C635B1}" presName="descendantBox" presStyleCnt="0"/>
      <dgm:spPr/>
    </dgm:pt>
    <dgm:pt modelId="{1944A076-AEF6-49F0-B01B-26D0F121CC79}" type="pres">
      <dgm:prSet presAssocID="{16057D76-842D-49A7-AC80-F0F0CDACEB49}" presName="childTextBox" presStyleLbl="fgAccFollowNode1" presStyleIdx="0" presStyleCnt="3">
        <dgm:presLayoutVars>
          <dgm:bulletEnabled val="1"/>
        </dgm:presLayoutVars>
      </dgm:prSet>
      <dgm:spPr/>
    </dgm:pt>
    <dgm:pt modelId="{DFB92685-9C38-4E9F-88FA-6213ED9FBDF7}" type="pres">
      <dgm:prSet presAssocID="{58EBDA7C-5753-4464-8701-B9973F4B53A1}" presName="childTextBox" presStyleLbl="fgAccFollowNode1" presStyleIdx="1" presStyleCnt="3">
        <dgm:presLayoutVars>
          <dgm:bulletEnabled val="1"/>
        </dgm:presLayoutVars>
      </dgm:prSet>
      <dgm:spPr/>
    </dgm:pt>
    <dgm:pt modelId="{F6D6E0FC-0B67-4BBB-9976-DC5290B39B7A}" type="pres">
      <dgm:prSet presAssocID="{8A458DEF-6CD1-426D-85EF-E9D93DDD09D3}" presName="childTextBox" presStyleLbl="fgAccFollowNode1" presStyleIdx="2" presStyleCnt="3">
        <dgm:presLayoutVars>
          <dgm:bulletEnabled val="1"/>
        </dgm:presLayoutVars>
      </dgm:prSet>
      <dgm:spPr/>
    </dgm:pt>
    <dgm:pt modelId="{ACD16B2F-0638-44C2-9304-1CC801AF6316}" type="pres">
      <dgm:prSet presAssocID="{27AA1F78-91A6-4B4A-8584-C6DAB6D183E9}" presName="sp" presStyleCnt="0"/>
      <dgm:spPr/>
    </dgm:pt>
    <dgm:pt modelId="{2D1C9CA2-3108-41F8-BAB1-388ACB09EA7F}" type="pres">
      <dgm:prSet presAssocID="{76FC494B-C99F-43B7-9888-7409317811B2}" presName="arrowAndChildren" presStyleCnt="0"/>
      <dgm:spPr/>
    </dgm:pt>
    <dgm:pt modelId="{8826F45E-B0E9-42D0-B3E3-FA84CD15B485}" type="pres">
      <dgm:prSet presAssocID="{76FC494B-C99F-43B7-9888-7409317811B2}" presName="parentTextArrow" presStyleLbl="node1" presStyleIdx="1" presStyleCnt="2"/>
      <dgm:spPr/>
    </dgm:pt>
  </dgm:ptLst>
  <dgm:cxnLst>
    <dgm:cxn modelId="{E9F6C014-992E-4A23-9B1E-A22218AD71A8}" type="presOf" srcId="{DC3166F7-6A5A-4CD2-A2F0-698A76C635B1}" destId="{B2740F68-4610-4AE7-9066-0FA28D76E61B}" srcOrd="0" destOrd="0" presId="urn:microsoft.com/office/officeart/2005/8/layout/process4"/>
    <dgm:cxn modelId="{F683A11F-99AD-441D-8170-9581F405DF3C}" type="presOf" srcId="{58EBDA7C-5753-4464-8701-B9973F4B53A1}" destId="{DFB92685-9C38-4E9F-88FA-6213ED9FBDF7}" srcOrd="0" destOrd="0" presId="urn:microsoft.com/office/officeart/2005/8/layout/process4"/>
    <dgm:cxn modelId="{9E587323-0F06-4057-ADCB-DC438404C26C}" type="presOf" srcId="{DC3166F7-6A5A-4CD2-A2F0-698A76C635B1}" destId="{16848ECD-8F35-43BD-81BD-5FE705210B2D}" srcOrd="1" destOrd="0" presId="urn:microsoft.com/office/officeart/2005/8/layout/process4"/>
    <dgm:cxn modelId="{38949B2D-264A-4B3A-B182-FAC50BA11804}" type="presOf" srcId="{354F64CA-B0E7-4C41-8DC6-45A1B8E938E0}" destId="{10E1177C-CCF9-4DE2-92DD-20932EDF397A}" srcOrd="0" destOrd="0" presId="urn:microsoft.com/office/officeart/2005/8/layout/process4"/>
    <dgm:cxn modelId="{C98A0B9F-3EB0-427E-8C54-72D741C292C3}" type="presOf" srcId="{8A458DEF-6CD1-426D-85EF-E9D93DDD09D3}" destId="{F6D6E0FC-0B67-4BBB-9976-DC5290B39B7A}" srcOrd="0" destOrd="0" presId="urn:microsoft.com/office/officeart/2005/8/layout/process4"/>
    <dgm:cxn modelId="{58094DB8-448C-4FA1-A691-700A0E27B897}" type="presOf" srcId="{76FC494B-C99F-43B7-9888-7409317811B2}" destId="{8826F45E-B0E9-42D0-B3E3-FA84CD15B485}" srcOrd="0" destOrd="0" presId="urn:microsoft.com/office/officeart/2005/8/layout/process4"/>
    <dgm:cxn modelId="{2A4DECBC-AFEE-4A56-B7CC-1E73ACFFBF62}" type="presOf" srcId="{16057D76-842D-49A7-AC80-F0F0CDACEB49}" destId="{1944A076-AEF6-49F0-B01B-26D0F121CC79}" srcOrd="0" destOrd="0" presId="urn:microsoft.com/office/officeart/2005/8/layout/process4"/>
    <dgm:cxn modelId="{CE31EBBE-DDBC-408A-B7CC-581203B49BD7}" srcId="{354F64CA-B0E7-4C41-8DC6-45A1B8E938E0}" destId="{76FC494B-C99F-43B7-9888-7409317811B2}" srcOrd="0" destOrd="0" parTransId="{3C983C93-60C2-4B04-BFD1-81F9EF283713}" sibTransId="{27AA1F78-91A6-4B4A-8584-C6DAB6D183E9}"/>
    <dgm:cxn modelId="{4938F7C4-7F45-4DFB-B47F-F038B4C8E941}" srcId="{354F64CA-B0E7-4C41-8DC6-45A1B8E938E0}" destId="{DC3166F7-6A5A-4CD2-A2F0-698A76C635B1}" srcOrd="1" destOrd="0" parTransId="{0F65E844-24A7-434B-8295-E382117074B3}" sibTransId="{0761C5F6-E666-4413-B009-5FC2287F71E7}"/>
    <dgm:cxn modelId="{308881D0-123A-4D3B-816E-5F81C7926539}" srcId="{DC3166F7-6A5A-4CD2-A2F0-698A76C635B1}" destId="{16057D76-842D-49A7-AC80-F0F0CDACEB49}" srcOrd="0" destOrd="0" parTransId="{728FE30B-E441-4F22-880A-F57E8B2C45C6}" sibTransId="{BE47383B-A0E8-4E0F-8D59-123BA473180E}"/>
    <dgm:cxn modelId="{89E3C2FA-E145-4042-9031-B1D2D9354FD3}" srcId="{DC3166F7-6A5A-4CD2-A2F0-698A76C635B1}" destId="{8A458DEF-6CD1-426D-85EF-E9D93DDD09D3}" srcOrd="2" destOrd="0" parTransId="{AB555B6D-3143-4120-A95B-D329382C344F}" sibTransId="{3ED5725C-3361-4701-81D4-EF9E73B4AA21}"/>
    <dgm:cxn modelId="{8ED79DFE-1255-4486-B45B-A59A23C852D6}" srcId="{DC3166F7-6A5A-4CD2-A2F0-698A76C635B1}" destId="{58EBDA7C-5753-4464-8701-B9973F4B53A1}" srcOrd="1" destOrd="0" parTransId="{3C4804A8-6F10-41D0-8FAA-8D7CDF4A01AC}" sibTransId="{F40B9001-2830-4EE1-88E9-E8148D18D9B5}"/>
    <dgm:cxn modelId="{3615745C-F32F-43D7-9E29-C7D343CAA40D}" type="presParOf" srcId="{10E1177C-CCF9-4DE2-92DD-20932EDF397A}" destId="{867C2EC4-4467-454B-8FB8-38AA7A88B273}" srcOrd="0" destOrd="0" presId="urn:microsoft.com/office/officeart/2005/8/layout/process4"/>
    <dgm:cxn modelId="{8AA58BF5-ED5F-4231-A709-5378ADAB9010}" type="presParOf" srcId="{867C2EC4-4467-454B-8FB8-38AA7A88B273}" destId="{B2740F68-4610-4AE7-9066-0FA28D76E61B}" srcOrd="0" destOrd="0" presId="urn:microsoft.com/office/officeart/2005/8/layout/process4"/>
    <dgm:cxn modelId="{9F7B1AD2-2505-44B3-8FA0-06FE726EDC78}" type="presParOf" srcId="{867C2EC4-4467-454B-8FB8-38AA7A88B273}" destId="{16848ECD-8F35-43BD-81BD-5FE705210B2D}" srcOrd="1" destOrd="0" presId="urn:microsoft.com/office/officeart/2005/8/layout/process4"/>
    <dgm:cxn modelId="{45937DFF-560F-4C00-A3CE-FF8792CBE3CD}" type="presParOf" srcId="{867C2EC4-4467-454B-8FB8-38AA7A88B273}" destId="{7712E3A9-E76B-4BCE-916F-4ACDDC95924F}" srcOrd="2" destOrd="0" presId="urn:microsoft.com/office/officeart/2005/8/layout/process4"/>
    <dgm:cxn modelId="{611E6904-1412-467A-9675-8D12874C4614}" type="presParOf" srcId="{7712E3A9-E76B-4BCE-916F-4ACDDC95924F}" destId="{1944A076-AEF6-49F0-B01B-26D0F121CC79}" srcOrd="0" destOrd="0" presId="urn:microsoft.com/office/officeart/2005/8/layout/process4"/>
    <dgm:cxn modelId="{EB8A4E38-A734-400A-80ED-EA3746F8F4B8}" type="presParOf" srcId="{7712E3A9-E76B-4BCE-916F-4ACDDC95924F}" destId="{DFB92685-9C38-4E9F-88FA-6213ED9FBDF7}" srcOrd="1" destOrd="0" presId="urn:microsoft.com/office/officeart/2005/8/layout/process4"/>
    <dgm:cxn modelId="{9287ED32-0CC9-4C64-B610-858C1731EAB8}" type="presParOf" srcId="{7712E3A9-E76B-4BCE-916F-4ACDDC95924F}" destId="{F6D6E0FC-0B67-4BBB-9976-DC5290B39B7A}" srcOrd="2" destOrd="0" presId="urn:microsoft.com/office/officeart/2005/8/layout/process4"/>
    <dgm:cxn modelId="{7C9E98F6-2DA6-41F5-8357-45C21B19DC67}" type="presParOf" srcId="{10E1177C-CCF9-4DE2-92DD-20932EDF397A}" destId="{ACD16B2F-0638-44C2-9304-1CC801AF6316}" srcOrd="1" destOrd="0" presId="urn:microsoft.com/office/officeart/2005/8/layout/process4"/>
    <dgm:cxn modelId="{736BD389-4D3F-46BF-81E1-34182A8B41F2}" type="presParOf" srcId="{10E1177C-CCF9-4DE2-92DD-20932EDF397A}" destId="{2D1C9CA2-3108-41F8-BAB1-388ACB09EA7F}" srcOrd="2" destOrd="0" presId="urn:microsoft.com/office/officeart/2005/8/layout/process4"/>
    <dgm:cxn modelId="{04F08163-7897-4991-97B9-2EB061711613}" type="presParOf" srcId="{2D1C9CA2-3108-41F8-BAB1-388ACB09EA7F}" destId="{8826F45E-B0E9-42D0-B3E3-FA84CD15B4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DB7D5-C984-41DE-9230-E92E45B238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C415DA-2AD6-466B-AA66-42E68ABDB419}">
      <dgm:prSet/>
      <dgm:spPr/>
      <dgm:t>
        <a:bodyPr/>
        <a:lstStyle/>
        <a:p>
          <a:pPr>
            <a:defRPr b="1"/>
          </a:pPr>
          <a:r>
            <a:rPr lang="en-US" b="1"/>
            <a:t>Advantages:</a:t>
          </a:r>
          <a:endParaRPr lang="en-US"/>
        </a:p>
      </dgm:t>
    </dgm:pt>
    <dgm:pt modelId="{9022FB8D-008D-48AA-B4D2-AEE24B5C2EE2}" type="parTrans" cxnId="{9951F499-C913-4537-B137-1A3DA45CE2DE}">
      <dgm:prSet/>
      <dgm:spPr/>
      <dgm:t>
        <a:bodyPr/>
        <a:lstStyle/>
        <a:p>
          <a:endParaRPr lang="en-US"/>
        </a:p>
      </dgm:t>
    </dgm:pt>
    <dgm:pt modelId="{049D8261-A5B1-4B92-BAE9-D81E5E79225F}" type="sibTrans" cxnId="{9951F499-C913-4537-B137-1A3DA45CE2DE}">
      <dgm:prSet/>
      <dgm:spPr/>
      <dgm:t>
        <a:bodyPr/>
        <a:lstStyle/>
        <a:p>
          <a:endParaRPr lang="en-US"/>
        </a:p>
      </dgm:t>
    </dgm:pt>
    <dgm:pt modelId="{1A75C565-FB24-4BE9-9CE5-BA0DB8C5E268}">
      <dgm:prSet/>
      <dgm:spPr/>
      <dgm:t>
        <a:bodyPr/>
        <a:lstStyle/>
        <a:p>
          <a:r>
            <a:rPr lang="en-US"/>
            <a:t>Simple and easy to implement.</a:t>
          </a:r>
        </a:p>
      </dgm:t>
    </dgm:pt>
    <dgm:pt modelId="{497B7F8E-6770-4533-987C-403D7ED8C548}" type="parTrans" cxnId="{2A500CD4-DCA0-49F9-838D-9996D6426916}">
      <dgm:prSet/>
      <dgm:spPr/>
      <dgm:t>
        <a:bodyPr/>
        <a:lstStyle/>
        <a:p>
          <a:endParaRPr lang="en-US"/>
        </a:p>
      </dgm:t>
    </dgm:pt>
    <dgm:pt modelId="{10974516-FF20-4E6E-927A-98936E9E5151}" type="sibTrans" cxnId="{2A500CD4-DCA0-49F9-838D-9996D6426916}">
      <dgm:prSet/>
      <dgm:spPr/>
      <dgm:t>
        <a:bodyPr/>
        <a:lstStyle/>
        <a:p>
          <a:endParaRPr lang="en-US"/>
        </a:p>
      </dgm:t>
    </dgm:pt>
    <dgm:pt modelId="{86AEC717-C561-4896-98D0-E3FCBA8320B3}">
      <dgm:prSet/>
      <dgm:spPr/>
      <dgm:t>
        <a:bodyPr/>
        <a:lstStyle/>
        <a:p>
          <a:r>
            <a:rPr lang="en-US"/>
            <a:t>Provides a balance between model fit and complexity.</a:t>
          </a:r>
        </a:p>
      </dgm:t>
    </dgm:pt>
    <dgm:pt modelId="{0FE03353-FF04-47B0-A738-343519B8E91D}" type="parTrans" cxnId="{287B2A1E-3A8D-459E-99F3-E2398E2915BB}">
      <dgm:prSet/>
      <dgm:spPr/>
      <dgm:t>
        <a:bodyPr/>
        <a:lstStyle/>
        <a:p>
          <a:endParaRPr lang="en-US"/>
        </a:p>
      </dgm:t>
    </dgm:pt>
    <dgm:pt modelId="{1B0D5D4B-140C-4F81-B402-4CE78FE4BE56}" type="sibTrans" cxnId="{287B2A1E-3A8D-459E-99F3-E2398E2915BB}">
      <dgm:prSet/>
      <dgm:spPr/>
      <dgm:t>
        <a:bodyPr/>
        <a:lstStyle/>
        <a:p>
          <a:endParaRPr lang="en-US"/>
        </a:p>
      </dgm:t>
    </dgm:pt>
    <dgm:pt modelId="{19664EA0-1F7A-4BA0-8985-567120A9A472}">
      <dgm:prSet/>
      <dgm:spPr/>
      <dgm:t>
        <a:bodyPr/>
        <a:lstStyle/>
        <a:p>
          <a:pPr>
            <a:defRPr b="1"/>
          </a:pPr>
          <a:r>
            <a:rPr lang="en-US" b="1"/>
            <a:t>Disadvantages:</a:t>
          </a:r>
          <a:endParaRPr lang="en-US"/>
        </a:p>
      </dgm:t>
    </dgm:pt>
    <dgm:pt modelId="{B67DC719-AEA2-4988-ADE1-D7EA8A3E1303}" type="parTrans" cxnId="{DE327813-D43C-492F-8719-53000873D841}">
      <dgm:prSet/>
      <dgm:spPr/>
      <dgm:t>
        <a:bodyPr/>
        <a:lstStyle/>
        <a:p>
          <a:endParaRPr lang="en-US"/>
        </a:p>
      </dgm:t>
    </dgm:pt>
    <dgm:pt modelId="{9A226692-0FBD-4042-8FCB-DFA6A1AA11D8}" type="sibTrans" cxnId="{DE327813-D43C-492F-8719-53000873D841}">
      <dgm:prSet/>
      <dgm:spPr/>
      <dgm:t>
        <a:bodyPr/>
        <a:lstStyle/>
        <a:p>
          <a:endParaRPr lang="en-US"/>
        </a:p>
      </dgm:t>
    </dgm:pt>
    <dgm:pt modelId="{B4927D84-5FC1-49B4-AE20-4EEB20F18AB6}">
      <dgm:prSet/>
      <dgm:spPr/>
      <dgm:t>
        <a:bodyPr/>
        <a:lstStyle/>
        <a:p>
          <a:r>
            <a:rPr lang="en-US"/>
            <a:t>Can lead to overfitting (bias!)</a:t>
          </a:r>
        </a:p>
      </dgm:t>
    </dgm:pt>
    <dgm:pt modelId="{35610E7C-C442-45BC-9DF4-6BF2684A5E70}" type="parTrans" cxnId="{33E8451A-C091-4789-B77D-9F3426F10CC6}">
      <dgm:prSet/>
      <dgm:spPr/>
      <dgm:t>
        <a:bodyPr/>
        <a:lstStyle/>
        <a:p>
          <a:endParaRPr lang="en-US"/>
        </a:p>
      </dgm:t>
    </dgm:pt>
    <dgm:pt modelId="{2B4601D4-AEB3-41A6-ABB5-B9B536508B25}" type="sibTrans" cxnId="{33E8451A-C091-4789-B77D-9F3426F10CC6}">
      <dgm:prSet/>
      <dgm:spPr/>
      <dgm:t>
        <a:bodyPr/>
        <a:lstStyle/>
        <a:p>
          <a:endParaRPr lang="en-US"/>
        </a:p>
      </dgm:t>
    </dgm:pt>
    <dgm:pt modelId="{EFAC3E88-B9B5-4043-98CB-CB29ED22D358}">
      <dgm:prSet/>
      <dgm:spPr/>
      <dgm:t>
        <a:bodyPr/>
        <a:lstStyle/>
        <a:p>
          <a:r>
            <a:rPr lang="en-US"/>
            <a:t>May miss interactions between variables.</a:t>
          </a:r>
        </a:p>
      </dgm:t>
    </dgm:pt>
    <dgm:pt modelId="{00AD6A37-677B-4F95-A223-B272E411C8BE}" type="parTrans" cxnId="{7E9700FE-5F0D-439E-B493-29BC44343EBF}">
      <dgm:prSet/>
      <dgm:spPr/>
      <dgm:t>
        <a:bodyPr/>
        <a:lstStyle/>
        <a:p>
          <a:endParaRPr lang="en-US"/>
        </a:p>
      </dgm:t>
    </dgm:pt>
    <dgm:pt modelId="{0206139A-857E-4F10-9080-BF045D06BEDD}" type="sibTrans" cxnId="{7E9700FE-5F0D-439E-B493-29BC44343EBF}">
      <dgm:prSet/>
      <dgm:spPr/>
      <dgm:t>
        <a:bodyPr/>
        <a:lstStyle/>
        <a:p>
          <a:endParaRPr lang="en-US"/>
        </a:p>
      </dgm:t>
    </dgm:pt>
    <dgm:pt modelId="{9C6DCFDB-FB35-4D69-858E-79FD5EBA7678}">
      <dgm:prSet/>
      <dgm:spPr/>
      <dgm:t>
        <a:bodyPr/>
        <a:lstStyle/>
        <a:p>
          <a:r>
            <a:rPr lang="en-US"/>
            <a:t>Computationally intensive for large datasets.</a:t>
          </a:r>
        </a:p>
      </dgm:t>
    </dgm:pt>
    <dgm:pt modelId="{E707A3D4-3243-45AF-82EA-470D75F52737}" type="parTrans" cxnId="{9D03D25C-A8CE-4CA1-8FD2-43DB399EDFFF}">
      <dgm:prSet/>
      <dgm:spPr/>
      <dgm:t>
        <a:bodyPr/>
        <a:lstStyle/>
        <a:p>
          <a:endParaRPr lang="en-US"/>
        </a:p>
      </dgm:t>
    </dgm:pt>
    <dgm:pt modelId="{E895C366-0B02-48A8-933C-51B4DF8E165D}" type="sibTrans" cxnId="{9D03D25C-A8CE-4CA1-8FD2-43DB399EDFFF}">
      <dgm:prSet/>
      <dgm:spPr/>
      <dgm:t>
        <a:bodyPr/>
        <a:lstStyle/>
        <a:p>
          <a:endParaRPr lang="en-US"/>
        </a:p>
      </dgm:t>
    </dgm:pt>
    <dgm:pt modelId="{8F251A56-D2FC-4C93-A428-5F18B70A582F}" type="pres">
      <dgm:prSet presAssocID="{F21DB7D5-C984-41DE-9230-E92E45B2384F}" presName="Name0" presStyleCnt="0">
        <dgm:presLayoutVars>
          <dgm:dir/>
          <dgm:animLvl val="lvl"/>
          <dgm:resizeHandles val="exact"/>
        </dgm:presLayoutVars>
      </dgm:prSet>
      <dgm:spPr/>
    </dgm:pt>
    <dgm:pt modelId="{3EF81F69-00B8-4095-B617-14E38F95D113}" type="pres">
      <dgm:prSet presAssocID="{73C415DA-2AD6-466B-AA66-42E68ABDB419}" presName="composite" presStyleCnt="0"/>
      <dgm:spPr/>
    </dgm:pt>
    <dgm:pt modelId="{00421DA9-E223-4C97-A3FF-DAE480C8E8FE}" type="pres">
      <dgm:prSet presAssocID="{73C415DA-2AD6-466B-AA66-42E68ABDB41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7AD2756-31AB-491C-AA44-4D09AB8383DF}" type="pres">
      <dgm:prSet presAssocID="{73C415DA-2AD6-466B-AA66-42E68ABDB419}" presName="desTx" presStyleLbl="alignAccFollowNode1" presStyleIdx="0" presStyleCnt="2">
        <dgm:presLayoutVars>
          <dgm:bulletEnabled val="1"/>
        </dgm:presLayoutVars>
      </dgm:prSet>
      <dgm:spPr/>
    </dgm:pt>
    <dgm:pt modelId="{2E938C61-6EBE-4126-84C8-839CF7493012}" type="pres">
      <dgm:prSet presAssocID="{049D8261-A5B1-4B92-BAE9-D81E5E79225F}" presName="space" presStyleCnt="0"/>
      <dgm:spPr/>
    </dgm:pt>
    <dgm:pt modelId="{3B62FFAE-740D-4529-8FF8-BF6D40298F2A}" type="pres">
      <dgm:prSet presAssocID="{19664EA0-1F7A-4BA0-8985-567120A9A472}" presName="composite" presStyleCnt="0"/>
      <dgm:spPr/>
    </dgm:pt>
    <dgm:pt modelId="{4F327CCC-7675-4B35-B2A7-427BE255A82C}" type="pres">
      <dgm:prSet presAssocID="{19664EA0-1F7A-4BA0-8985-567120A9A4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34E8B7-0885-433A-BDD6-A6DC1D188BE1}" type="pres">
      <dgm:prSet presAssocID="{19664EA0-1F7A-4BA0-8985-567120A9A4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98CF02-400D-40D1-8DEC-DF264C2B277E}" type="presOf" srcId="{9C6DCFDB-FB35-4D69-858E-79FD5EBA7678}" destId="{7534E8B7-0885-433A-BDD6-A6DC1D188BE1}" srcOrd="0" destOrd="2" presId="urn:microsoft.com/office/officeart/2005/8/layout/hList1"/>
    <dgm:cxn modelId="{A2599A10-A80D-46DB-B370-48B412F5E609}" type="presOf" srcId="{B4927D84-5FC1-49B4-AE20-4EEB20F18AB6}" destId="{7534E8B7-0885-433A-BDD6-A6DC1D188BE1}" srcOrd="0" destOrd="0" presId="urn:microsoft.com/office/officeart/2005/8/layout/hList1"/>
    <dgm:cxn modelId="{DE327813-D43C-492F-8719-53000873D841}" srcId="{F21DB7D5-C984-41DE-9230-E92E45B2384F}" destId="{19664EA0-1F7A-4BA0-8985-567120A9A472}" srcOrd="1" destOrd="0" parTransId="{B67DC719-AEA2-4988-ADE1-D7EA8A3E1303}" sibTransId="{9A226692-0FBD-4042-8FCB-DFA6A1AA11D8}"/>
    <dgm:cxn modelId="{33E8451A-C091-4789-B77D-9F3426F10CC6}" srcId="{19664EA0-1F7A-4BA0-8985-567120A9A472}" destId="{B4927D84-5FC1-49B4-AE20-4EEB20F18AB6}" srcOrd="0" destOrd="0" parTransId="{35610E7C-C442-45BC-9DF4-6BF2684A5E70}" sibTransId="{2B4601D4-AEB3-41A6-ABB5-B9B536508B25}"/>
    <dgm:cxn modelId="{287B2A1E-3A8D-459E-99F3-E2398E2915BB}" srcId="{73C415DA-2AD6-466B-AA66-42E68ABDB419}" destId="{86AEC717-C561-4896-98D0-E3FCBA8320B3}" srcOrd="1" destOrd="0" parTransId="{0FE03353-FF04-47B0-A738-343519B8E91D}" sibTransId="{1B0D5D4B-140C-4F81-B402-4CE78FE4BE56}"/>
    <dgm:cxn modelId="{A4876437-8657-46A3-8942-BA56D9A315E1}" type="presOf" srcId="{1A75C565-FB24-4BE9-9CE5-BA0DB8C5E268}" destId="{37AD2756-31AB-491C-AA44-4D09AB8383DF}" srcOrd="0" destOrd="0" presId="urn:microsoft.com/office/officeart/2005/8/layout/hList1"/>
    <dgm:cxn modelId="{E376F73C-7434-458C-B997-DB434ECD74AB}" type="presOf" srcId="{F21DB7D5-C984-41DE-9230-E92E45B2384F}" destId="{8F251A56-D2FC-4C93-A428-5F18B70A582F}" srcOrd="0" destOrd="0" presId="urn:microsoft.com/office/officeart/2005/8/layout/hList1"/>
    <dgm:cxn modelId="{9D03D25C-A8CE-4CA1-8FD2-43DB399EDFFF}" srcId="{19664EA0-1F7A-4BA0-8985-567120A9A472}" destId="{9C6DCFDB-FB35-4D69-858E-79FD5EBA7678}" srcOrd="2" destOrd="0" parTransId="{E707A3D4-3243-45AF-82EA-470D75F52737}" sibTransId="{E895C366-0B02-48A8-933C-51B4DF8E165D}"/>
    <dgm:cxn modelId="{2E1B724A-0013-4E25-9521-8D862F9AF73F}" type="presOf" srcId="{19664EA0-1F7A-4BA0-8985-567120A9A472}" destId="{4F327CCC-7675-4B35-B2A7-427BE255A82C}" srcOrd="0" destOrd="0" presId="urn:microsoft.com/office/officeart/2005/8/layout/hList1"/>
    <dgm:cxn modelId="{40330280-1EDE-4FB7-B021-604EB7082DAC}" type="presOf" srcId="{73C415DA-2AD6-466B-AA66-42E68ABDB419}" destId="{00421DA9-E223-4C97-A3FF-DAE480C8E8FE}" srcOrd="0" destOrd="0" presId="urn:microsoft.com/office/officeart/2005/8/layout/hList1"/>
    <dgm:cxn modelId="{4F70C797-907C-4636-81F2-8AB749BE1A6C}" type="presOf" srcId="{EFAC3E88-B9B5-4043-98CB-CB29ED22D358}" destId="{7534E8B7-0885-433A-BDD6-A6DC1D188BE1}" srcOrd="0" destOrd="1" presId="urn:microsoft.com/office/officeart/2005/8/layout/hList1"/>
    <dgm:cxn modelId="{9951F499-C913-4537-B137-1A3DA45CE2DE}" srcId="{F21DB7D5-C984-41DE-9230-E92E45B2384F}" destId="{73C415DA-2AD6-466B-AA66-42E68ABDB419}" srcOrd="0" destOrd="0" parTransId="{9022FB8D-008D-48AA-B4D2-AEE24B5C2EE2}" sibTransId="{049D8261-A5B1-4B92-BAE9-D81E5E79225F}"/>
    <dgm:cxn modelId="{FD2988B3-A8E2-4266-8100-1B09BD4DCB47}" type="presOf" srcId="{86AEC717-C561-4896-98D0-E3FCBA8320B3}" destId="{37AD2756-31AB-491C-AA44-4D09AB8383DF}" srcOrd="0" destOrd="1" presId="urn:microsoft.com/office/officeart/2005/8/layout/hList1"/>
    <dgm:cxn modelId="{2A500CD4-DCA0-49F9-838D-9996D6426916}" srcId="{73C415DA-2AD6-466B-AA66-42E68ABDB419}" destId="{1A75C565-FB24-4BE9-9CE5-BA0DB8C5E268}" srcOrd="0" destOrd="0" parTransId="{497B7F8E-6770-4533-987C-403D7ED8C548}" sibTransId="{10974516-FF20-4E6E-927A-98936E9E5151}"/>
    <dgm:cxn modelId="{7E9700FE-5F0D-439E-B493-29BC44343EBF}" srcId="{19664EA0-1F7A-4BA0-8985-567120A9A472}" destId="{EFAC3E88-B9B5-4043-98CB-CB29ED22D358}" srcOrd="1" destOrd="0" parTransId="{00AD6A37-677B-4F95-A223-B272E411C8BE}" sibTransId="{0206139A-857E-4F10-9080-BF045D06BEDD}"/>
    <dgm:cxn modelId="{DF241A89-DC2F-4D4A-A981-E29C4F888166}" type="presParOf" srcId="{8F251A56-D2FC-4C93-A428-5F18B70A582F}" destId="{3EF81F69-00B8-4095-B617-14E38F95D113}" srcOrd="0" destOrd="0" presId="urn:microsoft.com/office/officeart/2005/8/layout/hList1"/>
    <dgm:cxn modelId="{C7F03CD8-A22D-4A40-9DD3-2FA5F856688D}" type="presParOf" srcId="{3EF81F69-00B8-4095-B617-14E38F95D113}" destId="{00421DA9-E223-4C97-A3FF-DAE480C8E8FE}" srcOrd="0" destOrd="0" presId="urn:microsoft.com/office/officeart/2005/8/layout/hList1"/>
    <dgm:cxn modelId="{63EED02E-5C55-46B2-8B6C-4C6B8223A24B}" type="presParOf" srcId="{3EF81F69-00B8-4095-B617-14E38F95D113}" destId="{37AD2756-31AB-491C-AA44-4D09AB8383DF}" srcOrd="1" destOrd="0" presId="urn:microsoft.com/office/officeart/2005/8/layout/hList1"/>
    <dgm:cxn modelId="{9A7124CF-D0A6-4579-B042-AA9EEADEBF43}" type="presParOf" srcId="{8F251A56-D2FC-4C93-A428-5F18B70A582F}" destId="{2E938C61-6EBE-4126-84C8-839CF7493012}" srcOrd="1" destOrd="0" presId="urn:microsoft.com/office/officeart/2005/8/layout/hList1"/>
    <dgm:cxn modelId="{FD808DE5-4F80-4087-A48D-E76508B4E0D5}" type="presParOf" srcId="{8F251A56-D2FC-4C93-A428-5F18B70A582F}" destId="{3B62FFAE-740D-4529-8FF8-BF6D40298F2A}" srcOrd="2" destOrd="0" presId="urn:microsoft.com/office/officeart/2005/8/layout/hList1"/>
    <dgm:cxn modelId="{E07B645C-7FAD-4A8E-B7B4-F50C2C87A8F2}" type="presParOf" srcId="{3B62FFAE-740D-4529-8FF8-BF6D40298F2A}" destId="{4F327CCC-7675-4B35-B2A7-427BE255A82C}" srcOrd="0" destOrd="0" presId="urn:microsoft.com/office/officeart/2005/8/layout/hList1"/>
    <dgm:cxn modelId="{A462F4C9-C835-4F27-9C59-0324293960EE}" type="presParOf" srcId="{3B62FFAE-740D-4529-8FF8-BF6D40298F2A}" destId="{7534E8B7-0885-433A-BDD6-A6DC1D188B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A2D46F-49D2-4F8A-B4C4-E5494340A7D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65BD5E-0B53-4297-8AF8-BC2F2CA1C931}">
      <dgm:prSet/>
      <dgm:spPr/>
      <dgm:t>
        <a:bodyPr/>
        <a:lstStyle/>
        <a:p>
          <a:r>
            <a:rPr lang="en-US" b="1"/>
            <a:t>Advantages:</a:t>
          </a:r>
          <a:endParaRPr lang="en-US"/>
        </a:p>
      </dgm:t>
    </dgm:pt>
    <dgm:pt modelId="{05E4CBAB-AB17-4C14-B39D-61258CB12859}" type="parTrans" cxnId="{105C0F81-4467-494D-AA53-BFAE1A3AABE9}">
      <dgm:prSet/>
      <dgm:spPr/>
      <dgm:t>
        <a:bodyPr/>
        <a:lstStyle/>
        <a:p>
          <a:endParaRPr lang="en-US"/>
        </a:p>
      </dgm:t>
    </dgm:pt>
    <dgm:pt modelId="{9BE4858C-7A3E-4DD7-8692-9F727F48A0FE}" type="sibTrans" cxnId="{105C0F81-4467-494D-AA53-BFAE1A3AABE9}">
      <dgm:prSet/>
      <dgm:spPr/>
      <dgm:t>
        <a:bodyPr/>
        <a:lstStyle/>
        <a:p>
          <a:endParaRPr lang="en-US"/>
        </a:p>
      </dgm:t>
    </dgm:pt>
    <dgm:pt modelId="{1F39198B-D3B6-4660-9F63-D21DF5718535}">
      <dgm:prSet/>
      <dgm:spPr/>
      <dgm:t>
        <a:bodyPr/>
        <a:lstStyle/>
        <a:p>
          <a:r>
            <a:rPr lang="en-US"/>
            <a:t>Can handle large datasets.</a:t>
          </a:r>
        </a:p>
      </dgm:t>
    </dgm:pt>
    <dgm:pt modelId="{E53998C8-8C94-442F-A12D-6B43AC342859}" type="parTrans" cxnId="{36E1C556-77CE-49BE-B47C-AC76D2EAF7F9}">
      <dgm:prSet/>
      <dgm:spPr/>
      <dgm:t>
        <a:bodyPr/>
        <a:lstStyle/>
        <a:p>
          <a:endParaRPr lang="en-US"/>
        </a:p>
      </dgm:t>
    </dgm:pt>
    <dgm:pt modelId="{F1257749-9C94-4376-9C02-C444332BE5E6}" type="sibTrans" cxnId="{36E1C556-77CE-49BE-B47C-AC76D2EAF7F9}">
      <dgm:prSet/>
      <dgm:spPr/>
      <dgm:t>
        <a:bodyPr/>
        <a:lstStyle/>
        <a:p>
          <a:endParaRPr lang="en-US"/>
        </a:p>
      </dgm:t>
    </dgm:pt>
    <dgm:pt modelId="{791CEBAB-B1DD-487C-B314-A6F9FC294497}">
      <dgm:prSet/>
      <dgm:spPr/>
      <dgm:t>
        <a:bodyPr/>
        <a:lstStyle/>
        <a:p>
          <a:r>
            <a:rPr lang="en-US"/>
            <a:t>Automatically selects variables.</a:t>
          </a:r>
        </a:p>
      </dgm:t>
    </dgm:pt>
    <dgm:pt modelId="{AC3D1090-B498-4588-B348-17EBEDDFBA89}" type="parTrans" cxnId="{6F291B7C-89D1-4B77-A266-4E5654AB191E}">
      <dgm:prSet/>
      <dgm:spPr/>
      <dgm:t>
        <a:bodyPr/>
        <a:lstStyle/>
        <a:p>
          <a:endParaRPr lang="en-US"/>
        </a:p>
      </dgm:t>
    </dgm:pt>
    <dgm:pt modelId="{DAE45021-16FD-4867-A3CE-54C52B092473}" type="sibTrans" cxnId="{6F291B7C-89D1-4B77-A266-4E5654AB191E}">
      <dgm:prSet/>
      <dgm:spPr/>
      <dgm:t>
        <a:bodyPr/>
        <a:lstStyle/>
        <a:p>
          <a:endParaRPr lang="en-US"/>
        </a:p>
      </dgm:t>
    </dgm:pt>
    <dgm:pt modelId="{B556CAEB-D9BC-475D-BEA2-B50D7EB15E7C}">
      <dgm:prSet/>
      <dgm:spPr/>
      <dgm:t>
        <a:bodyPr/>
        <a:lstStyle/>
        <a:p>
          <a:r>
            <a:rPr lang="en-US"/>
            <a:t>Reduces overfitting.</a:t>
          </a:r>
        </a:p>
      </dgm:t>
    </dgm:pt>
    <dgm:pt modelId="{15DF1D7B-A481-4194-AD87-C71F70A6458C}" type="parTrans" cxnId="{A998825D-C035-46ED-BECB-D333553191B6}">
      <dgm:prSet/>
      <dgm:spPr/>
      <dgm:t>
        <a:bodyPr/>
        <a:lstStyle/>
        <a:p>
          <a:endParaRPr lang="en-US"/>
        </a:p>
      </dgm:t>
    </dgm:pt>
    <dgm:pt modelId="{B1BCE7CF-A24A-46DE-BD43-7907FE135314}" type="sibTrans" cxnId="{A998825D-C035-46ED-BECB-D333553191B6}">
      <dgm:prSet/>
      <dgm:spPr/>
      <dgm:t>
        <a:bodyPr/>
        <a:lstStyle/>
        <a:p>
          <a:endParaRPr lang="en-US"/>
        </a:p>
      </dgm:t>
    </dgm:pt>
    <dgm:pt modelId="{D8101224-2816-4517-ADC0-26ABD5C5DA3A}">
      <dgm:prSet/>
      <dgm:spPr/>
      <dgm:t>
        <a:bodyPr/>
        <a:lstStyle/>
        <a:p>
          <a:r>
            <a:rPr lang="en-US" b="1"/>
            <a:t>Disadvantages:</a:t>
          </a:r>
          <a:endParaRPr lang="en-US"/>
        </a:p>
      </dgm:t>
    </dgm:pt>
    <dgm:pt modelId="{04C53867-DF84-4E73-92F7-A9CB41935B9C}" type="parTrans" cxnId="{05F7C10B-4D1F-4952-9358-D075908EBAC2}">
      <dgm:prSet/>
      <dgm:spPr/>
      <dgm:t>
        <a:bodyPr/>
        <a:lstStyle/>
        <a:p>
          <a:endParaRPr lang="en-US"/>
        </a:p>
      </dgm:t>
    </dgm:pt>
    <dgm:pt modelId="{B4EBBDA5-7C47-437F-8E72-5A8CB8AD7055}" type="sibTrans" cxnId="{05F7C10B-4D1F-4952-9358-D075908EBAC2}">
      <dgm:prSet/>
      <dgm:spPr/>
      <dgm:t>
        <a:bodyPr/>
        <a:lstStyle/>
        <a:p>
          <a:endParaRPr lang="en-US"/>
        </a:p>
      </dgm:t>
    </dgm:pt>
    <dgm:pt modelId="{5E7A38F4-32A5-4F69-B04D-A40956C13EFD}">
      <dgm:prSet/>
      <dgm:spPr/>
      <dgm:t>
        <a:bodyPr/>
        <a:lstStyle/>
        <a:p>
          <a:r>
            <a:rPr lang="en-US"/>
            <a:t>May not perform well if the relationship between predictors and response is not linear.</a:t>
          </a:r>
        </a:p>
      </dgm:t>
    </dgm:pt>
    <dgm:pt modelId="{E0770ADB-7A60-454F-809A-CB9D909BB8B0}" type="parTrans" cxnId="{58CD8D23-FBD0-4CF1-B42C-F0AA39ABFFE4}">
      <dgm:prSet/>
      <dgm:spPr/>
      <dgm:t>
        <a:bodyPr/>
        <a:lstStyle/>
        <a:p>
          <a:endParaRPr lang="en-US"/>
        </a:p>
      </dgm:t>
    </dgm:pt>
    <dgm:pt modelId="{421FF16D-09CE-4041-98BC-205D393E9CCD}" type="sibTrans" cxnId="{58CD8D23-FBD0-4CF1-B42C-F0AA39ABFFE4}">
      <dgm:prSet/>
      <dgm:spPr/>
      <dgm:t>
        <a:bodyPr/>
        <a:lstStyle/>
        <a:p>
          <a:endParaRPr lang="en-US"/>
        </a:p>
      </dgm:t>
    </dgm:pt>
    <dgm:pt modelId="{176C9688-A444-43D7-B945-3486F311870E}">
      <dgm:prSet/>
      <dgm:spPr/>
      <dgm:t>
        <a:bodyPr/>
        <a:lstStyle/>
        <a:p>
          <a:r>
            <a:rPr lang="en-US"/>
            <a:t>Can be computationally expensive.</a:t>
          </a:r>
        </a:p>
      </dgm:t>
    </dgm:pt>
    <dgm:pt modelId="{0070BBEA-095F-4391-B10C-AB5C354D64F9}" type="parTrans" cxnId="{3C595346-96C7-48C6-990A-AD4D444BABCD}">
      <dgm:prSet/>
      <dgm:spPr/>
      <dgm:t>
        <a:bodyPr/>
        <a:lstStyle/>
        <a:p>
          <a:endParaRPr lang="en-US"/>
        </a:p>
      </dgm:t>
    </dgm:pt>
    <dgm:pt modelId="{344DBEF2-F286-48BD-88C1-0DB4B1F94D21}" type="sibTrans" cxnId="{3C595346-96C7-48C6-990A-AD4D444BABCD}">
      <dgm:prSet/>
      <dgm:spPr/>
      <dgm:t>
        <a:bodyPr/>
        <a:lstStyle/>
        <a:p>
          <a:endParaRPr lang="en-US"/>
        </a:p>
      </dgm:t>
    </dgm:pt>
    <dgm:pt modelId="{A580F9C2-6C54-4E5A-B261-7087C06CF3E2}" type="pres">
      <dgm:prSet presAssocID="{77A2D46F-49D2-4F8A-B4C4-E5494340A7DB}" presName="linear" presStyleCnt="0">
        <dgm:presLayoutVars>
          <dgm:dir/>
          <dgm:animLvl val="lvl"/>
          <dgm:resizeHandles val="exact"/>
        </dgm:presLayoutVars>
      </dgm:prSet>
      <dgm:spPr/>
    </dgm:pt>
    <dgm:pt modelId="{C5F50462-946C-451C-B30D-6B982F7276F7}" type="pres">
      <dgm:prSet presAssocID="{0D65BD5E-0B53-4297-8AF8-BC2F2CA1C931}" presName="parentLin" presStyleCnt="0"/>
      <dgm:spPr/>
    </dgm:pt>
    <dgm:pt modelId="{08CD8C05-3D49-47E1-B798-2353B9843E94}" type="pres">
      <dgm:prSet presAssocID="{0D65BD5E-0B53-4297-8AF8-BC2F2CA1C931}" presName="parentLeftMargin" presStyleLbl="node1" presStyleIdx="0" presStyleCnt="2"/>
      <dgm:spPr/>
    </dgm:pt>
    <dgm:pt modelId="{30187355-BFA0-49D3-884C-155790850504}" type="pres">
      <dgm:prSet presAssocID="{0D65BD5E-0B53-4297-8AF8-BC2F2CA1C9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64F163-E200-4E13-80BF-C4A2D7AF7308}" type="pres">
      <dgm:prSet presAssocID="{0D65BD5E-0B53-4297-8AF8-BC2F2CA1C931}" presName="negativeSpace" presStyleCnt="0"/>
      <dgm:spPr/>
    </dgm:pt>
    <dgm:pt modelId="{7743F1BC-F6F6-46DE-A601-3E3C9D39DE06}" type="pres">
      <dgm:prSet presAssocID="{0D65BD5E-0B53-4297-8AF8-BC2F2CA1C931}" presName="childText" presStyleLbl="conFgAcc1" presStyleIdx="0" presStyleCnt="2">
        <dgm:presLayoutVars>
          <dgm:bulletEnabled val="1"/>
        </dgm:presLayoutVars>
      </dgm:prSet>
      <dgm:spPr/>
    </dgm:pt>
    <dgm:pt modelId="{0D8ED8CB-DE4E-4374-A84F-3957933BFF3E}" type="pres">
      <dgm:prSet presAssocID="{9BE4858C-7A3E-4DD7-8692-9F727F48A0FE}" presName="spaceBetweenRectangles" presStyleCnt="0"/>
      <dgm:spPr/>
    </dgm:pt>
    <dgm:pt modelId="{7D314DEB-43A0-4A8F-98DD-9789264A1C6A}" type="pres">
      <dgm:prSet presAssocID="{D8101224-2816-4517-ADC0-26ABD5C5DA3A}" presName="parentLin" presStyleCnt="0"/>
      <dgm:spPr/>
    </dgm:pt>
    <dgm:pt modelId="{CE5BFFCC-9458-4185-8772-78798571B193}" type="pres">
      <dgm:prSet presAssocID="{D8101224-2816-4517-ADC0-26ABD5C5DA3A}" presName="parentLeftMargin" presStyleLbl="node1" presStyleIdx="0" presStyleCnt="2"/>
      <dgm:spPr/>
    </dgm:pt>
    <dgm:pt modelId="{406C533C-8016-46E0-BE8A-560800AE090A}" type="pres">
      <dgm:prSet presAssocID="{D8101224-2816-4517-ADC0-26ABD5C5DA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A27EC6-C1BB-440F-878E-A698BD4ED2E9}" type="pres">
      <dgm:prSet presAssocID="{D8101224-2816-4517-ADC0-26ABD5C5DA3A}" presName="negativeSpace" presStyleCnt="0"/>
      <dgm:spPr/>
    </dgm:pt>
    <dgm:pt modelId="{FACE0662-FA28-42C0-8550-D1AC1C320275}" type="pres">
      <dgm:prSet presAssocID="{D8101224-2816-4517-ADC0-26ABD5C5DA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F7C10B-4D1F-4952-9358-D075908EBAC2}" srcId="{77A2D46F-49D2-4F8A-B4C4-E5494340A7DB}" destId="{D8101224-2816-4517-ADC0-26ABD5C5DA3A}" srcOrd="1" destOrd="0" parTransId="{04C53867-DF84-4E73-92F7-A9CB41935B9C}" sibTransId="{B4EBBDA5-7C47-437F-8E72-5A8CB8AD7055}"/>
    <dgm:cxn modelId="{FD77CA11-A314-46CF-8221-91850BF77383}" type="presOf" srcId="{791CEBAB-B1DD-487C-B314-A6F9FC294497}" destId="{7743F1BC-F6F6-46DE-A601-3E3C9D39DE06}" srcOrd="0" destOrd="1" presId="urn:microsoft.com/office/officeart/2005/8/layout/list1"/>
    <dgm:cxn modelId="{58CD8D23-FBD0-4CF1-B42C-F0AA39ABFFE4}" srcId="{D8101224-2816-4517-ADC0-26ABD5C5DA3A}" destId="{5E7A38F4-32A5-4F69-B04D-A40956C13EFD}" srcOrd="0" destOrd="0" parTransId="{E0770ADB-7A60-454F-809A-CB9D909BB8B0}" sibTransId="{421FF16D-09CE-4041-98BC-205D393E9CCD}"/>
    <dgm:cxn modelId="{2EFA5C2B-0AD9-4889-AFF7-9ADCE23D849B}" type="presOf" srcId="{176C9688-A444-43D7-B945-3486F311870E}" destId="{FACE0662-FA28-42C0-8550-D1AC1C320275}" srcOrd="0" destOrd="1" presId="urn:microsoft.com/office/officeart/2005/8/layout/list1"/>
    <dgm:cxn modelId="{A998825D-C035-46ED-BECB-D333553191B6}" srcId="{0D65BD5E-0B53-4297-8AF8-BC2F2CA1C931}" destId="{B556CAEB-D9BC-475D-BEA2-B50D7EB15E7C}" srcOrd="2" destOrd="0" parTransId="{15DF1D7B-A481-4194-AD87-C71F70A6458C}" sibTransId="{B1BCE7CF-A24A-46DE-BD43-7907FE135314}"/>
    <dgm:cxn modelId="{3C595346-96C7-48C6-990A-AD4D444BABCD}" srcId="{D8101224-2816-4517-ADC0-26ABD5C5DA3A}" destId="{176C9688-A444-43D7-B945-3486F311870E}" srcOrd="1" destOrd="0" parTransId="{0070BBEA-095F-4391-B10C-AB5C354D64F9}" sibTransId="{344DBEF2-F286-48BD-88C1-0DB4B1F94D21}"/>
    <dgm:cxn modelId="{1F88094E-EDA1-4D49-9226-5A566DAF59B4}" type="presOf" srcId="{5E7A38F4-32A5-4F69-B04D-A40956C13EFD}" destId="{FACE0662-FA28-42C0-8550-D1AC1C320275}" srcOrd="0" destOrd="0" presId="urn:microsoft.com/office/officeart/2005/8/layout/list1"/>
    <dgm:cxn modelId="{AEB60673-62C5-43B8-AAC5-2C0AF2784A95}" type="presOf" srcId="{0D65BD5E-0B53-4297-8AF8-BC2F2CA1C931}" destId="{08CD8C05-3D49-47E1-B798-2353B9843E94}" srcOrd="0" destOrd="0" presId="urn:microsoft.com/office/officeart/2005/8/layout/list1"/>
    <dgm:cxn modelId="{056E2A53-E2B7-498D-9E2B-1F177B7A414F}" type="presOf" srcId="{0D65BD5E-0B53-4297-8AF8-BC2F2CA1C931}" destId="{30187355-BFA0-49D3-884C-155790850504}" srcOrd="1" destOrd="0" presId="urn:microsoft.com/office/officeart/2005/8/layout/list1"/>
    <dgm:cxn modelId="{36E1C556-77CE-49BE-B47C-AC76D2EAF7F9}" srcId="{0D65BD5E-0B53-4297-8AF8-BC2F2CA1C931}" destId="{1F39198B-D3B6-4660-9F63-D21DF5718535}" srcOrd="0" destOrd="0" parTransId="{E53998C8-8C94-442F-A12D-6B43AC342859}" sibTransId="{F1257749-9C94-4376-9C02-C444332BE5E6}"/>
    <dgm:cxn modelId="{76EEB059-B47C-413F-A919-07CE24E5B4B2}" type="presOf" srcId="{77A2D46F-49D2-4F8A-B4C4-E5494340A7DB}" destId="{A580F9C2-6C54-4E5A-B261-7087C06CF3E2}" srcOrd="0" destOrd="0" presId="urn:microsoft.com/office/officeart/2005/8/layout/list1"/>
    <dgm:cxn modelId="{6F291B7C-89D1-4B77-A266-4E5654AB191E}" srcId="{0D65BD5E-0B53-4297-8AF8-BC2F2CA1C931}" destId="{791CEBAB-B1DD-487C-B314-A6F9FC294497}" srcOrd="1" destOrd="0" parTransId="{AC3D1090-B498-4588-B348-17EBEDDFBA89}" sibTransId="{DAE45021-16FD-4867-A3CE-54C52B092473}"/>
    <dgm:cxn modelId="{6FF3737F-4665-4ADE-8B50-C2CBBA76519A}" type="presOf" srcId="{D8101224-2816-4517-ADC0-26ABD5C5DA3A}" destId="{CE5BFFCC-9458-4185-8772-78798571B193}" srcOrd="0" destOrd="0" presId="urn:microsoft.com/office/officeart/2005/8/layout/list1"/>
    <dgm:cxn modelId="{105C0F81-4467-494D-AA53-BFAE1A3AABE9}" srcId="{77A2D46F-49D2-4F8A-B4C4-E5494340A7DB}" destId="{0D65BD5E-0B53-4297-8AF8-BC2F2CA1C931}" srcOrd="0" destOrd="0" parTransId="{05E4CBAB-AB17-4C14-B39D-61258CB12859}" sibTransId="{9BE4858C-7A3E-4DD7-8692-9F727F48A0FE}"/>
    <dgm:cxn modelId="{2D632C95-CA19-462E-B622-88485ADD6C1D}" type="presOf" srcId="{D8101224-2816-4517-ADC0-26ABD5C5DA3A}" destId="{406C533C-8016-46E0-BE8A-560800AE090A}" srcOrd="1" destOrd="0" presId="urn:microsoft.com/office/officeart/2005/8/layout/list1"/>
    <dgm:cxn modelId="{E7821FCE-560B-4D47-8CC7-15767167534E}" type="presOf" srcId="{1F39198B-D3B6-4660-9F63-D21DF5718535}" destId="{7743F1BC-F6F6-46DE-A601-3E3C9D39DE06}" srcOrd="0" destOrd="0" presId="urn:microsoft.com/office/officeart/2005/8/layout/list1"/>
    <dgm:cxn modelId="{8A6698EB-6E3E-4A66-A4D7-C019338BC842}" type="presOf" srcId="{B556CAEB-D9BC-475D-BEA2-B50D7EB15E7C}" destId="{7743F1BC-F6F6-46DE-A601-3E3C9D39DE06}" srcOrd="0" destOrd="2" presId="urn:microsoft.com/office/officeart/2005/8/layout/list1"/>
    <dgm:cxn modelId="{8556DE79-6001-45A8-A9D5-D18561962DCE}" type="presParOf" srcId="{A580F9C2-6C54-4E5A-B261-7087C06CF3E2}" destId="{C5F50462-946C-451C-B30D-6B982F7276F7}" srcOrd="0" destOrd="0" presId="urn:microsoft.com/office/officeart/2005/8/layout/list1"/>
    <dgm:cxn modelId="{44976274-1691-416A-8EF3-9911FE31A886}" type="presParOf" srcId="{C5F50462-946C-451C-B30D-6B982F7276F7}" destId="{08CD8C05-3D49-47E1-B798-2353B9843E94}" srcOrd="0" destOrd="0" presId="urn:microsoft.com/office/officeart/2005/8/layout/list1"/>
    <dgm:cxn modelId="{923E3702-DDE8-49C2-B313-DF46201BB822}" type="presParOf" srcId="{C5F50462-946C-451C-B30D-6B982F7276F7}" destId="{30187355-BFA0-49D3-884C-155790850504}" srcOrd="1" destOrd="0" presId="urn:microsoft.com/office/officeart/2005/8/layout/list1"/>
    <dgm:cxn modelId="{BCC91F7C-DFB0-4EBB-B8FC-1265DF0CFFF5}" type="presParOf" srcId="{A580F9C2-6C54-4E5A-B261-7087C06CF3E2}" destId="{1264F163-E200-4E13-80BF-C4A2D7AF7308}" srcOrd="1" destOrd="0" presId="urn:microsoft.com/office/officeart/2005/8/layout/list1"/>
    <dgm:cxn modelId="{DC72387F-4AA9-4355-BFB8-D5A5028A17EF}" type="presParOf" srcId="{A580F9C2-6C54-4E5A-B261-7087C06CF3E2}" destId="{7743F1BC-F6F6-46DE-A601-3E3C9D39DE06}" srcOrd="2" destOrd="0" presId="urn:microsoft.com/office/officeart/2005/8/layout/list1"/>
    <dgm:cxn modelId="{E25163FE-89DC-4ACB-A59F-EFBEB7BCF9CC}" type="presParOf" srcId="{A580F9C2-6C54-4E5A-B261-7087C06CF3E2}" destId="{0D8ED8CB-DE4E-4374-A84F-3957933BFF3E}" srcOrd="3" destOrd="0" presId="urn:microsoft.com/office/officeart/2005/8/layout/list1"/>
    <dgm:cxn modelId="{951CD3DD-E2E9-440F-ADC5-B51D2AE318C5}" type="presParOf" srcId="{A580F9C2-6C54-4E5A-B261-7087C06CF3E2}" destId="{7D314DEB-43A0-4A8F-98DD-9789264A1C6A}" srcOrd="4" destOrd="0" presId="urn:microsoft.com/office/officeart/2005/8/layout/list1"/>
    <dgm:cxn modelId="{BE08468D-F5B2-4192-BEC1-72618412D30E}" type="presParOf" srcId="{7D314DEB-43A0-4A8F-98DD-9789264A1C6A}" destId="{CE5BFFCC-9458-4185-8772-78798571B193}" srcOrd="0" destOrd="0" presId="urn:microsoft.com/office/officeart/2005/8/layout/list1"/>
    <dgm:cxn modelId="{8DF8A2CF-B37C-4C65-9513-5A5DDE4258AE}" type="presParOf" srcId="{7D314DEB-43A0-4A8F-98DD-9789264A1C6A}" destId="{406C533C-8016-46E0-BE8A-560800AE090A}" srcOrd="1" destOrd="0" presId="urn:microsoft.com/office/officeart/2005/8/layout/list1"/>
    <dgm:cxn modelId="{AE67CA99-B4BC-4C2E-A3D6-5E1E3F72C074}" type="presParOf" srcId="{A580F9C2-6C54-4E5A-B261-7087C06CF3E2}" destId="{7DA27EC6-C1BB-440F-878E-A698BD4ED2E9}" srcOrd="5" destOrd="0" presId="urn:microsoft.com/office/officeart/2005/8/layout/list1"/>
    <dgm:cxn modelId="{582A8CE4-95D1-4970-AA40-33B62E4CE68E}" type="presParOf" srcId="{A580F9C2-6C54-4E5A-B261-7087C06CF3E2}" destId="{FACE0662-FA28-42C0-8550-D1AC1C3202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3B683-70B8-49AC-8340-2094F35F45F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BDB714-8C1A-45B4-B338-0C9F5892FBD2}">
      <dgm:prSet/>
      <dgm:spPr/>
      <dgm:t>
        <a:bodyPr/>
        <a:lstStyle/>
        <a:p>
          <a:r>
            <a:rPr lang="en-US" b="1"/>
            <a:t>Advantages:</a:t>
          </a:r>
          <a:endParaRPr lang="en-US"/>
        </a:p>
      </dgm:t>
    </dgm:pt>
    <dgm:pt modelId="{861494FC-177F-43B1-840E-1C62C4646AAB}" type="parTrans" cxnId="{A0468BEA-B118-4BA7-8C95-8F5DF279A228}">
      <dgm:prSet/>
      <dgm:spPr/>
      <dgm:t>
        <a:bodyPr/>
        <a:lstStyle/>
        <a:p>
          <a:endParaRPr lang="en-US"/>
        </a:p>
      </dgm:t>
    </dgm:pt>
    <dgm:pt modelId="{67861171-1157-43D8-803C-A245128B69FC}" type="sibTrans" cxnId="{A0468BEA-B118-4BA7-8C95-8F5DF279A228}">
      <dgm:prSet/>
      <dgm:spPr/>
      <dgm:t>
        <a:bodyPr/>
        <a:lstStyle/>
        <a:p>
          <a:endParaRPr lang="en-US"/>
        </a:p>
      </dgm:t>
    </dgm:pt>
    <dgm:pt modelId="{1DD5EBBC-6646-4C8A-B336-EA237E32653E}">
      <dgm:prSet/>
      <dgm:spPr/>
      <dgm:t>
        <a:bodyPr/>
        <a:lstStyle/>
        <a:p>
          <a:r>
            <a:rPr lang="en-US"/>
            <a:t>Handles large datasets with higher dimensionality.</a:t>
          </a:r>
        </a:p>
      </dgm:t>
    </dgm:pt>
    <dgm:pt modelId="{623B0D21-E060-4FDA-85C9-954E068D8BDF}" type="parTrans" cxnId="{0A7D146E-3A0A-4E11-8B87-430E135DE74F}">
      <dgm:prSet/>
      <dgm:spPr/>
      <dgm:t>
        <a:bodyPr/>
        <a:lstStyle/>
        <a:p>
          <a:endParaRPr lang="en-US"/>
        </a:p>
      </dgm:t>
    </dgm:pt>
    <dgm:pt modelId="{11E24520-5942-4C1C-9552-2FB27DDE9F70}" type="sibTrans" cxnId="{0A7D146E-3A0A-4E11-8B87-430E135DE74F}">
      <dgm:prSet/>
      <dgm:spPr/>
      <dgm:t>
        <a:bodyPr/>
        <a:lstStyle/>
        <a:p>
          <a:endParaRPr lang="en-US"/>
        </a:p>
      </dgm:t>
    </dgm:pt>
    <dgm:pt modelId="{D15BC42A-6D75-4ABC-8A2E-AC570845EADE}">
      <dgm:prSet/>
      <dgm:spPr/>
      <dgm:t>
        <a:bodyPr/>
        <a:lstStyle/>
        <a:p>
          <a:r>
            <a:rPr lang="en-US"/>
            <a:t>Captures complex interactions between variables.</a:t>
          </a:r>
        </a:p>
      </dgm:t>
    </dgm:pt>
    <dgm:pt modelId="{754FEAE9-2B29-4D57-93C3-6C2F3FC444D6}" type="parTrans" cxnId="{8178F2D6-EBB9-4670-BDA9-820C3D6F7309}">
      <dgm:prSet/>
      <dgm:spPr/>
      <dgm:t>
        <a:bodyPr/>
        <a:lstStyle/>
        <a:p>
          <a:endParaRPr lang="en-US"/>
        </a:p>
      </dgm:t>
    </dgm:pt>
    <dgm:pt modelId="{792CE7ED-E230-4287-A1E5-B1C69A1DBA6A}" type="sibTrans" cxnId="{8178F2D6-EBB9-4670-BDA9-820C3D6F7309}">
      <dgm:prSet/>
      <dgm:spPr/>
      <dgm:t>
        <a:bodyPr/>
        <a:lstStyle/>
        <a:p>
          <a:endParaRPr lang="en-US"/>
        </a:p>
      </dgm:t>
    </dgm:pt>
    <dgm:pt modelId="{40E874B3-6EB1-4021-BECD-1CDA1E5542B9}">
      <dgm:prSet/>
      <dgm:spPr/>
      <dgm:t>
        <a:bodyPr/>
        <a:lstStyle/>
        <a:p>
          <a:r>
            <a:rPr lang="en-US"/>
            <a:t>Robust to overfitting due to averaging.</a:t>
          </a:r>
        </a:p>
      </dgm:t>
    </dgm:pt>
    <dgm:pt modelId="{949863C3-9BC7-4286-A628-BB53B4C21520}" type="parTrans" cxnId="{27126DB5-7546-4D55-A54E-10A46E2E0190}">
      <dgm:prSet/>
      <dgm:spPr/>
      <dgm:t>
        <a:bodyPr/>
        <a:lstStyle/>
        <a:p>
          <a:endParaRPr lang="en-US"/>
        </a:p>
      </dgm:t>
    </dgm:pt>
    <dgm:pt modelId="{0B631008-49DE-4A87-86BB-275654949F7F}" type="sibTrans" cxnId="{27126DB5-7546-4D55-A54E-10A46E2E0190}">
      <dgm:prSet/>
      <dgm:spPr/>
      <dgm:t>
        <a:bodyPr/>
        <a:lstStyle/>
        <a:p>
          <a:endParaRPr lang="en-US"/>
        </a:p>
      </dgm:t>
    </dgm:pt>
    <dgm:pt modelId="{345EE151-B175-49C5-A745-CE8FC946ADAD}">
      <dgm:prSet/>
      <dgm:spPr/>
      <dgm:t>
        <a:bodyPr/>
        <a:lstStyle/>
        <a:p>
          <a:r>
            <a:rPr lang="en-US" b="1"/>
            <a:t>Disadvantages:</a:t>
          </a:r>
          <a:endParaRPr lang="en-US"/>
        </a:p>
      </dgm:t>
    </dgm:pt>
    <dgm:pt modelId="{0467B23E-9EA3-4628-9404-CDC5678C1D14}" type="parTrans" cxnId="{3F07D06F-2164-464A-B9AA-D2C78E1D7FC7}">
      <dgm:prSet/>
      <dgm:spPr/>
      <dgm:t>
        <a:bodyPr/>
        <a:lstStyle/>
        <a:p>
          <a:endParaRPr lang="en-US"/>
        </a:p>
      </dgm:t>
    </dgm:pt>
    <dgm:pt modelId="{FD74401D-1369-48E3-AEF8-34B2A20C527F}" type="sibTrans" cxnId="{3F07D06F-2164-464A-B9AA-D2C78E1D7FC7}">
      <dgm:prSet/>
      <dgm:spPr/>
      <dgm:t>
        <a:bodyPr/>
        <a:lstStyle/>
        <a:p>
          <a:endParaRPr lang="en-US"/>
        </a:p>
      </dgm:t>
    </dgm:pt>
    <dgm:pt modelId="{5487C241-5E44-4538-9587-C480DC5A2B7D}">
      <dgm:prSet/>
      <dgm:spPr/>
      <dgm:t>
        <a:bodyPr/>
        <a:lstStyle/>
        <a:p>
          <a:r>
            <a:rPr lang="en-US"/>
            <a:t>Less interpretable compared to linear models.</a:t>
          </a:r>
        </a:p>
      </dgm:t>
    </dgm:pt>
    <dgm:pt modelId="{BD6EFDF7-B6AF-4118-801A-A25F04FBF80A}" type="parTrans" cxnId="{645E6C3F-D631-4358-9F60-9B06BA28146B}">
      <dgm:prSet/>
      <dgm:spPr/>
      <dgm:t>
        <a:bodyPr/>
        <a:lstStyle/>
        <a:p>
          <a:endParaRPr lang="en-US"/>
        </a:p>
      </dgm:t>
    </dgm:pt>
    <dgm:pt modelId="{E451BC8A-8EEA-44BB-A33A-F945FED09007}" type="sibTrans" cxnId="{645E6C3F-D631-4358-9F60-9B06BA28146B}">
      <dgm:prSet/>
      <dgm:spPr/>
      <dgm:t>
        <a:bodyPr/>
        <a:lstStyle/>
        <a:p>
          <a:endParaRPr lang="en-US"/>
        </a:p>
      </dgm:t>
    </dgm:pt>
    <dgm:pt modelId="{A48A7D9A-B8FC-433B-9545-A6C43CA86E6D}">
      <dgm:prSet/>
      <dgm:spPr/>
      <dgm:t>
        <a:bodyPr/>
        <a:lstStyle/>
        <a:p>
          <a:r>
            <a:rPr lang="en-US"/>
            <a:t>Can be computationally intensive.</a:t>
          </a:r>
        </a:p>
      </dgm:t>
    </dgm:pt>
    <dgm:pt modelId="{90B37457-BCB3-43D1-B8DA-02F35522FF8E}" type="parTrans" cxnId="{BD479210-D8F3-4062-AFFB-4C4DE29380C2}">
      <dgm:prSet/>
      <dgm:spPr/>
      <dgm:t>
        <a:bodyPr/>
        <a:lstStyle/>
        <a:p>
          <a:endParaRPr lang="en-US"/>
        </a:p>
      </dgm:t>
    </dgm:pt>
    <dgm:pt modelId="{875552EB-DF25-479F-BE7C-CB11162BF32D}" type="sibTrans" cxnId="{BD479210-D8F3-4062-AFFB-4C4DE29380C2}">
      <dgm:prSet/>
      <dgm:spPr/>
      <dgm:t>
        <a:bodyPr/>
        <a:lstStyle/>
        <a:p>
          <a:endParaRPr lang="en-US"/>
        </a:p>
      </dgm:t>
    </dgm:pt>
    <dgm:pt modelId="{BED53509-0146-431B-8750-93DF0632D758}" type="pres">
      <dgm:prSet presAssocID="{BAA3B683-70B8-49AC-8340-2094F35F45F6}" presName="linear" presStyleCnt="0">
        <dgm:presLayoutVars>
          <dgm:dir/>
          <dgm:animLvl val="lvl"/>
          <dgm:resizeHandles val="exact"/>
        </dgm:presLayoutVars>
      </dgm:prSet>
      <dgm:spPr/>
    </dgm:pt>
    <dgm:pt modelId="{9A36E240-D30C-40C9-BD41-0F4248A0761B}" type="pres">
      <dgm:prSet presAssocID="{6EBDB714-8C1A-45B4-B338-0C9F5892FBD2}" presName="parentLin" presStyleCnt="0"/>
      <dgm:spPr/>
    </dgm:pt>
    <dgm:pt modelId="{22AD36A2-2204-4ECC-BD97-55F0E05C4D1B}" type="pres">
      <dgm:prSet presAssocID="{6EBDB714-8C1A-45B4-B338-0C9F5892FBD2}" presName="parentLeftMargin" presStyleLbl="node1" presStyleIdx="0" presStyleCnt="2"/>
      <dgm:spPr/>
    </dgm:pt>
    <dgm:pt modelId="{1413FCDA-7894-42CB-BC2E-12764B1F4E5C}" type="pres">
      <dgm:prSet presAssocID="{6EBDB714-8C1A-45B4-B338-0C9F5892FB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9CF3D6-C8E8-414F-AA29-3D27B6CCED49}" type="pres">
      <dgm:prSet presAssocID="{6EBDB714-8C1A-45B4-B338-0C9F5892FBD2}" presName="negativeSpace" presStyleCnt="0"/>
      <dgm:spPr/>
    </dgm:pt>
    <dgm:pt modelId="{B76C4D82-2A98-47EC-96F1-DEB575C240A8}" type="pres">
      <dgm:prSet presAssocID="{6EBDB714-8C1A-45B4-B338-0C9F5892FBD2}" presName="childText" presStyleLbl="conFgAcc1" presStyleIdx="0" presStyleCnt="2">
        <dgm:presLayoutVars>
          <dgm:bulletEnabled val="1"/>
        </dgm:presLayoutVars>
      </dgm:prSet>
      <dgm:spPr/>
    </dgm:pt>
    <dgm:pt modelId="{97065ABF-BEE3-42C2-A5EA-3CD6E2E01297}" type="pres">
      <dgm:prSet presAssocID="{67861171-1157-43D8-803C-A245128B69FC}" presName="spaceBetweenRectangles" presStyleCnt="0"/>
      <dgm:spPr/>
    </dgm:pt>
    <dgm:pt modelId="{01CF9E17-A5B6-45F5-AACC-7904F39F5EDE}" type="pres">
      <dgm:prSet presAssocID="{345EE151-B175-49C5-A745-CE8FC946ADAD}" presName="parentLin" presStyleCnt="0"/>
      <dgm:spPr/>
    </dgm:pt>
    <dgm:pt modelId="{0FA85AAE-1284-4D12-A652-A393D78208EC}" type="pres">
      <dgm:prSet presAssocID="{345EE151-B175-49C5-A745-CE8FC946ADAD}" presName="parentLeftMargin" presStyleLbl="node1" presStyleIdx="0" presStyleCnt="2"/>
      <dgm:spPr/>
    </dgm:pt>
    <dgm:pt modelId="{A405F322-BF10-4EAA-953F-6ECD5EBE838B}" type="pres">
      <dgm:prSet presAssocID="{345EE151-B175-49C5-A745-CE8FC946AD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041213-F17F-436F-91D7-80299C051719}" type="pres">
      <dgm:prSet presAssocID="{345EE151-B175-49C5-A745-CE8FC946ADAD}" presName="negativeSpace" presStyleCnt="0"/>
      <dgm:spPr/>
    </dgm:pt>
    <dgm:pt modelId="{AE1964D0-A90B-4203-B9E0-7394323EF7B1}" type="pres">
      <dgm:prSet presAssocID="{345EE151-B175-49C5-A745-CE8FC946AD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479210-D8F3-4062-AFFB-4C4DE29380C2}" srcId="{345EE151-B175-49C5-A745-CE8FC946ADAD}" destId="{A48A7D9A-B8FC-433B-9545-A6C43CA86E6D}" srcOrd="1" destOrd="0" parTransId="{90B37457-BCB3-43D1-B8DA-02F35522FF8E}" sibTransId="{875552EB-DF25-479F-BE7C-CB11162BF32D}"/>
    <dgm:cxn modelId="{AE88402D-AF04-4A2D-A3B0-6B206FB85E72}" type="presOf" srcId="{1DD5EBBC-6646-4C8A-B336-EA237E32653E}" destId="{B76C4D82-2A98-47EC-96F1-DEB575C240A8}" srcOrd="0" destOrd="0" presId="urn:microsoft.com/office/officeart/2005/8/layout/list1"/>
    <dgm:cxn modelId="{7A984D2D-B2F0-46F4-AA56-809BB2A6F464}" type="presOf" srcId="{345EE151-B175-49C5-A745-CE8FC946ADAD}" destId="{A405F322-BF10-4EAA-953F-6ECD5EBE838B}" srcOrd="1" destOrd="0" presId="urn:microsoft.com/office/officeart/2005/8/layout/list1"/>
    <dgm:cxn modelId="{676D1A31-F209-4A6A-AA1C-1EFF473784E6}" type="presOf" srcId="{A48A7D9A-B8FC-433B-9545-A6C43CA86E6D}" destId="{AE1964D0-A90B-4203-B9E0-7394323EF7B1}" srcOrd="0" destOrd="1" presId="urn:microsoft.com/office/officeart/2005/8/layout/list1"/>
    <dgm:cxn modelId="{645E6C3F-D631-4358-9F60-9B06BA28146B}" srcId="{345EE151-B175-49C5-A745-CE8FC946ADAD}" destId="{5487C241-5E44-4538-9587-C480DC5A2B7D}" srcOrd="0" destOrd="0" parTransId="{BD6EFDF7-B6AF-4118-801A-A25F04FBF80A}" sibTransId="{E451BC8A-8EEA-44BB-A33A-F945FED09007}"/>
    <dgm:cxn modelId="{37F36040-244E-44D9-A69E-EEF3504CAFE4}" type="presOf" srcId="{345EE151-B175-49C5-A745-CE8FC946ADAD}" destId="{0FA85AAE-1284-4D12-A652-A393D78208EC}" srcOrd="0" destOrd="0" presId="urn:microsoft.com/office/officeart/2005/8/layout/list1"/>
    <dgm:cxn modelId="{56F4855D-056B-4732-AE98-45F944D687CF}" type="presOf" srcId="{D15BC42A-6D75-4ABC-8A2E-AC570845EADE}" destId="{B76C4D82-2A98-47EC-96F1-DEB575C240A8}" srcOrd="0" destOrd="1" presId="urn:microsoft.com/office/officeart/2005/8/layout/list1"/>
    <dgm:cxn modelId="{366D9741-B8AD-4A3D-8D1F-389E3C66A35B}" type="presOf" srcId="{6EBDB714-8C1A-45B4-B338-0C9F5892FBD2}" destId="{22AD36A2-2204-4ECC-BD97-55F0E05C4D1B}" srcOrd="0" destOrd="0" presId="urn:microsoft.com/office/officeart/2005/8/layout/list1"/>
    <dgm:cxn modelId="{0A7D146E-3A0A-4E11-8B87-430E135DE74F}" srcId="{6EBDB714-8C1A-45B4-B338-0C9F5892FBD2}" destId="{1DD5EBBC-6646-4C8A-B336-EA237E32653E}" srcOrd="0" destOrd="0" parTransId="{623B0D21-E060-4FDA-85C9-954E068D8BDF}" sibTransId="{11E24520-5942-4C1C-9552-2FB27DDE9F70}"/>
    <dgm:cxn modelId="{BB128D4E-7C28-45C5-B3DE-102E3E048A61}" type="presOf" srcId="{6EBDB714-8C1A-45B4-B338-0C9F5892FBD2}" destId="{1413FCDA-7894-42CB-BC2E-12764B1F4E5C}" srcOrd="1" destOrd="0" presId="urn:microsoft.com/office/officeart/2005/8/layout/list1"/>
    <dgm:cxn modelId="{3F07D06F-2164-464A-B9AA-D2C78E1D7FC7}" srcId="{BAA3B683-70B8-49AC-8340-2094F35F45F6}" destId="{345EE151-B175-49C5-A745-CE8FC946ADAD}" srcOrd="1" destOrd="0" parTransId="{0467B23E-9EA3-4628-9404-CDC5678C1D14}" sibTransId="{FD74401D-1369-48E3-AEF8-34B2A20C527F}"/>
    <dgm:cxn modelId="{71449B57-5BC6-443D-BBCA-C1BAF775CFF9}" type="presOf" srcId="{40E874B3-6EB1-4021-BECD-1CDA1E5542B9}" destId="{B76C4D82-2A98-47EC-96F1-DEB575C240A8}" srcOrd="0" destOrd="2" presId="urn:microsoft.com/office/officeart/2005/8/layout/list1"/>
    <dgm:cxn modelId="{E264B589-0DC6-42B7-B815-E87C10B324B9}" type="presOf" srcId="{5487C241-5E44-4538-9587-C480DC5A2B7D}" destId="{AE1964D0-A90B-4203-B9E0-7394323EF7B1}" srcOrd="0" destOrd="0" presId="urn:microsoft.com/office/officeart/2005/8/layout/list1"/>
    <dgm:cxn modelId="{D3FCED96-5000-4EBA-9F1F-A09B245C4716}" type="presOf" srcId="{BAA3B683-70B8-49AC-8340-2094F35F45F6}" destId="{BED53509-0146-431B-8750-93DF0632D758}" srcOrd="0" destOrd="0" presId="urn:microsoft.com/office/officeart/2005/8/layout/list1"/>
    <dgm:cxn modelId="{27126DB5-7546-4D55-A54E-10A46E2E0190}" srcId="{6EBDB714-8C1A-45B4-B338-0C9F5892FBD2}" destId="{40E874B3-6EB1-4021-BECD-1CDA1E5542B9}" srcOrd="2" destOrd="0" parTransId="{949863C3-9BC7-4286-A628-BB53B4C21520}" sibTransId="{0B631008-49DE-4A87-86BB-275654949F7F}"/>
    <dgm:cxn modelId="{8178F2D6-EBB9-4670-BDA9-820C3D6F7309}" srcId="{6EBDB714-8C1A-45B4-B338-0C9F5892FBD2}" destId="{D15BC42A-6D75-4ABC-8A2E-AC570845EADE}" srcOrd="1" destOrd="0" parTransId="{754FEAE9-2B29-4D57-93C3-6C2F3FC444D6}" sibTransId="{792CE7ED-E230-4287-A1E5-B1C69A1DBA6A}"/>
    <dgm:cxn modelId="{A0468BEA-B118-4BA7-8C95-8F5DF279A228}" srcId="{BAA3B683-70B8-49AC-8340-2094F35F45F6}" destId="{6EBDB714-8C1A-45B4-B338-0C9F5892FBD2}" srcOrd="0" destOrd="0" parTransId="{861494FC-177F-43B1-840E-1C62C4646AAB}" sibTransId="{67861171-1157-43D8-803C-A245128B69FC}"/>
    <dgm:cxn modelId="{F3348EE0-8BD7-4827-9415-3F9A49C229D3}" type="presParOf" srcId="{BED53509-0146-431B-8750-93DF0632D758}" destId="{9A36E240-D30C-40C9-BD41-0F4248A0761B}" srcOrd="0" destOrd="0" presId="urn:microsoft.com/office/officeart/2005/8/layout/list1"/>
    <dgm:cxn modelId="{9EEDE6BC-DA01-477B-8DDC-96A04AD31373}" type="presParOf" srcId="{9A36E240-D30C-40C9-BD41-0F4248A0761B}" destId="{22AD36A2-2204-4ECC-BD97-55F0E05C4D1B}" srcOrd="0" destOrd="0" presId="urn:microsoft.com/office/officeart/2005/8/layout/list1"/>
    <dgm:cxn modelId="{1B4EDBA5-9489-4143-8927-24729D2B83C7}" type="presParOf" srcId="{9A36E240-D30C-40C9-BD41-0F4248A0761B}" destId="{1413FCDA-7894-42CB-BC2E-12764B1F4E5C}" srcOrd="1" destOrd="0" presId="urn:microsoft.com/office/officeart/2005/8/layout/list1"/>
    <dgm:cxn modelId="{6BE9617F-C4DB-43A5-8EDA-482B8A497FE5}" type="presParOf" srcId="{BED53509-0146-431B-8750-93DF0632D758}" destId="{809CF3D6-C8E8-414F-AA29-3D27B6CCED49}" srcOrd="1" destOrd="0" presId="urn:microsoft.com/office/officeart/2005/8/layout/list1"/>
    <dgm:cxn modelId="{C535FA10-5E90-40B6-AF78-7589C666651B}" type="presParOf" srcId="{BED53509-0146-431B-8750-93DF0632D758}" destId="{B76C4D82-2A98-47EC-96F1-DEB575C240A8}" srcOrd="2" destOrd="0" presId="urn:microsoft.com/office/officeart/2005/8/layout/list1"/>
    <dgm:cxn modelId="{DF994BB7-3932-4CFD-B934-81F41F1BD5D9}" type="presParOf" srcId="{BED53509-0146-431B-8750-93DF0632D758}" destId="{97065ABF-BEE3-42C2-A5EA-3CD6E2E01297}" srcOrd="3" destOrd="0" presId="urn:microsoft.com/office/officeart/2005/8/layout/list1"/>
    <dgm:cxn modelId="{5092A834-7641-4491-B144-F0F6BFE1506E}" type="presParOf" srcId="{BED53509-0146-431B-8750-93DF0632D758}" destId="{01CF9E17-A5B6-45F5-AACC-7904F39F5EDE}" srcOrd="4" destOrd="0" presId="urn:microsoft.com/office/officeart/2005/8/layout/list1"/>
    <dgm:cxn modelId="{EB70E9EF-382E-4AD8-8E25-9EE2DA1E5F50}" type="presParOf" srcId="{01CF9E17-A5B6-45F5-AACC-7904F39F5EDE}" destId="{0FA85AAE-1284-4D12-A652-A393D78208EC}" srcOrd="0" destOrd="0" presId="urn:microsoft.com/office/officeart/2005/8/layout/list1"/>
    <dgm:cxn modelId="{696A0187-2140-4D84-A0A1-0F9B036B85BF}" type="presParOf" srcId="{01CF9E17-A5B6-45F5-AACC-7904F39F5EDE}" destId="{A405F322-BF10-4EAA-953F-6ECD5EBE838B}" srcOrd="1" destOrd="0" presId="urn:microsoft.com/office/officeart/2005/8/layout/list1"/>
    <dgm:cxn modelId="{E6FDAAAC-90EB-47A0-851B-CD97B92BBA03}" type="presParOf" srcId="{BED53509-0146-431B-8750-93DF0632D758}" destId="{98041213-F17F-436F-91D7-80299C051719}" srcOrd="5" destOrd="0" presId="urn:microsoft.com/office/officeart/2005/8/layout/list1"/>
    <dgm:cxn modelId="{166155CA-6725-4A4B-91DE-3E84348DE918}" type="presParOf" srcId="{BED53509-0146-431B-8750-93DF0632D758}" destId="{AE1964D0-A90B-4203-B9E0-7394323EF7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7786BA-94B9-4D0D-8451-ED4AF0F400C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0C38F6-1427-4715-BFFC-BCB9F0D94D1E}">
      <dgm:prSet/>
      <dgm:spPr/>
      <dgm:t>
        <a:bodyPr/>
        <a:lstStyle/>
        <a:p>
          <a:r>
            <a:rPr lang="en-US" b="1"/>
            <a:t>Stepwise (AIC):</a:t>
          </a:r>
          <a:r>
            <a:rPr lang="en-US"/>
            <a:t> Simple, interpretable, but can overfit.</a:t>
          </a:r>
        </a:p>
      </dgm:t>
    </dgm:pt>
    <dgm:pt modelId="{F852252A-87D9-4C27-8957-6294F3BA4A5E}" type="parTrans" cxnId="{1627324D-1B5D-492D-88A0-7F6425D82BAA}">
      <dgm:prSet/>
      <dgm:spPr/>
      <dgm:t>
        <a:bodyPr/>
        <a:lstStyle/>
        <a:p>
          <a:endParaRPr lang="en-US"/>
        </a:p>
      </dgm:t>
    </dgm:pt>
    <dgm:pt modelId="{08EF9950-FA14-434E-AC5E-A602B24729BF}" type="sibTrans" cxnId="{1627324D-1B5D-492D-88A0-7F6425D82BAA}">
      <dgm:prSet/>
      <dgm:spPr/>
      <dgm:t>
        <a:bodyPr/>
        <a:lstStyle/>
        <a:p>
          <a:endParaRPr lang="en-US"/>
        </a:p>
      </dgm:t>
    </dgm:pt>
    <dgm:pt modelId="{B8575C8C-A648-4D37-B22A-297E284E2EDA}">
      <dgm:prSet/>
      <dgm:spPr/>
      <dgm:t>
        <a:bodyPr/>
        <a:lstStyle/>
        <a:p>
          <a:r>
            <a:rPr lang="en-US" b="1"/>
            <a:t>LASSO:</a:t>
          </a:r>
          <a:r>
            <a:rPr lang="en-US"/>
            <a:t> Regularizes and selects, good for large datasets.</a:t>
          </a:r>
        </a:p>
      </dgm:t>
    </dgm:pt>
    <dgm:pt modelId="{E2BE9192-8982-475E-828B-6E8ECB547716}" type="parTrans" cxnId="{1704064A-40DB-445B-9416-7C9C4226111F}">
      <dgm:prSet/>
      <dgm:spPr/>
      <dgm:t>
        <a:bodyPr/>
        <a:lstStyle/>
        <a:p>
          <a:endParaRPr lang="en-US"/>
        </a:p>
      </dgm:t>
    </dgm:pt>
    <dgm:pt modelId="{A91F1859-822D-4E8D-837D-99AB7729A45B}" type="sibTrans" cxnId="{1704064A-40DB-445B-9416-7C9C4226111F}">
      <dgm:prSet/>
      <dgm:spPr/>
      <dgm:t>
        <a:bodyPr/>
        <a:lstStyle/>
        <a:p>
          <a:endParaRPr lang="en-US"/>
        </a:p>
      </dgm:t>
    </dgm:pt>
    <dgm:pt modelId="{941F3813-A789-40A3-ADA5-BCAA4875E45E}">
      <dgm:prSet/>
      <dgm:spPr/>
      <dgm:t>
        <a:bodyPr/>
        <a:lstStyle/>
        <a:p>
          <a:r>
            <a:rPr lang="en-US" b="1"/>
            <a:t>Random Forest:</a:t>
          </a:r>
          <a:r>
            <a:rPr lang="en-US"/>
            <a:t> Captures complex interactions, robust, but less interpretable.</a:t>
          </a:r>
        </a:p>
      </dgm:t>
    </dgm:pt>
    <dgm:pt modelId="{96B471F2-9015-4370-8E52-CD6E4787B36B}" type="parTrans" cxnId="{496D170F-1C2C-4CAB-9A50-5A740BD4A2B0}">
      <dgm:prSet/>
      <dgm:spPr/>
      <dgm:t>
        <a:bodyPr/>
        <a:lstStyle/>
        <a:p>
          <a:endParaRPr lang="en-US"/>
        </a:p>
      </dgm:t>
    </dgm:pt>
    <dgm:pt modelId="{DC25AC7B-5474-4755-B522-E16DD0AE9521}" type="sibTrans" cxnId="{496D170F-1C2C-4CAB-9A50-5A740BD4A2B0}">
      <dgm:prSet/>
      <dgm:spPr/>
      <dgm:t>
        <a:bodyPr/>
        <a:lstStyle/>
        <a:p>
          <a:endParaRPr lang="en-US"/>
        </a:p>
      </dgm:t>
    </dgm:pt>
    <dgm:pt modelId="{644A7295-BDBF-46BC-BC98-B54997BE5ACB}" type="pres">
      <dgm:prSet presAssocID="{957786BA-94B9-4D0D-8451-ED4AF0F400C9}" presName="linear" presStyleCnt="0">
        <dgm:presLayoutVars>
          <dgm:animLvl val="lvl"/>
          <dgm:resizeHandles val="exact"/>
        </dgm:presLayoutVars>
      </dgm:prSet>
      <dgm:spPr/>
    </dgm:pt>
    <dgm:pt modelId="{5A8608D8-5F22-476E-B3A0-46A2526D69B7}" type="pres">
      <dgm:prSet presAssocID="{820C38F6-1427-4715-BFFC-BCB9F0D94D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C91FB6-2287-4A61-BA4F-9AD09CA7850F}" type="pres">
      <dgm:prSet presAssocID="{08EF9950-FA14-434E-AC5E-A602B24729BF}" presName="spacer" presStyleCnt="0"/>
      <dgm:spPr/>
    </dgm:pt>
    <dgm:pt modelId="{7FDA0536-5110-4598-8D9A-2563B4782063}" type="pres">
      <dgm:prSet presAssocID="{B8575C8C-A648-4D37-B22A-297E284E2E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77C1E4-5236-4E89-989A-E24CB9911681}" type="pres">
      <dgm:prSet presAssocID="{A91F1859-822D-4E8D-837D-99AB7729A45B}" presName="spacer" presStyleCnt="0"/>
      <dgm:spPr/>
    </dgm:pt>
    <dgm:pt modelId="{480C3C60-C49A-4A84-A5EB-50B4E29AF333}" type="pres">
      <dgm:prSet presAssocID="{941F3813-A789-40A3-ADA5-BCAA4875E4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6D170F-1C2C-4CAB-9A50-5A740BD4A2B0}" srcId="{957786BA-94B9-4D0D-8451-ED4AF0F400C9}" destId="{941F3813-A789-40A3-ADA5-BCAA4875E45E}" srcOrd="2" destOrd="0" parTransId="{96B471F2-9015-4370-8E52-CD6E4787B36B}" sibTransId="{DC25AC7B-5474-4755-B522-E16DD0AE9521}"/>
    <dgm:cxn modelId="{B7061564-233A-426A-97FE-D21FE86DC702}" type="presOf" srcId="{957786BA-94B9-4D0D-8451-ED4AF0F400C9}" destId="{644A7295-BDBF-46BC-BC98-B54997BE5ACB}" srcOrd="0" destOrd="0" presId="urn:microsoft.com/office/officeart/2005/8/layout/vList2"/>
    <dgm:cxn modelId="{1704064A-40DB-445B-9416-7C9C4226111F}" srcId="{957786BA-94B9-4D0D-8451-ED4AF0F400C9}" destId="{B8575C8C-A648-4D37-B22A-297E284E2EDA}" srcOrd="1" destOrd="0" parTransId="{E2BE9192-8982-475E-828B-6E8ECB547716}" sibTransId="{A91F1859-822D-4E8D-837D-99AB7729A45B}"/>
    <dgm:cxn modelId="{1627324D-1B5D-492D-88A0-7F6425D82BAA}" srcId="{957786BA-94B9-4D0D-8451-ED4AF0F400C9}" destId="{820C38F6-1427-4715-BFFC-BCB9F0D94D1E}" srcOrd="0" destOrd="0" parTransId="{F852252A-87D9-4C27-8957-6294F3BA4A5E}" sibTransId="{08EF9950-FA14-434E-AC5E-A602B24729BF}"/>
    <dgm:cxn modelId="{7EC53396-2EBF-499D-B2D2-742AA9C2D745}" type="presOf" srcId="{820C38F6-1427-4715-BFFC-BCB9F0D94D1E}" destId="{5A8608D8-5F22-476E-B3A0-46A2526D69B7}" srcOrd="0" destOrd="0" presId="urn:microsoft.com/office/officeart/2005/8/layout/vList2"/>
    <dgm:cxn modelId="{C995FEA9-1713-40F9-89E9-57F118D6C6C0}" type="presOf" srcId="{941F3813-A789-40A3-ADA5-BCAA4875E45E}" destId="{480C3C60-C49A-4A84-A5EB-50B4E29AF333}" srcOrd="0" destOrd="0" presId="urn:microsoft.com/office/officeart/2005/8/layout/vList2"/>
    <dgm:cxn modelId="{FDAB55BD-5707-4BD2-BD24-316B468BB361}" type="presOf" srcId="{B8575C8C-A648-4D37-B22A-297E284E2EDA}" destId="{7FDA0536-5110-4598-8D9A-2563B4782063}" srcOrd="0" destOrd="0" presId="urn:microsoft.com/office/officeart/2005/8/layout/vList2"/>
    <dgm:cxn modelId="{8C97F9A8-97AE-46A5-821B-CBA936D7E777}" type="presParOf" srcId="{644A7295-BDBF-46BC-BC98-B54997BE5ACB}" destId="{5A8608D8-5F22-476E-B3A0-46A2526D69B7}" srcOrd="0" destOrd="0" presId="urn:microsoft.com/office/officeart/2005/8/layout/vList2"/>
    <dgm:cxn modelId="{6E212FF0-1353-4012-AD97-1AD647B758D2}" type="presParOf" srcId="{644A7295-BDBF-46BC-BC98-B54997BE5ACB}" destId="{AAC91FB6-2287-4A61-BA4F-9AD09CA7850F}" srcOrd="1" destOrd="0" presId="urn:microsoft.com/office/officeart/2005/8/layout/vList2"/>
    <dgm:cxn modelId="{C54AB233-139C-4400-B4BD-CFAFC52B9483}" type="presParOf" srcId="{644A7295-BDBF-46BC-BC98-B54997BE5ACB}" destId="{7FDA0536-5110-4598-8D9A-2563B4782063}" srcOrd="2" destOrd="0" presId="urn:microsoft.com/office/officeart/2005/8/layout/vList2"/>
    <dgm:cxn modelId="{34889369-32E4-442C-BE89-3C5DB2FBD812}" type="presParOf" srcId="{644A7295-BDBF-46BC-BC98-B54997BE5ACB}" destId="{D477C1E4-5236-4E89-989A-E24CB9911681}" srcOrd="3" destOrd="0" presId="urn:microsoft.com/office/officeart/2005/8/layout/vList2"/>
    <dgm:cxn modelId="{622D2052-764A-4263-8DB9-E4280C08477F}" type="presParOf" srcId="{644A7295-BDBF-46BC-BC98-B54997BE5ACB}" destId="{480C3C60-C49A-4A84-A5EB-50B4E29AF3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48ECD-8F35-43BD-81BD-5FE705210B2D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Why select variables? </a:t>
          </a:r>
        </a:p>
      </dsp:txBody>
      <dsp:txXfrm>
        <a:off x="0" y="3291729"/>
        <a:ext cx="6666833" cy="1166254"/>
      </dsp:txXfrm>
    </dsp:sp>
    <dsp:sp modelId="{1944A076-AEF6-49F0-B01B-26D0F121CC79}">
      <dsp:nvSpPr>
        <dsp:cNvPr id="0" name=""/>
        <dsp:cNvSpPr/>
      </dsp:nvSpPr>
      <dsp:spPr>
        <a:xfrm>
          <a:off x="3255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model performance</a:t>
          </a:r>
        </a:p>
      </dsp:txBody>
      <dsp:txXfrm>
        <a:off x="3255" y="4414789"/>
        <a:ext cx="2220107" cy="993476"/>
      </dsp:txXfrm>
    </dsp:sp>
    <dsp:sp modelId="{DFB92685-9C38-4E9F-88FA-6213ED9FBDF7}">
      <dsp:nvSpPr>
        <dsp:cNvPr id="0" name=""/>
        <dsp:cNvSpPr/>
      </dsp:nvSpPr>
      <dsp:spPr>
        <a:xfrm>
          <a:off x="2223362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overfitting (bias)</a:t>
          </a:r>
        </a:p>
      </dsp:txBody>
      <dsp:txXfrm>
        <a:off x="2223362" y="4414789"/>
        <a:ext cx="2220107" cy="993476"/>
      </dsp:txXfrm>
    </dsp:sp>
    <dsp:sp modelId="{F6D6E0FC-0B67-4BBB-9976-DC5290B39B7A}">
      <dsp:nvSpPr>
        <dsp:cNvPr id="0" name=""/>
        <dsp:cNvSpPr/>
      </dsp:nvSpPr>
      <dsp:spPr>
        <a:xfrm>
          <a:off x="4443470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 interpretability</a:t>
          </a:r>
        </a:p>
      </dsp:txBody>
      <dsp:txXfrm>
        <a:off x="4443470" y="4414789"/>
        <a:ext cx="2220107" cy="993476"/>
      </dsp:txXfrm>
    </dsp:sp>
    <dsp:sp modelId="{8826F45E-B0E9-42D0-B3E3-FA84CD15B485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Variable selection is the process of selecting a subset of relevant predictors for use in model construction.</a:t>
          </a:r>
        </a:p>
      </dsp:txBody>
      <dsp:txXfrm rot="10800000">
        <a:off x="0" y="2459"/>
        <a:ext cx="6666833" cy="2158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21DA9-E223-4C97-A3FF-DAE480C8E8FE}">
      <dsp:nvSpPr>
        <dsp:cNvPr id="0" name=""/>
        <dsp:cNvSpPr/>
      </dsp:nvSpPr>
      <dsp:spPr>
        <a:xfrm>
          <a:off x="51" y="808"/>
          <a:ext cx="4913783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Advantages:</a:t>
          </a:r>
          <a:endParaRPr lang="en-US" sz="3000" kern="1200"/>
        </a:p>
      </dsp:txBody>
      <dsp:txXfrm>
        <a:off x="51" y="808"/>
        <a:ext cx="4913783" cy="864000"/>
      </dsp:txXfrm>
    </dsp:sp>
    <dsp:sp modelId="{37AD2756-31AB-491C-AA44-4D09AB8383DF}">
      <dsp:nvSpPr>
        <dsp:cNvPr id="0" name=""/>
        <dsp:cNvSpPr/>
      </dsp:nvSpPr>
      <dsp:spPr>
        <a:xfrm>
          <a:off x="51" y="864808"/>
          <a:ext cx="4913783" cy="34857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Simple and easy to implement.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Provides a balance between model fit and complexity.</a:t>
          </a:r>
        </a:p>
      </dsp:txBody>
      <dsp:txXfrm>
        <a:off x="51" y="864808"/>
        <a:ext cx="4913783" cy="3485721"/>
      </dsp:txXfrm>
    </dsp:sp>
    <dsp:sp modelId="{4F327CCC-7675-4B35-B2A7-427BE255A82C}">
      <dsp:nvSpPr>
        <dsp:cNvPr id="0" name=""/>
        <dsp:cNvSpPr/>
      </dsp:nvSpPr>
      <dsp:spPr>
        <a:xfrm>
          <a:off x="5601764" y="808"/>
          <a:ext cx="4913783" cy="8640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Disadvantages:</a:t>
          </a:r>
          <a:endParaRPr lang="en-US" sz="3000" kern="1200"/>
        </a:p>
      </dsp:txBody>
      <dsp:txXfrm>
        <a:off x="5601764" y="808"/>
        <a:ext cx="4913783" cy="864000"/>
      </dsp:txXfrm>
    </dsp:sp>
    <dsp:sp modelId="{7534E8B7-0885-433A-BDD6-A6DC1D188BE1}">
      <dsp:nvSpPr>
        <dsp:cNvPr id="0" name=""/>
        <dsp:cNvSpPr/>
      </dsp:nvSpPr>
      <dsp:spPr>
        <a:xfrm>
          <a:off x="5601764" y="864808"/>
          <a:ext cx="4913783" cy="348572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Can lead to overfitting (bias!)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May miss interactions between variables.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Computationally intensive for large datasets.</a:t>
          </a:r>
        </a:p>
      </dsp:txBody>
      <dsp:txXfrm>
        <a:off x="5601764" y="864808"/>
        <a:ext cx="4913783" cy="3485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3F1BC-F6F6-46DE-A601-3E3C9D39DE06}">
      <dsp:nvSpPr>
        <dsp:cNvPr id="0" name=""/>
        <dsp:cNvSpPr/>
      </dsp:nvSpPr>
      <dsp:spPr>
        <a:xfrm>
          <a:off x="0" y="464022"/>
          <a:ext cx="6666833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Can handle large datasets.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Automatically selects variables.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Reduces overfitting.</a:t>
          </a:r>
        </a:p>
      </dsp:txBody>
      <dsp:txXfrm>
        <a:off x="0" y="464022"/>
        <a:ext cx="6666833" cy="2041200"/>
      </dsp:txXfrm>
    </dsp:sp>
    <dsp:sp modelId="{30187355-BFA0-49D3-884C-155790850504}">
      <dsp:nvSpPr>
        <dsp:cNvPr id="0" name=""/>
        <dsp:cNvSpPr/>
      </dsp:nvSpPr>
      <dsp:spPr>
        <a:xfrm>
          <a:off x="333341" y="65502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Advantages:</a:t>
          </a:r>
          <a:endParaRPr lang="en-US" sz="2700" kern="1200"/>
        </a:p>
      </dsp:txBody>
      <dsp:txXfrm>
        <a:off x="372249" y="104410"/>
        <a:ext cx="4588967" cy="719224"/>
      </dsp:txXfrm>
    </dsp:sp>
    <dsp:sp modelId="{FACE0662-FA28-42C0-8550-D1AC1C320275}">
      <dsp:nvSpPr>
        <dsp:cNvPr id="0" name=""/>
        <dsp:cNvSpPr/>
      </dsp:nvSpPr>
      <dsp:spPr>
        <a:xfrm>
          <a:off x="0" y="3049542"/>
          <a:ext cx="6666833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not perform well if the relationship between predictors and response is not linear.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Can be computationally expensive.</a:t>
          </a:r>
        </a:p>
      </dsp:txBody>
      <dsp:txXfrm>
        <a:off x="0" y="3049542"/>
        <a:ext cx="6666833" cy="2338875"/>
      </dsp:txXfrm>
    </dsp:sp>
    <dsp:sp modelId="{406C533C-8016-46E0-BE8A-560800AE090A}">
      <dsp:nvSpPr>
        <dsp:cNvPr id="0" name=""/>
        <dsp:cNvSpPr/>
      </dsp:nvSpPr>
      <dsp:spPr>
        <a:xfrm>
          <a:off x="333341" y="2651022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Disadvantages:</a:t>
          </a:r>
          <a:endParaRPr lang="en-US" sz="2700" kern="1200"/>
        </a:p>
      </dsp:txBody>
      <dsp:txXfrm>
        <a:off x="372249" y="2689930"/>
        <a:ext cx="4588967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C4D82-2A98-47EC-96F1-DEB575C240A8}">
      <dsp:nvSpPr>
        <dsp:cNvPr id="0" name=""/>
        <dsp:cNvSpPr/>
      </dsp:nvSpPr>
      <dsp:spPr>
        <a:xfrm>
          <a:off x="0" y="454459"/>
          <a:ext cx="6666833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Handles large datasets with higher dimensionality.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Captures complex interactions between variables.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Robust to overfitting due to averaging.</a:t>
          </a:r>
        </a:p>
      </dsp:txBody>
      <dsp:txXfrm>
        <a:off x="0" y="454459"/>
        <a:ext cx="6666833" cy="2598750"/>
      </dsp:txXfrm>
    </dsp:sp>
    <dsp:sp modelId="{1413FCDA-7894-42CB-BC2E-12764B1F4E5C}">
      <dsp:nvSpPr>
        <dsp:cNvPr id="0" name=""/>
        <dsp:cNvSpPr/>
      </dsp:nvSpPr>
      <dsp:spPr>
        <a:xfrm>
          <a:off x="333341" y="85459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Advantages:</a:t>
          </a:r>
          <a:endParaRPr lang="en-US" sz="2500" kern="1200"/>
        </a:p>
      </dsp:txBody>
      <dsp:txXfrm>
        <a:off x="369367" y="121485"/>
        <a:ext cx="4594731" cy="665948"/>
      </dsp:txXfrm>
    </dsp:sp>
    <dsp:sp modelId="{AE1964D0-A90B-4203-B9E0-7394323EF7B1}">
      <dsp:nvSpPr>
        <dsp:cNvPr id="0" name=""/>
        <dsp:cNvSpPr/>
      </dsp:nvSpPr>
      <dsp:spPr>
        <a:xfrm>
          <a:off x="0" y="3557210"/>
          <a:ext cx="6666833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20700" rIns="5174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Less interpretable compared to linear models.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Can be computationally intensive.</a:t>
          </a:r>
        </a:p>
      </dsp:txBody>
      <dsp:txXfrm>
        <a:off x="0" y="3557210"/>
        <a:ext cx="6666833" cy="1811250"/>
      </dsp:txXfrm>
    </dsp:sp>
    <dsp:sp modelId="{A405F322-BF10-4EAA-953F-6ECD5EBE838B}">
      <dsp:nvSpPr>
        <dsp:cNvPr id="0" name=""/>
        <dsp:cNvSpPr/>
      </dsp:nvSpPr>
      <dsp:spPr>
        <a:xfrm>
          <a:off x="333341" y="3188210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Disadvantages:</a:t>
          </a:r>
          <a:endParaRPr lang="en-US" sz="2500" kern="1200"/>
        </a:p>
      </dsp:txBody>
      <dsp:txXfrm>
        <a:off x="369367" y="3224236"/>
        <a:ext cx="4594731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608D8-5F22-476E-B3A0-46A2526D69B7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Stepwise (AIC):</a:t>
          </a:r>
          <a:r>
            <a:rPr lang="en-US" sz="3100" kern="1200"/>
            <a:t> Simple, interpretable, but can overfit.</a:t>
          </a:r>
        </a:p>
      </dsp:txBody>
      <dsp:txXfrm>
        <a:off x="84655" y="121095"/>
        <a:ext cx="6497523" cy="1564849"/>
      </dsp:txXfrm>
    </dsp:sp>
    <dsp:sp modelId="{7FDA0536-5110-4598-8D9A-2563B4782063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LASSO:</a:t>
          </a:r>
          <a:r>
            <a:rPr lang="en-US" sz="3100" kern="1200"/>
            <a:t> Regularizes and selects, good for large datasets.</a:t>
          </a:r>
        </a:p>
      </dsp:txBody>
      <dsp:txXfrm>
        <a:off x="84655" y="1944535"/>
        <a:ext cx="6497523" cy="1564849"/>
      </dsp:txXfrm>
    </dsp:sp>
    <dsp:sp modelId="{480C3C60-C49A-4A84-A5EB-50B4E29AF333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Random Forest:</a:t>
          </a:r>
          <a:r>
            <a:rPr lang="en-US" sz="3100" kern="1200"/>
            <a:t> Captures complex interactions, robust, but less interpretable.</a:t>
          </a:r>
        </a:p>
      </dsp:txBody>
      <dsp:txXfrm>
        <a:off x="84655" y="3767974"/>
        <a:ext cx="6497523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4590-031C-D34F-3A24-93B8BC6DD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65F2-EB9E-E9C6-6D91-1A38F77C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AEC7-3D22-3AEE-6892-4C06C82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D32C-DC9C-7988-CD99-7623E40B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78FE-C20C-9118-140B-181BE56A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BAF1-DC94-C3D2-19C7-2AA06A6F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ED7A-C959-813F-09BE-21A59E9C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4B7D-8EDC-C5BE-E8B1-E04EE35C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9702-C891-719A-EEE1-B5DCC7A3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4D2D-242C-AE29-35A0-2BA42BAF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CF119-BF77-20A8-2044-8BB3CCE01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2BB3-6024-AD95-D088-0DFE2D17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A1B2-78FB-770E-6247-E15B21EF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376D-128C-5A12-FEB4-5BE7E746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8923-6A0E-012A-6E36-C4F1D96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D7E-DE25-25C8-5029-3AC767F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9BB4-78E3-9A08-7C4C-65AE0092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F550-D2E4-5820-A5B3-E510680D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38FB-832C-7F25-F4A4-3D8DEC8D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180F-50A4-0742-E3C0-95B3035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B624-6C8F-0CDB-7DBE-2919FC1C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F64F-99AE-D2C0-AF73-C01B560C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F6BF-187D-8468-78C9-01D74823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5695-49B7-AA77-1775-798DDF62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D87B-9BEE-7485-3DF1-6AEA532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4703-CC54-EE17-8438-D30B3AB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291E-154F-3D05-2A4E-1B1C0934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8A77-9260-49C3-558F-BE419C647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DF37-788F-7C9F-EEFD-1F0129D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E66E8-F368-93FB-A9BD-A4DDFABA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678A-010A-4586-213E-2CE5D109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868-51EB-174A-5A6F-109D116F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C6C2-7650-F3EF-B37D-0EDE408F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BEA7-AAE8-0BB4-4095-EC622681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D7FA-6388-679B-85EA-8102244C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B7D42-5EF6-1F1F-73E4-584F24C7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67FA8-178C-DEB6-DDAF-33EC8E09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69D0E-42DE-7C45-2F45-1604D1F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5B3B7-1B0C-FDDA-3B00-444BCB2E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F89D-77C6-F21C-56A0-E6F73761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38BC6-82BC-8298-0D20-6A46C6D7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95F31-0075-38E5-6512-C9B3DFEB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E062B-CE8D-0EE8-CACC-27C9127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8062-930E-56A9-D1D9-2226B2B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6B72-317E-3D2B-9CDA-8B6D1725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7E485-008D-FA75-3E55-4F2E77E7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2134-5AC6-FF10-3FBF-FA5779FB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55D3-0AD2-B282-42F4-EA9F2456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1C353-5F9A-ACB5-656F-10FB2A8CC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3A9B-608C-F98D-4385-2C4724E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59C2-F6C8-506C-5204-A9A5FAFD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82E1-44C7-4D9D-EC53-7BAD9663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156D-30AE-344E-B20D-660F6CCA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9E309-8B60-EB3C-111F-CE512337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B4F9-BA77-D7DF-5500-C3B6DE6C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8E5E-9E36-1B2F-F0D2-AABD706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24D9-9B1F-3E39-3108-4BF2D6AF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BB4C7-E19F-D5C4-67C2-31F79C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2D1C1-D6E1-5189-C816-E742C9D4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53E70-8653-8472-0C9C-CB3FC5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5BB0C-A2BF-4665-7FDA-4DDDB0B38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6E2E7-8D30-465F-A8F7-766E16F31F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38DA-5BDC-4F23-0C97-73F210B36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6A85-E3C0-BAD7-7B92-96D1FAEE3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17305-182C-4488-981E-67420CAF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D6F-6188-8D8E-1589-2073BF55D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Variable Selection in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6B4B-3E03-7226-4784-B4FD8554B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Stepwise Selection, LASSO,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4597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984D7-95B1-DAAE-98C3-BB8C7CBB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Comparison of Methods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6EDD4-E7F8-BF8F-983F-B042BA962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5559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5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C0C85-39B9-EBB4-AC00-6F8A7CB9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03CBC8-3E49-1C94-3D53-99DA5E120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3979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184D194-A4C7-7137-20C3-0DDA3C08495A}"/>
              </a:ext>
            </a:extLst>
          </p:cNvPr>
          <p:cNvSpPr txBox="1">
            <a:spLocks/>
          </p:cNvSpPr>
          <p:nvPr/>
        </p:nvSpPr>
        <p:spPr>
          <a:xfrm>
            <a:off x="446159" y="2470632"/>
            <a:ext cx="2972595" cy="2234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Variable selection		</a:t>
            </a:r>
          </a:p>
        </p:txBody>
      </p:sp>
    </p:spTree>
    <p:extLst>
      <p:ext uri="{BB962C8B-B14F-4D97-AF65-F5344CB8AC3E}">
        <p14:creationId xmlns:p14="http://schemas.microsoft.com/office/powerpoint/2010/main" val="34397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237B3-B6F5-EE3F-6849-378A4680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7" y="383951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Methods of variable selection	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7C4277-A99C-2C75-BE0A-6A7F1F37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favored ways of selecting variables is using what we know about the disease system and removing variables that have no biological plausibility.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did that when we removed a lot of land use variables that had no connections to NTM.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Statistical models can also be used. Today we will use stepwise selection, a LASSO method, and a Random Forest method.</a:t>
            </a:r>
          </a:p>
        </p:txBody>
      </p:sp>
    </p:spTree>
    <p:extLst>
      <p:ext uri="{BB962C8B-B14F-4D97-AF65-F5344CB8AC3E}">
        <p14:creationId xmlns:p14="http://schemas.microsoft.com/office/powerpoint/2010/main" val="407527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9883A-81B5-C153-7025-43A63584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Stepwise Selection (via AIC)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88530-B289-DEC8-C312-34E3E9C6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Process:</a:t>
            </a:r>
            <a:r>
              <a:rPr lang="en-US" dirty="0"/>
              <a:t> Iteratively adds or removes variables based on Akaike Information Criterion (AIC).</a:t>
            </a:r>
          </a:p>
          <a:p>
            <a:endParaRPr lang="en-US" dirty="0"/>
          </a:p>
          <a:p>
            <a:r>
              <a:rPr lang="en-US" b="1" dirty="0"/>
              <a:t>Forward Selection:</a:t>
            </a:r>
            <a:r>
              <a:rPr lang="en-US" dirty="0"/>
              <a:t> Starts with no variables and adds them one by one.</a:t>
            </a:r>
          </a:p>
          <a:p>
            <a:r>
              <a:rPr lang="en-US" b="1" dirty="0"/>
              <a:t>Backward Elimination:</a:t>
            </a:r>
            <a:r>
              <a:rPr lang="en-US" dirty="0"/>
              <a:t> Starts with all variables and removes them one by one.</a:t>
            </a:r>
          </a:p>
          <a:p>
            <a:endParaRPr lang="en-US" dirty="0"/>
          </a:p>
          <a:p>
            <a:r>
              <a:rPr lang="en-US" b="1" dirty="0"/>
              <a:t>AIC:</a:t>
            </a:r>
            <a:r>
              <a:rPr lang="en-US" dirty="0"/>
              <a:t> Balances model fit and complexity; lower AIC indicates a better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3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380517-0E96-2AF9-E186-46D42F40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11" b="35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AA5A0-BB77-52F0-DFE6-0B43A8DE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Advantages and Disadvantages of Stepwise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5A8D1-7504-EFCB-DD58-005101D61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70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83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B956B-E6EF-A543-EDA2-9BD04CFA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7" y="453640"/>
            <a:ext cx="10334628" cy="1022735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LASSO (Least Absolute Shrinkage and Selection Operator)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5EEC45-7948-4790-6F77-1C0331CC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Concept:</a:t>
            </a:r>
            <a:r>
              <a:rPr lang="en-US" dirty="0"/>
              <a:t> Regularization technique that performs variable selection and regularization to enhance </a:t>
            </a:r>
            <a:r>
              <a:rPr lang="en-US" b="1" dirty="0"/>
              <a:t>prediction</a:t>
            </a:r>
            <a:r>
              <a:rPr lang="en-US" dirty="0"/>
              <a:t> accuracy.</a:t>
            </a:r>
          </a:p>
          <a:p>
            <a:endParaRPr lang="en-US" dirty="0"/>
          </a:p>
          <a:p>
            <a:r>
              <a:rPr lang="en-US" b="1" dirty="0"/>
              <a:t>Mechanism:</a:t>
            </a:r>
            <a:r>
              <a:rPr lang="en-US" dirty="0"/>
              <a:t> Adds a penalty equal to the absolute value of the magnitude of coefficients.</a:t>
            </a:r>
          </a:p>
          <a:p>
            <a:endParaRPr lang="en-US" dirty="0"/>
          </a:p>
          <a:p>
            <a:r>
              <a:rPr lang="en-US" b="1" dirty="0"/>
              <a:t>Effect:</a:t>
            </a:r>
            <a:r>
              <a:rPr lang="en-US" dirty="0"/>
              <a:t> Shrinks some coefficients to zero, effectively selecting a simpler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59735-7D0D-7D43-CD16-57A261EC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83756"/>
            <a:ext cx="3435043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Advantages and Disadvantages of LASSO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7BABF-3C48-667D-7223-34500AC0E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753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63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662DE-5B9A-286E-8C5A-605846AE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903" y="447677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Random Forest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BD5E-0AA9-44A8-CF2D-FDB29444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22" y="2275533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Concept:</a:t>
            </a:r>
            <a:r>
              <a:rPr lang="en-US" sz="2000" dirty="0"/>
              <a:t> Ensemble learning method that uses multiple decision trees.</a:t>
            </a:r>
          </a:p>
          <a:p>
            <a:endParaRPr lang="en-US" sz="2000" dirty="0"/>
          </a:p>
          <a:p>
            <a:r>
              <a:rPr lang="en-US" sz="2000" b="1" dirty="0"/>
              <a:t>Mechanism:</a:t>
            </a:r>
            <a:r>
              <a:rPr lang="en-US" sz="2000" dirty="0"/>
              <a:t> Measures importance of variables by looking at how much each variable improves the purity of the split.</a:t>
            </a:r>
          </a:p>
          <a:p>
            <a:endParaRPr lang="en-US" sz="2000" dirty="0"/>
          </a:p>
          <a:p>
            <a:r>
              <a:rPr lang="en-US" sz="2000" b="1" dirty="0"/>
              <a:t>Importance Metric:</a:t>
            </a:r>
            <a:r>
              <a:rPr lang="en-US" sz="2000" dirty="0"/>
              <a:t> Commonly uses Gini impurity or Mean Decrease in Accuracy.</a:t>
            </a:r>
          </a:p>
          <a:p>
            <a:endParaRPr lang="en-US" sz="2000" dirty="0"/>
          </a:p>
        </p:txBody>
      </p:sp>
      <p:pic>
        <p:nvPicPr>
          <p:cNvPr id="7" name="Picture 6" descr="Chart, diagram&#10;&#10;AI-generated content may be incorrect.">
            <a:extLst>
              <a:ext uri="{FF2B5EF4-FFF2-40B4-BE49-F238E27FC236}">
                <a16:creationId xmlns:a16="http://schemas.microsoft.com/office/drawing/2014/main" id="{14A102E1-2BB8-EB4D-C970-F882CB8BA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08" y="1213040"/>
            <a:ext cx="6198490" cy="44319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DF870-344F-D0A2-EC27-2553EAE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683756"/>
            <a:ext cx="3339793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Advantages and Disadvantages of Random Forest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5DF11E-AC9E-CBC7-8565-3FFED4709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948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13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Understanding Variable Selection in Data Analysis</vt:lpstr>
      <vt:lpstr> </vt:lpstr>
      <vt:lpstr>Methods of variable selection  </vt:lpstr>
      <vt:lpstr>Stepwise Selection (via AIC)</vt:lpstr>
      <vt:lpstr>Advantages and Disadvantages of Stepwise Selection</vt:lpstr>
      <vt:lpstr>LASSO (Least Absolute Shrinkage and Selection Operator) </vt:lpstr>
      <vt:lpstr>Advantages and Disadvantages of LASSO</vt:lpstr>
      <vt:lpstr>Random Forest Variable Selection</vt:lpstr>
      <vt:lpstr>Advantages and Disadvantages of Random Forest</vt:lpstr>
      <vt:lpstr>Comparison of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Mercaldo, Rachel (NIH/NIAID) [E]</dc:creator>
  <cp:lastModifiedBy>Mercaldo, Rachel (NIH/NIAID) [E]</cp:lastModifiedBy>
  <cp:revision>3</cp:revision>
  <dcterms:created xsi:type="dcterms:W3CDTF">2025-07-21T00:21:33Z</dcterms:created>
  <dcterms:modified xsi:type="dcterms:W3CDTF">2025-07-21T01:48:12Z</dcterms:modified>
</cp:coreProperties>
</file>