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03" autoAdjust="0"/>
  </p:normalViewPr>
  <p:slideViewPr>
    <p:cSldViewPr snapToGrid="0">
      <p:cViewPr varScale="1">
        <p:scale>
          <a:sx n="91" d="100"/>
          <a:sy n="91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2648-B18A-4131-B70E-8DA886F6F9B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B063F-0A40-4DAD-B38D-D1B3BFC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063F-0A40-4DAD-B38D-D1B3BFC58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BBD-483D-7328-9F96-E8C77DF4B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81EC8-4546-E203-101E-1AA68EF7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55A9-641B-FC4C-12D7-F187F1C8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71F1-FB5F-C41F-3209-68B8D142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6C52-D531-5D82-CBAE-0DACF260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9DDA-2CD9-3B58-33BD-A8BF954E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0C23-3E6D-7105-040C-CCB16CE4F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A481-9C7E-57F6-778D-4FF12E0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5B55-AEB0-6F66-62D9-BDB56D43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DA85-7A08-4396-C01F-6FF0545B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A1589-4B6D-3AD3-C076-E185A13C3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A044C-8405-AF00-B778-7B2C2391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3E99-C9A3-3719-B88D-6AF588A1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988-1D28-888D-1E6D-F5C15D11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AB78-78C9-4A81-B691-B2D39C5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114D-3659-5740-604F-5C1C17DC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7542-8B74-599F-58BD-30491CAD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C962-322E-D70C-6CFB-590AE1C2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17A1-3F34-AF4F-FC79-68D28609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2204-048C-9995-3E6B-AA191321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72BB-5A64-0D7A-07B7-761A1F6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75799-F15C-1D4F-CA58-C7453ECA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0BD7-87B1-BCF4-13EA-DE82CB77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DCAC-1D4B-D2DB-CE9D-46025EBE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92C3-D9A0-BB64-8AE6-6BF099CF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0FA-6025-BF23-22C4-347E427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0D3B-68D0-BE04-5126-FAF91915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E8E2-D38C-39F7-CE39-D8E6AFEA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0394-13B4-6623-CBAA-6423F53F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B8AE0-643C-334D-CF81-7B39B7FF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1521-8EC9-A3CF-03C2-64ED9B5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1314-A859-37AD-8D1D-E0DBD76A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53E9-9CE5-CD5F-9F1A-947339B0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8AF2-EF17-3597-5809-87E4BF0D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4C414-C0EB-5565-015B-B8FD457E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C9E16-F172-1FA8-7350-6D4AC9D6B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775ED-2DC3-F38C-A7B2-7D87F774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A8BAE-AEF5-FC49-081C-BBDEF19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31FA0-BBB4-E0FF-6A58-7CD52831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A977-B194-29F9-E573-D2775DF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E3843-C20D-E600-51B3-DC911468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1A9AC-0510-BD1D-F236-54316A53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A87A-58F6-3544-888A-A84C345E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15D0B-8481-BD69-3A19-6007B2E4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B4C7D-5B5D-DA9C-5FCB-581FC374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3EE0-17B4-07A6-C4CD-259E4035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430E-EF49-1E6A-9CD1-0B869D78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BF3A-628B-75A9-5ECC-D38D52F2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92220-2F8E-B1B8-2159-D29F71E0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F00F-2E58-66FB-C809-FD88A57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6273-41B4-4B82-03F6-06F1537C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77CF-4A62-B52D-FD89-2ACAA622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4F15-9B9D-6273-8447-0B3CD310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E6C37-CF29-AAF4-6270-C5C6BFCBB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A253-AD97-CD95-FA0D-C55DB6A5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A70C6-9C21-1673-C218-02E296AD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5237-AFDA-DA88-2F18-89A5BD36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9CF6B-8D61-D8A8-079F-C8AC953E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174B8-D36B-BCDB-03BC-3514A9BA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C277-424F-AA0B-E231-6BAC3A0A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9569-5DE7-ACBA-B9FC-35B43E12C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33238-437C-4963-9A02-A874FA61510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45DD-0BB6-6A57-9CEF-77D87336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5601-B112-3F62-F7EE-1BAC50D5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RachelMercaldo/NTM-Modeling-Worksh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FC9D-FC50-5576-EFBC-3376A0E9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Day 3!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9B5A8-A869-7F62-8CA9-24AF9519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969708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Visit </a:t>
            </a:r>
            <a:r>
              <a:rPr lang="en-US" sz="2200" u="sng" dirty="0">
                <a:hlinkClick r:id="rId2"/>
              </a:rPr>
              <a:t>www.github.com/RachelMercaldo/NTM-Modeling-Workshop</a:t>
            </a:r>
            <a:endParaRPr lang="en-US" sz="2200" u="sng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l">
              <a:lnSpc>
                <a:spcPct val="50000"/>
              </a:lnSpc>
            </a:pPr>
            <a:r>
              <a:rPr lang="en-US" sz="2200" dirty="0"/>
              <a:t>Download the file “Day 3.Rmd” and save it into the same folder as the </a:t>
            </a:r>
          </a:p>
          <a:p>
            <a:pPr algn="l">
              <a:lnSpc>
                <a:spcPct val="50000"/>
              </a:lnSpc>
            </a:pPr>
            <a:r>
              <a:rPr lang="en-US" sz="2200" dirty="0"/>
              <a:t>Weather Source data from yesterday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/>
            <a:r>
              <a:rPr lang="en-US" sz="2200" dirty="0"/>
              <a:t>Open Day 3.Rmd from that folder</a:t>
            </a:r>
          </a:p>
        </p:txBody>
      </p:sp>
    </p:spTree>
    <p:extLst>
      <p:ext uri="{BB962C8B-B14F-4D97-AF65-F5344CB8AC3E}">
        <p14:creationId xmlns:p14="http://schemas.microsoft.com/office/powerpoint/2010/main" val="18691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F91F-876C-893D-438F-82045962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A0D9-B2AB-C609-2AB9-17D0873F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Today, we will be working in RStudio using a different file type.</a:t>
            </a:r>
          </a:p>
          <a:p>
            <a:pPr marL="0" indent="0">
              <a:buNone/>
            </a:pPr>
            <a:r>
              <a:rPr lang="en-US" dirty="0"/>
              <a:t>We have been working with base R by typing our commands into the source file pane (top left), which is basically a text file. </a:t>
            </a:r>
          </a:p>
          <a:p>
            <a:pPr marL="0" indent="0">
              <a:buNone/>
            </a:pPr>
            <a:r>
              <a:rPr lang="en-US" dirty="0"/>
              <a:t>These files are saved with the .R file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Today, we will be working with R Markdown. These files have a .</a:t>
            </a:r>
            <a:r>
              <a:rPr lang="en-US" dirty="0" err="1"/>
              <a:t>Rmd</a:t>
            </a:r>
            <a:r>
              <a:rPr lang="en-US" dirty="0"/>
              <a:t> file extension, but should open in RStudio automatically.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Sometimes, computers try to open these files in a PDF viewer or (oddly) a citation manager program. </a:t>
            </a:r>
          </a:p>
        </p:txBody>
      </p:sp>
    </p:spTree>
    <p:extLst>
      <p:ext uri="{BB962C8B-B14F-4D97-AF65-F5344CB8AC3E}">
        <p14:creationId xmlns:p14="http://schemas.microsoft.com/office/powerpoint/2010/main" val="16375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3F67B-5031-0A20-4C9B-673EC97D5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426314"/>
            <a:ext cx="5525219" cy="1124107"/>
          </a:xfr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B96260-BAB2-919D-3AA6-71FC768B0147}"/>
              </a:ext>
            </a:extLst>
          </p:cNvPr>
          <p:cNvSpPr/>
          <p:nvPr/>
        </p:nvSpPr>
        <p:spPr>
          <a:xfrm>
            <a:off x="381000" y="997636"/>
            <a:ext cx="5525219" cy="314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17176C-9892-E353-69FC-70571761ED52}"/>
              </a:ext>
            </a:extLst>
          </p:cNvPr>
          <p:cNvGrpSpPr/>
          <p:nvPr/>
        </p:nvGrpSpPr>
        <p:grpSpPr>
          <a:xfrm>
            <a:off x="5951058" y="1248497"/>
            <a:ext cx="6315075" cy="5153025"/>
            <a:chOff x="5983857" y="1550421"/>
            <a:chExt cx="6315075" cy="5153025"/>
          </a:xfrm>
        </p:grpSpPr>
        <p:pic>
          <p:nvPicPr>
            <p:cNvPr id="9" name="Picture 8" descr="Graphical user interface, text, application, email&#10;&#10;AI-generated content may be incorrect.">
              <a:extLst>
                <a:ext uri="{FF2B5EF4-FFF2-40B4-BE49-F238E27FC236}">
                  <a16:creationId xmlns:a16="http://schemas.microsoft.com/office/drawing/2014/main" id="{5F58197B-42E2-76B4-1F0E-C6AE4E596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57" y="1550421"/>
              <a:ext cx="6315075" cy="51530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75D87-6710-85D1-3FB0-977FB64B00DB}"/>
                </a:ext>
              </a:extLst>
            </p:cNvPr>
            <p:cNvSpPr/>
            <p:nvPr/>
          </p:nvSpPr>
          <p:spPr>
            <a:xfrm>
              <a:off x="6947142" y="3274263"/>
              <a:ext cx="2613803" cy="3143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ABEADF-B0DA-3227-7305-96CE7A676B4E}"/>
                </a:ext>
              </a:extLst>
            </p:cNvPr>
            <p:cNvSpPr/>
            <p:nvPr/>
          </p:nvSpPr>
          <p:spPr>
            <a:xfrm>
              <a:off x="9601200" y="3586162"/>
              <a:ext cx="2130725" cy="3143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1CD099-79E4-D845-DB44-89EB2D0D3527}"/>
                </a:ext>
              </a:extLst>
            </p:cNvPr>
            <p:cNvSpPr/>
            <p:nvPr/>
          </p:nvSpPr>
          <p:spPr>
            <a:xfrm>
              <a:off x="9601200" y="4228302"/>
              <a:ext cx="2130725" cy="3143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3EDDAC-F4C1-BA4B-BA4B-748674395838}"/>
              </a:ext>
            </a:extLst>
          </p:cNvPr>
          <p:cNvSpPr txBox="1">
            <a:spLocks/>
          </p:cNvSpPr>
          <p:nvPr/>
        </p:nvSpPr>
        <p:spPr>
          <a:xfrm>
            <a:off x="476072" y="2297832"/>
            <a:ext cx="5335074" cy="3257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 Windows: </a:t>
            </a:r>
            <a:r>
              <a:rPr lang="en-US" dirty="0"/>
              <a:t>Right click on the file and select “Open with.” Choose RStudio or, if it is not listed, select “Choose another app” and find RStudio in the list.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 MAC: </a:t>
            </a:r>
            <a:r>
              <a:rPr lang="en-US" dirty="0"/>
              <a:t>select the file, open its “Get Info” window, and change the “Open with” setting to RStudio. Click “Change all.”</a:t>
            </a:r>
          </a:p>
        </p:txBody>
      </p:sp>
    </p:spTree>
    <p:extLst>
      <p:ext uri="{BB962C8B-B14F-4D97-AF65-F5344CB8AC3E}">
        <p14:creationId xmlns:p14="http://schemas.microsoft.com/office/powerpoint/2010/main" val="34387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3F6D-9113-8685-A41A-4C107E3E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1836-7048-D505-8A65-2FFDB2E1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 Markdown is used to combine text, images, and R code in one document.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“knit” into HTML files, Word documents, presentation slides, or PDFs.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our purposes, it is just a nicer way to include text and code in one file for easier reading, rather than seeing a lot of #comments in regular R code.</a:t>
            </a:r>
          </a:p>
        </p:txBody>
      </p:sp>
    </p:spTree>
    <p:extLst>
      <p:ext uri="{BB962C8B-B14F-4D97-AF65-F5344CB8AC3E}">
        <p14:creationId xmlns:p14="http://schemas.microsoft.com/office/powerpoint/2010/main" val="229828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27B-E135-4780-D347-7E4A1E5D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1A6E-4CD7-52D7-71A4-9E38E7E9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2791-207A-21D0-433D-C2DA901A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top of the document will give R Markdown instructions on how to output the document (the default is an HTML file). It will also have the title of the document, the author, and the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ignore that section.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rest of the document will be text, just like in Word, or code chunks that you can run. </a:t>
            </a:r>
          </a:p>
        </p:txBody>
      </p:sp>
    </p:spTree>
    <p:extLst>
      <p:ext uri="{BB962C8B-B14F-4D97-AF65-F5344CB8AC3E}">
        <p14:creationId xmlns:p14="http://schemas.microsoft.com/office/powerpoint/2010/main" val="214437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E058B-7DE3-6333-86B1-1516769F3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421B-BC28-935D-0BFB-F428F5B0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62" y="324295"/>
            <a:ext cx="10515600" cy="1325563"/>
          </a:xfrm>
        </p:spPr>
        <p:txBody>
          <a:bodyPr/>
          <a:lstStyle/>
          <a:p>
            <a:r>
              <a:rPr lang="en-US" dirty="0"/>
              <a:t>Example code chunk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F01A59-FCAD-5A73-560B-C607B6D3F4C4}"/>
              </a:ext>
            </a:extLst>
          </p:cNvPr>
          <p:cNvGrpSpPr/>
          <p:nvPr/>
        </p:nvGrpSpPr>
        <p:grpSpPr>
          <a:xfrm>
            <a:off x="2213924" y="2123129"/>
            <a:ext cx="7029426" cy="3048425"/>
            <a:chOff x="2510342" y="2064858"/>
            <a:chExt cx="7029426" cy="30484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3302D-437D-B809-7330-0818218A5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232" y="2064858"/>
              <a:ext cx="6887536" cy="304842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3AA987-67F0-0CD1-CCC0-C3B5C9E18FD2}"/>
                </a:ext>
              </a:extLst>
            </p:cNvPr>
            <p:cNvSpPr/>
            <p:nvPr/>
          </p:nvSpPr>
          <p:spPr>
            <a:xfrm>
              <a:off x="2667996" y="2186150"/>
              <a:ext cx="837202" cy="430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FA456B-CF8A-BAE1-007A-153AC6FD0B9B}"/>
                </a:ext>
              </a:extLst>
            </p:cNvPr>
            <p:cNvSpPr/>
            <p:nvPr/>
          </p:nvSpPr>
          <p:spPr>
            <a:xfrm>
              <a:off x="2510342" y="4503682"/>
              <a:ext cx="837202" cy="430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ABC602-6F03-8929-7060-815C86AA8BFF}"/>
                </a:ext>
              </a:extLst>
            </p:cNvPr>
            <p:cNvSpPr/>
            <p:nvPr/>
          </p:nvSpPr>
          <p:spPr>
            <a:xfrm>
              <a:off x="9101958" y="2343806"/>
              <a:ext cx="336332" cy="3573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3C8519-FA2D-F928-0C03-6408922E999F}"/>
              </a:ext>
            </a:extLst>
          </p:cNvPr>
          <p:cNvSpPr txBox="1"/>
          <p:nvPr/>
        </p:nvSpPr>
        <p:spPr>
          <a:xfrm>
            <a:off x="589578" y="1939947"/>
            <a:ext cx="176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808080"/>
                </a:highlight>
              </a:rPr>
              <a:t>```{r} </a:t>
            </a: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en-US" dirty="0"/>
              <a:t>tells R that a code chunk follows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54CCD-0887-F9D6-ED3C-9FCFBB651982}"/>
              </a:ext>
            </a:extLst>
          </p:cNvPr>
          <p:cNvSpPr txBox="1"/>
          <p:nvPr/>
        </p:nvSpPr>
        <p:spPr>
          <a:xfrm>
            <a:off x="326820" y="4220694"/>
            <a:ext cx="192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808080"/>
                </a:highlight>
              </a:rPr>
              <a:t>```</a:t>
            </a: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</a:t>
            </a:r>
            <a:r>
              <a:rPr lang="en-US" dirty="0"/>
              <a:t>closes the code chunk so you can continue with plain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BAC12-D914-03CB-BF42-BA07560A2EF5}"/>
              </a:ext>
            </a:extLst>
          </p:cNvPr>
          <p:cNvSpPr txBox="1"/>
          <p:nvPr/>
        </p:nvSpPr>
        <p:spPr>
          <a:xfrm>
            <a:off x="9431038" y="2123129"/>
            <a:ext cx="2373708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run the entire code chunk by selecting the green arrow</a:t>
            </a:r>
          </a:p>
          <a:p>
            <a:pPr>
              <a:lnSpc>
                <a:spcPts val="1600"/>
              </a:lnSpc>
            </a:pPr>
            <a:endParaRPr lang="en-US" dirty="0"/>
          </a:p>
          <a:p>
            <a:pPr>
              <a:lnSpc>
                <a:spcPts val="1600"/>
              </a:lnSpc>
            </a:pPr>
            <a:r>
              <a:rPr lang="en-US" dirty="0"/>
              <a:t>OR</a:t>
            </a:r>
          </a:p>
          <a:p>
            <a:endParaRPr lang="en-US" sz="1100" dirty="0"/>
          </a:p>
          <a:p>
            <a:r>
              <a:rPr lang="en-US" dirty="0"/>
              <a:t>You can run code line by line by highlighting it and selecting “Run” at the top of the window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F08D8C-94E6-1ECF-0823-88F26569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95" y="5701247"/>
            <a:ext cx="6458851" cy="6763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898994-063C-84D3-F6E7-8C6A196A5736}"/>
              </a:ext>
            </a:extLst>
          </p:cNvPr>
          <p:cNvCxnSpPr>
            <a:cxnSpLocks/>
          </p:cNvCxnSpPr>
          <p:nvPr/>
        </p:nvCxnSpPr>
        <p:spPr>
          <a:xfrm>
            <a:off x="10415752" y="5127043"/>
            <a:ext cx="620110" cy="77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9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247</TotalTime>
  <Words>422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Welcome to Day 3!</vt:lpstr>
      <vt:lpstr>R Markdown</vt:lpstr>
      <vt:lpstr>PowerPoint Presentation</vt:lpstr>
      <vt:lpstr>Why R Markdown</vt:lpstr>
      <vt:lpstr>What to look for</vt:lpstr>
      <vt:lpstr>Example code chunk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Mercaldo, Rachel (NIH/NIAID) [E]</dc:creator>
  <cp:lastModifiedBy>Mercaldo, Rachel (NIH/NIAID) [E]</cp:lastModifiedBy>
  <cp:revision>4</cp:revision>
  <dcterms:created xsi:type="dcterms:W3CDTF">2025-07-19T17:06:56Z</dcterms:created>
  <dcterms:modified xsi:type="dcterms:W3CDTF">2025-07-19T21:15:23Z</dcterms:modified>
</cp:coreProperties>
</file>