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437A-5D1F-BF8C-FB35-75A85597E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EE116-F3A8-D5B0-B65C-A93EAB62E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726F2-1325-93C3-148A-A95323DF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69191-EBE3-E929-8332-D547347F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E2065-7C45-5097-2604-932652F6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6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FFC2-08CD-4837-8801-9515B29A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57880-A41F-6F0C-B860-FEF6ECA2E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633CB-FA02-4B76-FC59-0B1D74E4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66C61-B7B5-9F47-BEE4-64085EEE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EB8CD-3BB2-CF44-4688-FDCF56CF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4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422A5-F771-0132-4FB9-FFDE6125C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332C0-A734-EF5E-5518-2C0DEA2EC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90BA4-0267-73D0-5314-6908D52B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B9740-44E4-DB06-4ED1-FF75B6A6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809A9-CF1B-1DDC-26EC-9B20C4DA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7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150A-FFCC-AC47-43B3-E7B2DED5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4DF9-0AD0-9DA2-1C06-C4AACA0B7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D41FE-7C35-AB3C-B1F5-0EBD3C59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3A3D7-8ACF-A333-6321-CA9030D1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5F364-5B1A-FC67-D0C0-73221EF4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1655-4FD8-13DF-B474-73D314C0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B929-AE00-39D3-B264-29D26AB9F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B188-3B4B-CB95-70C4-D979D0AB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67200-3BB1-ABA2-1496-085C67F7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1B79D-065C-9035-28CB-13AAEE5D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0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6BDF-AB61-25B2-A47F-B70E1FF5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1707-942F-B10E-8273-7A285D4C9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610A0-EC65-FF4A-1A70-FFF6DD49F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1EF60-31EF-3888-7490-C21D1F2B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91FDE-800F-843A-2B4F-4FEB1828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216BE-D7E5-2E7F-4ACE-F647FD04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6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818E-4F28-63D4-5A87-17DD0BB6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A6590-F61E-AAA6-539F-8BC2D18CA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1E191-4EE0-1FE1-0A7F-5CD48A91B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59A2D-FB12-90DF-BE0C-FC5EA38E1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2565E-1539-1A6B-6FBF-18611854A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B241D-C1FC-F1B2-268C-9ECDEB46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835B9-3585-F895-3DEE-03E5EA23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36007-796C-95C5-9CDA-917D0506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1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65A4-F999-A683-6443-5831E8B7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AE2D2-3EC7-7B70-B4CF-96321672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B86A5-8623-5984-BBBF-DD4501CF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D089E-5D50-A18D-3F5A-E1AA352B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5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D250A7-4E64-A15B-74D7-CF49A586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38141-8F72-478D-4371-74C10D20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27495-7B4C-67BE-5E90-0AB2119A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4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575A-A7BA-59E1-AD84-8B7A646C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2E169-180C-8892-0698-DAB9B3364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D0CA2-A102-99B1-2257-F8FA0B1A1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6632C-7ECB-C67A-9CFD-372CB141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FD689-B8A4-CECD-4AA4-ADB61FFA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65E74-671B-7EF8-1955-9409E948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8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B64A-12D7-A2E8-486F-D650589D3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ED5B9-F924-9BA2-968D-8A5379E19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24534-EE55-4C3E-EA3C-9CA2011B4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B69D9-1632-D83F-491C-9E6F11CE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74910-ADBD-9F3B-6183-FADED538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AA006-2140-0B26-0951-2A0EB2AE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3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6A549-7E81-B072-E0D2-AD849F44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C65A2-789A-F1F3-EF9C-32B8069E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88519-6BD8-A68B-11FE-B6F76AA34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ADF51-6DD8-A0AF-6248-8CEE6D681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098BD-8B2C-0665-08FC-AA14BC141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0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7E5AA0C6-CB72-6E92-CAC6-62CDFF13428E}"/>
              </a:ext>
            </a:extLst>
          </p:cNvPr>
          <p:cNvGrpSpPr/>
          <p:nvPr/>
        </p:nvGrpSpPr>
        <p:grpSpPr>
          <a:xfrm>
            <a:off x="2155719" y="483157"/>
            <a:ext cx="7311176" cy="7300254"/>
            <a:chOff x="2155719" y="483157"/>
            <a:chExt cx="7311176" cy="730025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1A39E9-394C-4085-D70C-868E06283D42}"/>
                </a:ext>
              </a:extLst>
            </p:cNvPr>
            <p:cNvGrpSpPr/>
            <p:nvPr/>
          </p:nvGrpSpPr>
          <p:grpSpPr>
            <a:xfrm>
              <a:off x="2155719" y="483157"/>
              <a:ext cx="7311176" cy="7300254"/>
              <a:chOff x="2155719" y="551395"/>
              <a:chExt cx="7311176" cy="730025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CA1FA93-7866-6716-3384-7936473017D1}"/>
                  </a:ext>
                </a:extLst>
              </p:cNvPr>
              <p:cNvGrpSpPr/>
              <p:nvPr/>
            </p:nvGrpSpPr>
            <p:grpSpPr>
              <a:xfrm>
                <a:off x="2155719" y="704193"/>
                <a:ext cx="7311176" cy="7147456"/>
                <a:chOff x="2166230" y="0"/>
                <a:chExt cx="7311176" cy="7147456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EA998633-677E-4AF6-C51B-B1E73D7E2A03}"/>
                    </a:ext>
                  </a:extLst>
                </p:cNvPr>
                <p:cNvGrpSpPr/>
                <p:nvPr/>
              </p:nvGrpSpPr>
              <p:grpSpPr>
                <a:xfrm>
                  <a:off x="2166230" y="0"/>
                  <a:ext cx="7311176" cy="4037734"/>
                  <a:chOff x="2041941" y="0"/>
                  <a:chExt cx="7311176" cy="4037734"/>
                </a:xfrm>
              </p:grpSpPr>
              <p:pic>
                <p:nvPicPr>
                  <p:cNvPr id="15" name="Picture 14" descr="A graph of performance scores&#10;&#10;Description automatically generated">
                    <a:extLst>
                      <a:ext uri="{FF2B5EF4-FFF2-40B4-BE49-F238E27FC236}">
                        <a16:creationId xmlns:a16="http://schemas.microsoft.com/office/drawing/2014/main" id="{9467B373-9009-183B-7A0C-A940205107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041941" y="0"/>
                    <a:ext cx="3771900" cy="3771900"/>
                  </a:xfrm>
                  <a:prstGeom prst="rect">
                    <a:avLst/>
                  </a:prstGeom>
                </p:spPr>
              </p:pic>
              <p:pic>
                <p:nvPicPr>
                  <p:cNvPr id="18" name="Picture 17">
                    <a:extLst>
                      <a:ext uri="{FF2B5EF4-FFF2-40B4-BE49-F238E27FC236}">
                        <a16:creationId xmlns:a16="http://schemas.microsoft.com/office/drawing/2014/main" id="{3852BF2C-90CD-ECB1-26C2-E3150004C5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13841" y="93360"/>
                    <a:ext cx="3539276" cy="394437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48684034-B333-EBD0-EEB7-A4FED50585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81546" y="4037734"/>
                  <a:ext cx="5455653" cy="3109722"/>
                </a:xfrm>
                <a:prstGeom prst="rect">
                  <a:avLst/>
                </a:prstGeom>
              </p:spPr>
            </p:pic>
          </p:grp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BB8F589-BB19-0DA1-9F08-4C007065C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0817" y="551395"/>
                <a:ext cx="228575" cy="246158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94E78890-A2DB-3D14-99A6-DEED737B7E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82717" y="551395"/>
                <a:ext cx="229253" cy="246888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88712C2C-D2B0-A83D-BCE3-C46E7DB25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83073" y="4741927"/>
                <a:ext cx="228575" cy="260303"/>
              </a:xfrm>
              <a:prstGeom prst="rect">
                <a:avLst/>
              </a:prstGeom>
            </p:spPr>
          </p:pic>
        </p:grpSp>
        <p:pic>
          <p:nvPicPr>
            <p:cNvPr id="32" name="Picture 31" descr="A graph of performance scores&#10;&#10;Description automatically generated">
              <a:extLst>
                <a:ext uri="{FF2B5EF4-FFF2-40B4-BE49-F238E27FC236}">
                  <a16:creationId xmlns:a16="http://schemas.microsoft.com/office/drawing/2014/main" id="{49404510-6A09-51C8-DD5D-1AFE2EAD2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07887" y="688122"/>
              <a:ext cx="3667565" cy="36675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79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2D264EA-9BCA-080C-A52B-D4B065AAF188}"/>
              </a:ext>
            </a:extLst>
          </p:cNvPr>
          <p:cNvGrpSpPr/>
          <p:nvPr/>
        </p:nvGrpSpPr>
        <p:grpSpPr>
          <a:xfrm>
            <a:off x="936666" y="823292"/>
            <a:ext cx="9843925" cy="4961558"/>
            <a:chOff x="936666" y="823292"/>
            <a:chExt cx="9843925" cy="496155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1A8C6B1-EC97-B1B4-1811-966EBDAAA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6666" y="1073150"/>
              <a:ext cx="4191000" cy="4711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D7B893F-B3AB-C5A4-3E88-7F58556AC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1409" y="826992"/>
              <a:ext cx="228575" cy="24615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BF5E7D6-783A-3D23-7E66-726A2C270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8551" y="1070180"/>
              <a:ext cx="5372040" cy="388129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644B219-8AE5-BD6B-6DEA-E5D91BE58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823292"/>
              <a:ext cx="229253" cy="2468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13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normalized mcc&#10;&#10;Description automatically generated">
            <a:extLst>
              <a:ext uri="{FF2B5EF4-FFF2-40B4-BE49-F238E27FC236}">
                <a16:creationId xmlns:a16="http://schemas.microsoft.com/office/drawing/2014/main" id="{DAB4A13C-B306-6E7B-ECC7-A3CD97209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71" r="8187"/>
          <a:stretch/>
        </p:blipFill>
        <p:spPr>
          <a:xfrm>
            <a:off x="838200" y="186433"/>
            <a:ext cx="8816439" cy="340210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6882DA-C79A-7C68-2EF4-1483885A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332" y="3588538"/>
            <a:ext cx="38608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7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Murray-Watson, Rachel</dc:creator>
  <cp:lastModifiedBy>Murray-Watson, Rachel</cp:lastModifiedBy>
  <cp:revision>3</cp:revision>
  <dcterms:created xsi:type="dcterms:W3CDTF">2023-11-07T13:53:43Z</dcterms:created>
  <dcterms:modified xsi:type="dcterms:W3CDTF">2023-11-07T20:49:42Z</dcterms:modified>
</cp:coreProperties>
</file>