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1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08E-7104-FB4B-B94B-F0E00CF730CE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7A4D-4A54-014D-A969-C049774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AA0C6-CB72-6E92-CAC6-62CDFF13428E}"/>
              </a:ext>
            </a:extLst>
          </p:cNvPr>
          <p:cNvGrpSpPr/>
          <p:nvPr/>
        </p:nvGrpSpPr>
        <p:grpSpPr>
          <a:xfrm>
            <a:off x="2155719" y="483157"/>
            <a:ext cx="7311176" cy="7300254"/>
            <a:chOff x="2155719" y="483157"/>
            <a:chExt cx="7311176" cy="73002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155719" y="483157"/>
              <a:ext cx="7311176" cy="7300254"/>
              <a:chOff x="2155719" y="551395"/>
              <a:chExt cx="7311176" cy="73002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A1FA93-7866-6716-3384-7936473017D1}"/>
                  </a:ext>
                </a:extLst>
              </p:cNvPr>
              <p:cNvGrpSpPr/>
              <p:nvPr/>
            </p:nvGrpSpPr>
            <p:grpSpPr>
              <a:xfrm>
                <a:off x="2155719" y="704193"/>
                <a:ext cx="7311176" cy="7147456"/>
                <a:chOff x="2166230" y="0"/>
                <a:chExt cx="7311176" cy="714745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A998633-677E-4AF6-C51B-B1E73D7E2A03}"/>
                    </a:ext>
                  </a:extLst>
                </p:cNvPr>
                <p:cNvGrpSpPr/>
                <p:nvPr/>
              </p:nvGrpSpPr>
              <p:grpSpPr>
                <a:xfrm>
                  <a:off x="2166230" y="0"/>
                  <a:ext cx="7311176" cy="4037734"/>
                  <a:chOff x="2041941" y="0"/>
                  <a:chExt cx="7311176" cy="4037734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41941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3852BF2C-90CD-ECB1-26C2-E3150004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3841" y="93360"/>
                    <a:ext cx="3539276" cy="394437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8684034-B333-EBD0-EEB7-A4FED5058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1546" y="4037734"/>
                  <a:ext cx="5455653" cy="310972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2717" y="551395"/>
                <a:ext cx="229253" cy="2468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073" y="4741927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2" name="Picture 31" descr="A graph of performance scores&#10;&#10;Description automatically generated">
              <a:extLst>
                <a:ext uri="{FF2B5EF4-FFF2-40B4-BE49-F238E27FC236}">
                  <a16:creationId xmlns:a16="http://schemas.microsoft.com/office/drawing/2014/main" id="{49404510-6A09-51C8-DD5D-1AFE2EA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7887" y="688122"/>
              <a:ext cx="3667565" cy="366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ized mcc&#10;&#10;Description automatically generated">
            <a:extLst>
              <a:ext uri="{FF2B5EF4-FFF2-40B4-BE49-F238E27FC236}">
                <a16:creationId xmlns:a16="http://schemas.microsoft.com/office/drawing/2014/main" id="{DAB4A13C-B306-6E7B-ECC7-A3CD9720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1" r="8187"/>
          <a:stretch/>
        </p:blipFill>
        <p:spPr>
          <a:xfrm>
            <a:off x="838200" y="186433"/>
            <a:ext cx="8816439" cy="34021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882DA-C79A-7C68-2EF4-1483885A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3588538"/>
            <a:ext cx="3860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C09F-AB51-7DC2-F6D3-DDFCEBBE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64BC-629B-FF96-4363-87A217AB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D20-BB51-B66D-EC87-7B739A8E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337429"/>
            <a:ext cx="7772400" cy="3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58F84-5B55-A80D-B626-15801E8E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81150"/>
            <a:ext cx="7772400" cy="32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1</Words>
  <Application>Microsoft Macintosh PowerPoint</Application>
  <PresentationFormat>Widescreen</PresentationFormat>
  <Paragraphs>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4</cp:revision>
  <dcterms:created xsi:type="dcterms:W3CDTF">2023-11-07T13:53:43Z</dcterms:created>
  <dcterms:modified xsi:type="dcterms:W3CDTF">2023-11-09T14:08:22Z</dcterms:modified>
</cp:coreProperties>
</file>