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FBF2-8F7B-B0EF-7180-20608A559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74A98-732F-4F77-7385-D2EB3BAF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A581-3843-2B09-F44C-3579374A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197C-2C2C-CF45-8075-FC4E1F47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D927-C3ED-399F-DAB0-401D39AA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7124-2B60-93D9-FF69-1EF28BC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6056D-940C-65F1-CEF3-8F3E2BDE0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86CD-9711-1F1F-461E-CEEFE493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7FF7-2E8E-7439-7268-CCD7406E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BD65-34FF-7DB1-C4BD-5E27938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72506-01B4-2214-015B-A5B83788F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0F82-AA62-8457-477C-B34835C4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E8CD-62C2-799A-5FCA-1867E48F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4984-8918-A56B-FBD7-DFFD253D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746B-25C5-6CDD-B159-5B1B6D55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DF2B-9A0B-CD3C-F17F-98342211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E555-5142-0A3F-B224-96950D4B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F734-44D0-ED6C-E721-9BB83F3A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5D33-C2B9-9C6B-30A5-704DE611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BF4E-5DF7-5164-A2C9-FB66D0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0C14-D131-0C51-1F5C-4E8D3FB0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37C5B-C65B-9B5D-202D-02BF5B66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DD11-6088-F886-EA37-188BD4BA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5851-AC65-25DC-6189-12174C39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BC9D-78AE-061D-6729-A07C8B0B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41F4-7B54-F4BA-56C4-943A917E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3514-E365-9A4F-8954-BB637835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8262-BC75-4A90-5B4B-A16ED0278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5DAB-08DF-BC4F-48EB-A62F378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5E19F-5225-CC78-8BA2-0A5B0226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81B1-7CC0-7BB1-E544-4AD0B52E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CEA1-4368-0799-879A-2104D8BB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9900-FEAB-C224-D6A1-F051928A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54CF-6AD9-670F-E0AD-AAC37296D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6796D-ED1D-7F21-72B6-9C854649C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5647C-7EDA-1A79-CADC-5039413A7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2E0E-0D86-F89E-910B-1C1C1B20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F585F-D2A1-5A53-AF29-F7C9761D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5781A-A9CB-795D-3A4C-108C7963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0B88-2392-CD27-CBC5-EC8B09C1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B451F-A2B7-72A3-1AE9-E4EF947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98BD4-CB0F-581F-C51F-8B0B59A8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765A6-0666-DB35-6C6E-8DB11C8F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50ADE-D415-FCE1-BBFB-2561D981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C6D6A-A715-73A1-F4BF-CE852F49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7132F-FD43-21C4-53CE-DA0E9402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484-9311-356E-5093-F24F0E0D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00FD-E8D9-2119-8F18-4DFA0C9E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77FEC-1031-104A-E413-F419F292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10880-2564-0127-6232-1AEE0BF9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D957-FDCA-5997-AA27-D40131C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6882-0FB1-2410-AD1E-D664ABE7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3D8-FE17-941C-8676-8E732E3A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B411C-E0DF-0EB5-FE94-04299678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B0373-A8EF-970F-D9DE-D6746D937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0A2E-266A-8464-4F3B-F266A8EB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2E2B0-C5ED-F8C9-C20B-41A6D51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679A-D4EC-E764-C085-BC9E7FF2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83F90-4384-4D83-DF2A-70F1C266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9191D-D493-32B4-A5E4-5C8FF3D7E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1877-B08F-2469-BBDE-8A61340A1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057C-6530-EA48-85C3-481CADBB3743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E839-A09D-FC70-E1EB-872FC4956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BFDEF-12C2-6A6D-55C3-3FD1CE19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679E-839E-4149-8076-84BD2670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6C8B-47F8-A1D2-AF28-37E8A4320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95959-5346-A034-0221-56FB9E8B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28301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72243-51E2-8A98-33F9-0F26192E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2" y="688931"/>
            <a:ext cx="11195266" cy="45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E339-1312-661A-A302-3607156D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9132-E698-42C4-8419-ADCC4349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has current hospital threshold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7AF8-83EB-0248-FB12-6564D479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2528094"/>
            <a:ext cx="4953000" cy="294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5467F-1F42-8E57-1FF6-3A48A9F10EA3}"/>
              </a:ext>
            </a:extLst>
          </p:cNvPr>
          <p:cNvSpPr txBox="1"/>
          <p:nvPr/>
        </p:nvSpPr>
        <p:spPr>
          <a:xfrm>
            <a:off x="714375" y="2771775"/>
            <a:ext cx="1659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>
                <a:effectLst/>
                <a:latin typeface="Arial" panose="020B0604020202020204" pitchFamily="34" charset="0"/>
              </a:rPr>
              <a:t>auROC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0.813</a:t>
            </a:r>
          </a:p>
          <a:p>
            <a:pPr algn="l" rtl="0"/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5D6879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E4E8-BF06-5357-1E76-DA9B1A02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979D1DF-B78B-460C-3480-F055F0C89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780" y="531415"/>
            <a:ext cx="5795169" cy="5795169"/>
          </a:xfrm>
        </p:spPr>
      </p:pic>
    </p:spTree>
    <p:extLst>
      <p:ext uri="{BB962C8B-B14F-4D97-AF65-F5344CB8AC3E}">
        <p14:creationId xmlns:p14="http://schemas.microsoft.com/office/powerpoint/2010/main" val="378203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91-C0B1-E64F-E207-6B99FFE2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Classifier – predicting exactly 3 weeks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8D1E5B-8C76-81D2-6C68-BACAAD09D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03" y="1612400"/>
            <a:ext cx="51054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3BB3C-D6B4-A63B-E960-03A216F2251F}"/>
              </a:ext>
            </a:extLst>
          </p:cNvPr>
          <p:cNvSpPr txBox="1"/>
          <p:nvPr/>
        </p:nvSpPr>
        <p:spPr>
          <a:xfrm>
            <a:off x="7102257" y="2016690"/>
            <a:ext cx="16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auROC</a:t>
            </a:r>
            <a:r>
              <a:rPr lang="en-US" dirty="0"/>
              <a:t> = 0.751 </a:t>
            </a:r>
          </a:p>
        </p:txBody>
      </p:sp>
    </p:spTree>
    <p:extLst>
      <p:ext uri="{BB962C8B-B14F-4D97-AF65-F5344CB8AC3E}">
        <p14:creationId xmlns:p14="http://schemas.microsoft.com/office/powerpoint/2010/main" val="41924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DB5B-7C6D-71B9-2625-E6BC7C8B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Community Levels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EE50765-ED56-DA64-7249-5990DBA5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42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F9F6D-33EA-87BE-790F-3D83916EA507}"/>
              </a:ext>
            </a:extLst>
          </p:cNvPr>
          <p:cNvSpPr txBox="1"/>
          <p:nvPr/>
        </p:nvSpPr>
        <p:spPr>
          <a:xfrm>
            <a:off x="5855493" y="1859925"/>
            <a:ext cx="1267301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35% </a:t>
            </a:r>
            <a:r>
              <a:rPr lang="en-US" dirty="0" err="1"/>
              <a:t>of``high</a:t>
            </a:r>
            <a:r>
              <a:rPr lang="en-US" dirty="0"/>
              <a:t> risk'' actually exceeded the hospital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11% of those that were designated ``medium'' did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30% of those designated ``low risk'' exceeded capacity. </a:t>
            </a:r>
          </a:p>
        </p:txBody>
      </p:sp>
    </p:spTree>
    <p:extLst>
      <p:ext uri="{BB962C8B-B14F-4D97-AF65-F5344CB8AC3E}">
        <p14:creationId xmlns:p14="http://schemas.microsoft.com/office/powerpoint/2010/main" val="22848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4874-F238-9E94-16A5-490DB55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727" y="0"/>
            <a:ext cx="10515600" cy="1325563"/>
          </a:xfrm>
        </p:spPr>
        <p:txBody>
          <a:bodyPr/>
          <a:lstStyle/>
          <a:p>
            <a:r>
              <a:rPr lang="en-US" dirty="0"/>
              <a:t>“Optimized” CDC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18FBC-020E-9040-F2CD-B6F268B6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9" y="1111412"/>
            <a:ext cx="6707967" cy="4152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3290A-F02D-7939-281C-00A5ED86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11" y="5536504"/>
            <a:ext cx="6588950" cy="8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7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16D2-CCA7-EEF9-659A-04130241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“Full” Classifier – 3 week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CDE4F-491F-5170-F42F-AF195AF7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1650631"/>
            <a:ext cx="6590604" cy="4171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13A46-8FA5-E98F-C48D-5BFA7604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6" y="1064712"/>
            <a:ext cx="5156200" cy="372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CCEBC-1727-C6FD-C0E5-B7BF364BA8A8}"/>
              </a:ext>
            </a:extLst>
          </p:cNvPr>
          <p:cNvSpPr txBox="1"/>
          <p:nvPr/>
        </p:nvSpPr>
        <p:spPr>
          <a:xfrm>
            <a:off x="10183660" y="1064712"/>
            <a:ext cx="156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auROC</a:t>
            </a:r>
            <a:r>
              <a:rPr lang="en-US" dirty="0"/>
              <a:t> = 0.825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A5169-BE9E-D429-E46A-170A19FC051A}"/>
              </a:ext>
            </a:extLst>
          </p:cNvPr>
          <p:cNvSpPr txBox="1"/>
          <p:nvPr/>
        </p:nvSpPr>
        <p:spPr>
          <a:xfrm>
            <a:off x="501041" y="5060515"/>
            <a:ext cx="377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Driven by week 1, but performance still good (&gt;0.79) for weeks two and three</a:t>
            </a:r>
          </a:p>
        </p:txBody>
      </p:sp>
    </p:spTree>
    <p:extLst>
      <p:ext uri="{BB962C8B-B14F-4D97-AF65-F5344CB8AC3E}">
        <p14:creationId xmlns:p14="http://schemas.microsoft.com/office/powerpoint/2010/main" val="26135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B44B-2BA4-2044-15B7-627F9BE2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“Full” Classifier – 3 week period “shifted”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D36B0-1D67-7585-3402-D94B190176CF}"/>
              </a:ext>
            </a:extLst>
          </p:cNvPr>
          <p:cNvSpPr txBox="1"/>
          <p:nvPr/>
        </p:nvSpPr>
        <p:spPr>
          <a:xfrm>
            <a:off x="10484285" y="1515649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auROC</a:t>
            </a:r>
            <a:r>
              <a:rPr lang="en-US" dirty="0"/>
              <a:t> = 0.8</a:t>
            </a:r>
          </a:p>
        </p:txBody>
      </p:sp>
      <p:pic>
        <p:nvPicPr>
          <p:cNvPr id="6" name="Picture 5" descr="A diagram of a structure&#10;&#10;Description automatically generated">
            <a:extLst>
              <a:ext uri="{FF2B5EF4-FFF2-40B4-BE49-F238E27FC236}">
                <a16:creationId xmlns:a16="http://schemas.microsoft.com/office/drawing/2014/main" id="{D369F610-5C34-E0F9-AF59-6167DF90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94" y="1238249"/>
            <a:ext cx="6860305" cy="51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97CF-C968-086D-2952-261E46F3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“Full” Classifier – exactly 3 weeks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AD5D3D-CEE8-42B3-CE08-2BFCFE212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01" y="1462371"/>
            <a:ext cx="61664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9D731-47B0-45F2-E2A0-40A866FE04C5}"/>
              </a:ext>
            </a:extLst>
          </p:cNvPr>
          <p:cNvSpPr txBox="1"/>
          <p:nvPr/>
        </p:nvSpPr>
        <p:spPr>
          <a:xfrm>
            <a:off x="8464488" y="2229633"/>
            <a:ext cx="16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auROC</a:t>
            </a:r>
            <a:r>
              <a:rPr lang="en-US" dirty="0"/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0.745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127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Menlo</vt:lpstr>
      <vt:lpstr>Office Theme</vt:lpstr>
      <vt:lpstr>Decision Tree Classifiers</vt:lpstr>
      <vt:lpstr>Naïve Classifier</vt:lpstr>
      <vt:lpstr>PowerPoint Presentation</vt:lpstr>
      <vt:lpstr>Naïve Classifier – predicting exactly 3 weeks</vt:lpstr>
      <vt:lpstr>CDC Community Levels</vt:lpstr>
      <vt:lpstr>“Optimized” CDC Classifier</vt:lpstr>
      <vt:lpstr>“Full” Classifier – 3 week period</vt:lpstr>
      <vt:lpstr>“Full” Classifier – 3 week period “shifted”</vt:lpstr>
      <vt:lpstr>“Full” Classifier – exactly 3 weeks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Classifiers</dc:title>
  <dc:creator>Murray-Watson, Rachel</dc:creator>
  <cp:lastModifiedBy>Murray-Watson, Rachel</cp:lastModifiedBy>
  <cp:revision>2</cp:revision>
  <dcterms:created xsi:type="dcterms:W3CDTF">2023-08-07T12:59:10Z</dcterms:created>
  <dcterms:modified xsi:type="dcterms:W3CDTF">2023-08-07T15:38:33Z</dcterms:modified>
</cp:coreProperties>
</file>