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>
        <p:scale>
          <a:sx n="132" d="100"/>
          <a:sy n="132" d="100"/>
        </p:scale>
        <p:origin x="-1432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AA0C6-CB72-6E92-CAC6-62CDFF13428E}"/>
              </a:ext>
            </a:extLst>
          </p:cNvPr>
          <p:cNvGrpSpPr/>
          <p:nvPr/>
        </p:nvGrpSpPr>
        <p:grpSpPr>
          <a:xfrm>
            <a:off x="2155719" y="483157"/>
            <a:ext cx="7311176" cy="7300254"/>
            <a:chOff x="2155719" y="483157"/>
            <a:chExt cx="7311176" cy="73002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155719" y="483157"/>
              <a:ext cx="7311176" cy="7300254"/>
              <a:chOff x="2155719" y="551395"/>
              <a:chExt cx="7311176" cy="73002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A1FA93-7866-6716-3384-7936473017D1}"/>
                  </a:ext>
                </a:extLst>
              </p:cNvPr>
              <p:cNvGrpSpPr/>
              <p:nvPr/>
            </p:nvGrpSpPr>
            <p:grpSpPr>
              <a:xfrm>
                <a:off x="2155719" y="704193"/>
                <a:ext cx="7311176" cy="7147456"/>
                <a:chOff x="2166230" y="0"/>
                <a:chExt cx="7311176" cy="714745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A998633-677E-4AF6-C51B-B1E73D7E2A03}"/>
                    </a:ext>
                  </a:extLst>
                </p:cNvPr>
                <p:cNvGrpSpPr/>
                <p:nvPr/>
              </p:nvGrpSpPr>
              <p:grpSpPr>
                <a:xfrm>
                  <a:off x="2166230" y="0"/>
                  <a:ext cx="7311176" cy="4037734"/>
                  <a:chOff x="2041941" y="0"/>
                  <a:chExt cx="7311176" cy="4037734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41941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3852BF2C-90CD-ECB1-26C2-E3150004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3841" y="93360"/>
                    <a:ext cx="3539276" cy="394437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8684034-B333-EBD0-EEB7-A4FED5058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1546" y="4037734"/>
                  <a:ext cx="5455653" cy="310972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27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073" y="4741927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2" name="Picture 31" descr="A graph of performance scores&#10;&#10;Description automatically generated">
              <a:extLst>
                <a:ext uri="{FF2B5EF4-FFF2-40B4-BE49-F238E27FC236}">
                  <a16:creationId xmlns:a16="http://schemas.microsoft.com/office/drawing/2014/main" id="{49404510-6A09-51C8-DD5D-1AFE2EA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7887" y="688122"/>
              <a:ext cx="3667565" cy="366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1</cp:revision>
  <dcterms:created xsi:type="dcterms:W3CDTF">2023-11-07T13:53:43Z</dcterms:created>
  <dcterms:modified xsi:type="dcterms:W3CDTF">2023-11-07T15:57:29Z</dcterms:modified>
</cp:coreProperties>
</file>