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58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5"/>
    <p:restoredTop sz="94628"/>
  </p:normalViewPr>
  <p:slideViewPr>
    <p:cSldViewPr snapToGrid="0">
      <p:cViewPr>
        <p:scale>
          <a:sx n="128" d="100"/>
          <a:sy n="128" d="100"/>
        </p:scale>
        <p:origin x="176" y="-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784-B465-6058-57E0-1D6B95F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28E-7D41-25B6-403A-E842F0D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1343818"/>
            <a:ext cx="7772400" cy="2658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477F0-CEB1-0B1A-45DC-9E66593C9EF8}"/>
              </a:ext>
            </a:extLst>
          </p:cNvPr>
          <p:cNvSpPr txBox="1"/>
          <p:nvPr/>
        </p:nvSpPr>
        <p:spPr>
          <a:xfrm>
            <a:off x="298176" y="4377395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 for CI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3D667D-C490-641B-B12D-7E1DC2CE81BF}"/>
              </a:ext>
            </a:extLst>
          </p:cNvPr>
          <p:cNvSpPr txBox="1"/>
          <p:nvPr/>
        </p:nvSpPr>
        <p:spPr>
          <a:xfrm>
            <a:off x="407504" y="4820478"/>
            <a:ext cx="964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using “period” or “shifted”, 90% of target periods exceed hospital capacity  (85% for “exact”)</a:t>
            </a:r>
          </a:p>
        </p:txBody>
      </p:sp>
    </p:spTree>
    <p:extLst>
      <p:ext uri="{BB962C8B-B14F-4D97-AF65-F5344CB8AC3E}">
        <p14:creationId xmlns:p14="http://schemas.microsoft.com/office/powerpoint/2010/main" val="2464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18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96956" y="3429000"/>
            <a:ext cx="581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763743" y="2804502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5C18FA-CF61-E311-BFF8-B26946A4D6C8}"/>
              </a:ext>
            </a:extLst>
          </p:cNvPr>
          <p:cNvGrpSpPr/>
          <p:nvPr/>
        </p:nvGrpSpPr>
        <p:grpSpPr>
          <a:xfrm>
            <a:off x="96700" y="2625128"/>
            <a:ext cx="8590100" cy="3616645"/>
            <a:chOff x="474387" y="2744398"/>
            <a:chExt cx="7667664" cy="2976235"/>
          </a:xfrm>
        </p:grpSpPr>
        <p:pic>
          <p:nvPicPr>
            <p:cNvPr id="13" name="Picture 12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2000C8EB-E137-079F-2C48-E7EC3336C0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8499" r="1348" b="12679"/>
            <a:stretch/>
          </p:blipFill>
          <p:spPr>
            <a:xfrm>
              <a:off x="474387" y="2778600"/>
              <a:ext cx="7667664" cy="2942033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2662FB-A315-E789-0162-4927130C0AE5}"/>
                </a:ext>
              </a:extLst>
            </p:cNvPr>
            <p:cNvSpPr/>
            <p:nvPr/>
          </p:nvSpPr>
          <p:spPr>
            <a:xfrm>
              <a:off x="1669774" y="2774918"/>
              <a:ext cx="626165" cy="5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4F2FC0-2F51-4371-5EC6-99FD11CA90C7}"/>
                </a:ext>
              </a:extLst>
            </p:cNvPr>
            <p:cNvSpPr/>
            <p:nvPr/>
          </p:nvSpPr>
          <p:spPr>
            <a:xfrm>
              <a:off x="6344478" y="2744398"/>
              <a:ext cx="626165" cy="5381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5624</TotalTime>
  <Words>336</Words>
  <Application>Microsoft Macintosh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Decision tree performance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6</cp:revision>
  <dcterms:created xsi:type="dcterms:W3CDTF">2023-08-14T15:32:42Z</dcterms:created>
  <dcterms:modified xsi:type="dcterms:W3CDTF">2023-08-18T13:17:41Z</dcterms:modified>
</cp:coreProperties>
</file>