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>
      <p:cViewPr>
        <p:scale>
          <a:sx n="170" d="100"/>
          <a:sy n="170" d="100"/>
        </p:scale>
        <p:origin x="-1480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4874-35AA-F331-4145-A81A0A71B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4835F-8F9D-FE2F-83F2-E549B509B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499DA-71DD-6229-4D55-E4C7673F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FC326-ABBB-B117-3769-9477B5AE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56E6B-D262-ABE9-A906-7A1B4F8E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2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E577-94C8-C9B9-E040-579278D4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87B0E-CC91-14C3-F540-305F3D641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3DF99-F6ED-9034-D0B8-8314D542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3C92-63C6-5B6D-3E12-0395714E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28AD1-283C-78A0-769B-4A52B8DA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6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27D87-25D9-78BF-A92E-6C1101B1D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7B011-BC43-2CC1-70AD-96850C00E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D56C9-1C2E-51F0-83F5-025D4FA2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63F09-D8AA-5848-4200-4EB8F8B2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91A11-3095-35AC-143E-B8F944D6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2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25CC-6333-BA67-8DF8-9F10B280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E1AE0-62B1-CD09-3496-75B0FF7B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4D9C9-8238-E7C7-533C-FFCD9362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5E5EF-A4C0-F461-53D3-0D4DA4AE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151D6-539C-8E14-3A62-9BB07950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1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FF68-9CEB-262D-97DA-94F34DFB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E3795-665D-CD55-E03A-7A97B4E80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8AEC8-95A6-17FD-610B-55114EB1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4B2FF-8D3C-A5DF-0A02-09DD30FA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67646-8132-FDEF-9BF5-17FD17F5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6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C9C1-67A8-BFAC-5EE1-F46D7513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1870F-201A-57FA-19AF-FAA79DAEF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F3B3A-6544-B309-5CDE-7E9E08D38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1A753-0346-DDC9-8B3F-CAD06D2D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88D25-2CDF-BACD-7113-4FB89646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7246E-2447-AFC7-7A57-01D8A793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3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5FE09-D06A-8087-E2A2-885790D1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14BE9-A5C8-B46E-29DF-52B1A2F80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91097-11D3-FAA4-8575-48FF442FD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5E787-E3D2-9987-B2D7-7AE87B6C1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BFFC3-A298-8746-34EC-14509D8D6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A79E67-F7B2-8901-D7F9-BE49C352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864EC-EC1C-D5DD-DF06-7D338ED2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8F471B-BBF1-517E-92E0-7E9CD7E5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9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509F5-76E3-5BDC-F52B-55E57E65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FBADB-8304-EC06-A66D-9E0F7E96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5A0F1-F566-EAE0-2B64-ED034C3F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8E062-3586-F681-97A9-2C2222E0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940B6-2DD2-FF89-3C55-E8CE540D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E1F00-676D-4E6F-8A4D-26F046B4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F6630-1041-F39C-D573-86B37C5D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7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D25D-295B-1FFC-955C-B808AAA3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D494A-9C01-02C1-C13D-77C11F13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947D-BC87-1F2F-7186-D39CA8EDF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C7387-3F23-F616-F5D9-D78D0383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20DD3-3E13-154A-43D0-E8C6BE29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2C50E-3DD9-4377-C28F-01EDA005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8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8665-8482-8E96-F334-8AEA8867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E86224-D5B2-166B-02B0-61D510D96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E609D-4BA9-6278-E9FE-D6C11D1AC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F3E02-1E32-9372-59A5-AD6E16FD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36C96-67B9-7DBE-F0E0-FD976104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DAB83-5DC2-B201-EBEC-EE1CCAAA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BB447-1667-E517-02EB-262B48A76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9CF86-9DBB-B461-6DED-855994489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DD202-D913-02AC-7D2D-DCA897F07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F8982-0A90-8ECA-1F97-E9B12A920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24491-CFCA-75F4-BDE1-69ADE949E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3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325BD5C-D019-3577-943B-EE36DC601F84}"/>
              </a:ext>
            </a:extLst>
          </p:cNvPr>
          <p:cNvSpPr/>
          <p:nvPr/>
        </p:nvSpPr>
        <p:spPr>
          <a:xfrm>
            <a:off x="3633377" y="327005"/>
            <a:ext cx="914400" cy="30278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Beds &lt;= 20.7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11A4621-9D00-2B7B-6D6A-47651AE205F5}"/>
              </a:ext>
            </a:extLst>
          </p:cNvPr>
          <p:cNvSpPr/>
          <p:nvPr/>
        </p:nvSpPr>
        <p:spPr>
          <a:xfrm>
            <a:off x="1510375" y="789817"/>
            <a:ext cx="914400" cy="30278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Beds &lt;= 10.3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47C3A20-4E53-8180-2197-FD2B351A3F27}"/>
              </a:ext>
            </a:extLst>
          </p:cNvPr>
          <p:cNvSpPr/>
          <p:nvPr/>
        </p:nvSpPr>
        <p:spPr>
          <a:xfrm>
            <a:off x="6287100" y="775978"/>
            <a:ext cx="914400" cy="3027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ICU &lt;= 0.004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F639E4E-2CC0-10EF-8B72-E7F44261533E}"/>
              </a:ext>
            </a:extLst>
          </p:cNvPr>
          <p:cNvSpPr/>
          <p:nvPr/>
        </p:nvSpPr>
        <p:spPr>
          <a:xfrm>
            <a:off x="4384779" y="1892732"/>
            <a:ext cx="914400" cy="3027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Change in cases &lt;= 55.0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9000ED1-D0C1-A14C-2A36-3A57DC72384B}"/>
              </a:ext>
            </a:extLst>
          </p:cNvPr>
          <p:cNvSpPr/>
          <p:nvPr/>
        </p:nvSpPr>
        <p:spPr>
          <a:xfrm>
            <a:off x="4841979" y="1354948"/>
            <a:ext cx="914400" cy="3027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Cases &lt;= 27.5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782F9F7-30F9-225A-8732-849C88559671}"/>
              </a:ext>
            </a:extLst>
          </p:cNvPr>
          <p:cNvSpPr/>
          <p:nvPr/>
        </p:nvSpPr>
        <p:spPr>
          <a:xfrm>
            <a:off x="7878132" y="1354947"/>
            <a:ext cx="914400" cy="3027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Beds &lt;= 45.9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20AF21E-6CE8-C2FB-25BF-7CF2C5F09228}"/>
              </a:ext>
            </a:extLst>
          </p:cNvPr>
          <p:cNvSpPr/>
          <p:nvPr/>
        </p:nvSpPr>
        <p:spPr>
          <a:xfrm>
            <a:off x="2211733" y="1402911"/>
            <a:ext cx="914400" cy="30278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Cases &lt;= 24.5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98F2907-72C4-EB94-F63B-EF93E1B453B3}"/>
              </a:ext>
            </a:extLst>
          </p:cNvPr>
          <p:cNvSpPr/>
          <p:nvPr/>
        </p:nvSpPr>
        <p:spPr>
          <a:xfrm>
            <a:off x="611953" y="1458363"/>
            <a:ext cx="914400" cy="30278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Admits &lt;= 1.6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351D545-87C1-A8B9-7AD1-A9D08D72D897}"/>
              </a:ext>
            </a:extLst>
          </p:cNvPr>
          <p:cNvSpPr/>
          <p:nvPr/>
        </p:nvSpPr>
        <p:spPr>
          <a:xfrm>
            <a:off x="483868" y="2016005"/>
            <a:ext cx="527299" cy="30278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D2C8D57-B828-2D15-1528-FBD9136DCFEF}"/>
              </a:ext>
            </a:extLst>
          </p:cNvPr>
          <p:cNvSpPr/>
          <p:nvPr/>
        </p:nvSpPr>
        <p:spPr>
          <a:xfrm>
            <a:off x="1069153" y="2016005"/>
            <a:ext cx="527299" cy="3027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B4948EF-26F9-71E1-5386-C60B2720C3C4}"/>
              </a:ext>
            </a:extLst>
          </p:cNvPr>
          <p:cNvSpPr/>
          <p:nvPr/>
        </p:nvSpPr>
        <p:spPr>
          <a:xfrm>
            <a:off x="2150986" y="2742338"/>
            <a:ext cx="914400" cy="30278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Cases &lt;= 105.5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241BC8E-D846-4EE9-0BC9-CDD6A4CE2CB5}"/>
              </a:ext>
            </a:extLst>
          </p:cNvPr>
          <p:cNvSpPr/>
          <p:nvPr/>
        </p:nvSpPr>
        <p:spPr>
          <a:xfrm>
            <a:off x="2713907" y="1954354"/>
            <a:ext cx="914400" cy="30278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Beds &lt;= 16.7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0465BFA-DE21-3B77-F4DD-05E6DB6DA287}"/>
              </a:ext>
            </a:extLst>
          </p:cNvPr>
          <p:cNvSpPr/>
          <p:nvPr/>
        </p:nvSpPr>
        <p:spPr>
          <a:xfrm>
            <a:off x="1887337" y="1979271"/>
            <a:ext cx="527299" cy="30278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FBCE5B1-C393-050F-3410-592DD36935A3}"/>
              </a:ext>
            </a:extLst>
          </p:cNvPr>
          <p:cNvSpPr/>
          <p:nvPr/>
        </p:nvSpPr>
        <p:spPr>
          <a:xfrm>
            <a:off x="3376190" y="2742337"/>
            <a:ext cx="914400" cy="30278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ICU &lt;= 0.1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9F361A8-DFDA-3B86-640A-CDDE801B2DC6}"/>
              </a:ext>
            </a:extLst>
          </p:cNvPr>
          <p:cNvSpPr/>
          <p:nvPr/>
        </p:nvSpPr>
        <p:spPr>
          <a:xfrm>
            <a:off x="1967575" y="3318698"/>
            <a:ext cx="527299" cy="30278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D32523F-8D77-3B4D-D33A-A6125E1F9EFC}"/>
              </a:ext>
            </a:extLst>
          </p:cNvPr>
          <p:cNvSpPr/>
          <p:nvPr/>
        </p:nvSpPr>
        <p:spPr>
          <a:xfrm>
            <a:off x="2631355" y="3318699"/>
            <a:ext cx="527299" cy="3027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Yes/No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E87CF6B-E84A-BE04-9EFE-E48024F711D3}"/>
              </a:ext>
            </a:extLst>
          </p:cNvPr>
          <p:cNvSpPr/>
          <p:nvPr/>
        </p:nvSpPr>
        <p:spPr>
          <a:xfrm>
            <a:off x="3306091" y="3318552"/>
            <a:ext cx="527299" cy="30278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0094A41-852C-3F3B-B8B1-D430EFB587D3}"/>
              </a:ext>
            </a:extLst>
          </p:cNvPr>
          <p:cNvSpPr/>
          <p:nvPr/>
        </p:nvSpPr>
        <p:spPr>
          <a:xfrm>
            <a:off x="3993116" y="3312266"/>
            <a:ext cx="527299" cy="3027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Yes/No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4962516-D081-C0FB-6D48-8E450603EF1D}"/>
              </a:ext>
            </a:extLst>
          </p:cNvPr>
          <p:cNvSpPr/>
          <p:nvPr/>
        </p:nvSpPr>
        <p:spPr>
          <a:xfrm>
            <a:off x="5638800" y="1892732"/>
            <a:ext cx="914400" cy="3027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Deaths &lt;= 2.04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2F95127-4FB0-EA83-3A48-D62619DDB20F}"/>
              </a:ext>
            </a:extLst>
          </p:cNvPr>
          <p:cNvSpPr/>
          <p:nvPr/>
        </p:nvSpPr>
        <p:spPr>
          <a:xfrm>
            <a:off x="4217552" y="2377935"/>
            <a:ext cx="527299" cy="3027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50F66CE-88F8-A768-8740-00F6D1CF2DB0}"/>
              </a:ext>
            </a:extLst>
          </p:cNvPr>
          <p:cNvSpPr/>
          <p:nvPr/>
        </p:nvSpPr>
        <p:spPr>
          <a:xfrm>
            <a:off x="4841979" y="2377935"/>
            <a:ext cx="527299" cy="3027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ED8297C-D348-42E2-32E8-573E945AD537}"/>
              </a:ext>
            </a:extLst>
          </p:cNvPr>
          <p:cNvSpPr/>
          <p:nvPr/>
        </p:nvSpPr>
        <p:spPr>
          <a:xfrm>
            <a:off x="5614577" y="2327463"/>
            <a:ext cx="527299" cy="3027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DB9EF5E-4CB9-2321-E399-B2A5FC952B4B}"/>
              </a:ext>
            </a:extLst>
          </p:cNvPr>
          <p:cNvSpPr/>
          <p:nvPr/>
        </p:nvSpPr>
        <p:spPr>
          <a:xfrm>
            <a:off x="6327752" y="2312272"/>
            <a:ext cx="914400" cy="3027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ICU &lt;= 1.4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9A8DD14-9F0F-75FE-40D3-686028832DB5}"/>
              </a:ext>
            </a:extLst>
          </p:cNvPr>
          <p:cNvSpPr/>
          <p:nvPr/>
        </p:nvSpPr>
        <p:spPr>
          <a:xfrm>
            <a:off x="6217001" y="3009486"/>
            <a:ext cx="527299" cy="3027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CDCCCA6-4801-89FE-7042-9AA69CF942DD}"/>
              </a:ext>
            </a:extLst>
          </p:cNvPr>
          <p:cNvSpPr/>
          <p:nvPr/>
        </p:nvSpPr>
        <p:spPr>
          <a:xfrm>
            <a:off x="6841428" y="3009486"/>
            <a:ext cx="527299" cy="3027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F16C393-4858-2106-79E9-04C5B3C0AB96}"/>
              </a:ext>
            </a:extLst>
          </p:cNvPr>
          <p:cNvSpPr/>
          <p:nvPr/>
        </p:nvSpPr>
        <p:spPr>
          <a:xfrm>
            <a:off x="7475028" y="1864614"/>
            <a:ext cx="914400" cy="3027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Change in admits &lt;= 7.6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2A4B6D8-A785-5790-5556-1BB1B0D225DC}"/>
              </a:ext>
            </a:extLst>
          </p:cNvPr>
          <p:cNvSpPr/>
          <p:nvPr/>
        </p:nvSpPr>
        <p:spPr>
          <a:xfrm>
            <a:off x="8571355" y="1864614"/>
            <a:ext cx="527299" cy="3027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74CE556-90C8-C1D2-8848-B03EA41067FD}"/>
              </a:ext>
            </a:extLst>
          </p:cNvPr>
          <p:cNvSpPr/>
          <p:nvPr/>
        </p:nvSpPr>
        <p:spPr>
          <a:xfrm>
            <a:off x="7404929" y="2318785"/>
            <a:ext cx="527299" cy="30278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AAF8651F-FA8B-7530-199D-8530360526A1}"/>
              </a:ext>
            </a:extLst>
          </p:cNvPr>
          <p:cNvSpPr/>
          <p:nvPr/>
        </p:nvSpPr>
        <p:spPr>
          <a:xfrm>
            <a:off x="8029356" y="2318785"/>
            <a:ext cx="527299" cy="3027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8723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4DEA7-FCAE-8EEA-1E90-AEAFC576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structure&#10;&#10;Description automatically generated">
            <a:extLst>
              <a:ext uri="{FF2B5EF4-FFF2-40B4-BE49-F238E27FC236}">
                <a16:creationId xmlns:a16="http://schemas.microsoft.com/office/drawing/2014/main" id="{1E303882-28A2-5110-EF16-F87C34CDE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45829" y="0"/>
            <a:ext cx="12314031" cy="9235523"/>
          </a:xfrm>
        </p:spPr>
      </p:pic>
    </p:spTree>
    <p:extLst>
      <p:ext uri="{BB962C8B-B14F-4D97-AF65-F5344CB8AC3E}">
        <p14:creationId xmlns:p14="http://schemas.microsoft.com/office/powerpoint/2010/main" val="4206618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65</Words>
  <Application>Microsoft Macintosh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Murray-Watson, Rachel</dc:creator>
  <cp:lastModifiedBy>Murray-Watson, Rachel</cp:lastModifiedBy>
  <cp:revision>1</cp:revision>
  <dcterms:created xsi:type="dcterms:W3CDTF">2023-08-14T15:32:42Z</dcterms:created>
  <dcterms:modified xsi:type="dcterms:W3CDTF">2023-08-14T18:21:18Z</dcterms:modified>
</cp:coreProperties>
</file>