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E5AA0C6-CB72-6E92-CAC6-62CDFF13428E}"/>
              </a:ext>
            </a:extLst>
          </p:cNvPr>
          <p:cNvGrpSpPr/>
          <p:nvPr/>
        </p:nvGrpSpPr>
        <p:grpSpPr>
          <a:xfrm>
            <a:off x="2155719" y="483157"/>
            <a:ext cx="7311176" cy="7300254"/>
            <a:chOff x="2155719" y="483157"/>
            <a:chExt cx="7311176" cy="730025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1A39E9-394C-4085-D70C-868E06283D42}"/>
                </a:ext>
              </a:extLst>
            </p:cNvPr>
            <p:cNvGrpSpPr/>
            <p:nvPr/>
          </p:nvGrpSpPr>
          <p:grpSpPr>
            <a:xfrm>
              <a:off x="2155719" y="483157"/>
              <a:ext cx="7311176" cy="7300254"/>
              <a:chOff x="2155719" y="551395"/>
              <a:chExt cx="7311176" cy="730025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CA1FA93-7866-6716-3384-7936473017D1}"/>
                  </a:ext>
                </a:extLst>
              </p:cNvPr>
              <p:cNvGrpSpPr/>
              <p:nvPr/>
            </p:nvGrpSpPr>
            <p:grpSpPr>
              <a:xfrm>
                <a:off x="2155719" y="704193"/>
                <a:ext cx="7311176" cy="7147456"/>
                <a:chOff x="2166230" y="0"/>
                <a:chExt cx="7311176" cy="7147456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EA998633-677E-4AF6-C51B-B1E73D7E2A03}"/>
                    </a:ext>
                  </a:extLst>
                </p:cNvPr>
                <p:cNvGrpSpPr/>
                <p:nvPr/>
              </p:nvGrpSpPr>
              <p:grpSpPr>
                <a:xfrm>
                  <a:off x="2166230" y="0"/>
                  <a:ext cx="7311176" cy="4037734"/>
                  <a:chOff x="2041941" y="0"/>
                  <a:chExt cx="7311176" cy="4037734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041941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18" name="Picture 17">
                    <a:extLst>
                      <a:ext uri="{FF2B5EF4-FFF2-40B4-BE49-F238E27FC236}">
                        <a16:creationId xmlns:a16="http://schemas.microsoft.com/office/drawing/2014/main" id="{3852BF2C-90CD-ECB1-26C2-E3150004C5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813841" y="93360"/>
                    <a:ext cx="3539276" cy="394437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8684034-B333-EBD0-EEB7-A4FED50585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81546" y="4037734"/>
                  <a:ext cx="5455653" cy="3109722"/>
                </a:xfrm>
                <a:prstGeom prst="rect">
                  <a:avLst/>
                </a:prstGeom>
              </p:spPr>
            </p:pic>
          </p:grp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B8F589-BB19-0DA1-9F08-4C007065C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0817" y="551395"/>
                <a:ext cx="228575" cy="246158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94E78890-A2DB-3D14-99A6-DEED737B7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82717" y="551395"/>
                <a:ext cx="229253" cy="2468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8712C2C-D2B0-A83D-BCE3-C46E7DB25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83073" y="4741927"/>
                <a:ext cx="228575" cy="260303"/>
              </a:xfrm>
              <a:prstGeom prst="rect">
                <a:avLst/>
              </a:prstGeom>
            </p:spPr>
          </p:pic>
        </p:grpSp>
        <p:pic>
          <p:nvPicPr>
            <p:cNvPr id="32" name="Picture 31" descr="A graph of performance scores&#10;&#10;Description automatically generated">
              <a:extLst>
                <a:ext uri="{FF2B5EF4-FFF2-40B4-BE49-F238E27FC236}">
                  <a16:creationId xmlns:a16="http://schemas.microsoft.com/office/drawing/2014/main" id="{49404510-6A09-51C8-DD5D-1AFE2EAD2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7887" y="688122"/>
              <a:ext cx="3667565" cy="36675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2</cp:revision>
  <dcterms:created xsi:type="dcterms:W3CDTF">2023-11-07T13:53:43Z</dcterms:created>
  <dcterms:modified xsi:type="dcterms:W3CDTF">2023-11-07T17:19:15Z</dcterms:modified>
</cp:coreProperties>
</file>