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2" d="100"/>
          <a:sy n="102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41F-2484-0E20-EC09-BEF13CAA9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39416-0EAA-2012-1EF5-8AA98A35E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FA2A2-5FFB-847E-41BA-7B1BFAFD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F233-58A8-B44D-82BB-CF7025C4808B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93B0-57C9-A026-B10D-A5F4BDD8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AA416-45D6-9AFC-8380-F9C0FB30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6D70-739E-2345-AAE3-27E3A741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E2AA-1EDD-84CE-1365-1CF43288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B326B-2298-8D34-D35D-F94770021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CA1C5-AD85-381C-AA67-EF3840B6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F233-58A8-B44D-82BB-CF7025C4808B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75D1B-3C75-87C6-BDE5-7B400D40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2737D-53FF-B1D6-1623-5640DF56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6D70-739E-2345-AAE3-27E3A741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8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E3B98-6203-A3F3-AA84-E17560246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545F2-8F20-1785-EF94-03D3D18FA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FBC50-45DE-0C1A-2776-6EBAB021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F233-58A8-B44D-82BB-CF7025C4808B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E842-30A5-7320-E57B-2EDD322D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07669-30B1-1749-4A81-3ADA50DC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6D70-739E-2345-AAE3-27E3A741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5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06FA-A879-B37B-DE2C-6D317E1E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1AB9-985B-3DE9-E336-07C075A3A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AB429-998A-FF36-5A49-E3A0F703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F233-58A8-B44D-82BB-CF7025C4808B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ABFAC-1229-49AB-4B22-B5567739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74F0B-2D49-AB9B-8408-2F904F08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6D70-739E-2345-AAE3-27E3A741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5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B5E0-BC79-411D-46F0-C856135B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35394-6AF3-A7D5-DE80-F61536344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8D969-6F77-C063-2F6F-6523A071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F233-58A8-B44D-82BB-CF7025C4808B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59698-4932-6F96-0E48-C94EFBFC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9A9DA-CD93-2D79-28BD-7A5836E7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6D70-739E-2345-AAE3-27E3A741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B0E-7595-8613-6674-32B0281D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3298-CE43-40DB-0C57-8A3F695DB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8C280-9101-6F0B-0D74-ECF5B4350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A34BA-AA27-6A1B-9637-4CD2B05F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F233-58A8-B44D-82BB-CF7025C4808B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8844A-71D4-F400-89AF-EC644E58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BFAF4-8EA3-B1AF-F826-B774F5AC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6D70-739E-2345-AAE3-27E3A741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7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A2E5-89BC-FF9C-594D-E3976F4F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201E4-2F9F-3C05-A398-D0B98C8E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0E044-6013-CC2D-4AAB-7D101F556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02A50-A862-DE84-647E-5A3E23774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FB08E-5BA4-0477-3380-F2D38788C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23267-D785-77B4-6A99-BE75193A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F233-58A8-B44D-82BB-CF7025C4808B}" type="datetimeFigureOut">
              <a:rPr lang="en-US" smtClean="0"/>
              <a:t>7/10/23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4F21B-356E-9C11-959E-677C9AF2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B6886-CBB0-D4CE-1BB2-3FCEAE6B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6D70-739E-2345-AAE3-27E3A741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7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3B54-1E8A-8749-DE95-DF411D07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18C36-460F-DFA7-A5BD-64B66079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F233-58A8-B44D-82BB-CF7025C4808B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25A23-7F34-4C35-AA82-92715061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A2806-D297-7A70-4F7F-309C2A66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6D70-739E-2345-AAE3-27E3A741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95354-26C5-2012-269E-8CAAD94C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F233-58A8-B44D-82BB-CF7025C4808B}" type="datetimeFigureOut">
              <a:rPr lang="en-US" smtClean="0"/>
              <a:t>7/10/23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D15CA-3DDB-A15B-147B-4DD5FF4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B5154-CB51-7E9D-E127-5856B202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6D70-739E-2345-AAE3-27E3A741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5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E8B9-F25C-63AC-AADD-81E1D604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30A7-AD58-65C1-8AF5-3A9B53DC8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A8219-EB0B-EDA5-A512-C6655CC57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6A49C-CC7F-01CD-B9F4-E6A2CE68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F233-58A8-B44D-82BB-CF7025C4808B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52F1B-D5EC-4CED-F857-A7C96D05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9DE03-E78D-76A4-F894-AE0CEE60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6D70-739E-2345-AAE3-27E3A741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6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3FB4-1D02-B050-0683-F81AB74F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84493-F909-C710-5FF8-68678C4F6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003F2-D148-3691-9158-71140FB78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4ECA1-B43A-99B7-CC47-80F70CD9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F233-58A8-B44D-82BB-CF7025C4808B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06DC2-C2A3-58EE-F470-0633856A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3D024-2302-DA33-02CC-5EBBC723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6D70-739E-2345-AAE3-27E3A741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5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5D7A8-BFDD-FF47-F8E1-CA9B09FD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E9B9F-BEE2-4164-CE55-C49899EB1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F9DEA-DD67-02FD-EFCD-E9E449BE9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DF233-58A8-B44D-82BB-CF7025C4808B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F3F9-1508-B1DA-6AB2-3C21DDA01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19939-188F-1F40-2E28-CA75EE4F4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6D70-739E-2345-AAE3-27E3A741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5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B7E4C8-323C-DD1C-0C5B-1E90E6901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208" y="3614564"/>
            <a:ext cx="9144000" cy="1655762"/>
          </a:xfrm>
        </p:spPr>
        <p:txBody>
          <a:bodyPr/>
          <a:lstStyle/>
          <a:p>
            <a:r>
              <a:rPr lang="en-US" dirty="0"/>
              <a:t>\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EDA9BF-D3F0-3B96-BBB7-39F09E15F1F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64499" y="784052"/>
            <a:ext cx="13856707" cy="4919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5615F1-6E7B-1DA7-386F-8CA25882583A}"/>
              </a:ext>
            </a:extLst>
          </p:cNvPr>
          <p:cNvSpPr txBox="1"/>
          <p:nvPr/>
        </p:nvSpPr>
        <p:spPr>
          <a:xfrm>
            <a:off x="4171167" y="4119279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3FE48-CE8A-DA8A-4C02-9CD23D7F293A}"/>
              </a:ext>
            </a:extLst>
          </p:cNvPr>
          <p:cNvSpPr txBox="1"/>
          <p:nvPr/>
        </p:nvSpPr>
        <p:spPr>
          <a:xfrm>
            <a:off x="4171167" y="1415744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81858-6FEC-46AB-0FCC-CA0AE45EF889}"/>
              </a:ext>
            </a:extLst>
          </p:cNvPr>
          <p:cNvSpPr txBox="1"/>
          <p:nvPr/>
        </p:nvSpPr>
        <p:spPr>
          <a:xfrm>
            <a:off x="4171165" y="4820977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B777B5-A883-E63E-2B6C-76C95C429483}"/>
              </a:ext>
            </a:extLst>
          </p:cNvPr>
          <p:cNvSpPr txBox="1"/>
          <p:nvPr/>
        </p:nvSpPr>
        <p:spPr>
          <a:xfrm>
            <a:off x="4171165" y="3815870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F371E-CA71-085E-82DE-A590BC94C8BF}"/>
              </a:ext>
            </a:extLst>
          </p:cNvPr>
          <p:cNvSpPr txBox="1"/>
          <p:nvPr/>
        </p:nvSpPr>
        <p:spPr>
          <a:xfrm>
            <a:off x="4171166" y="764882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34DA60-42DB-8F38-F93C-DD14ADC0DC4D}"/>
              </a:ext>
            </a:extLst>
          </p:cNvPr>
          <p:cNvSpPr txBox="1"/>
          <p:nvPr/>
        </p:nvSpPr>
        <p:spPr>
          <a:xfrm>
            <a:off x="4171167" y="2092414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AFB69-CC15-3850-B954-8D818907D6B3}"/>
              </a:ext>
            </a:extLst>
          </p:cNvPr>
          <p:cNvSpPr txBox="1"/>
          <p:nvPr/>
        </p:nvSpPr>
        <p:spPr>
          <a:xfrm>
            <a:off x="4171165" y="1769248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9D3FBD-DF53-6042-B1DB-0C78EFE1D9BA}"/>
              </a:ext>
            </a:extLst>
          </p:cNvPr>
          <p:cNvSpPr txBox="1"/>
          <p:nvPr/>
        </p:nvSpPr>
        <p:spPr>
          <a:xfrm>
            <a:off x="4739011" y="4497811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2929F3-2137-3959-80DD-252AC4945C2F}"/>
              </a:ext>
            </a:extLst>
          </p:cNvPr>
          <p:cNvSpPr txBox="1"/>
          <p:nvPr/>
        </p:nvSpPr>
        <p:spPr>
          <a:xfrm>
            <a:off x="4739009" y="4139035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A1D92A-23EB-ECBA-2D45-5384050A2B52}"/>
              </a:ext>
            </a:extLst>
          </p:cNvPr>
          <p:cNvSpPr txBox="1"/>
          <p:nvPr/>
        </p:nvSpPr>
        <p:spPr>
          <a:xfrm>
            <a:off x="4739008" y="4822786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1EA7EB-0281-1B58-7A6A-FE50E8C328BD}"/>
              </a:ext>
            </a:extLst>
          </p:cNvPr>
          <p:cNvSpPr txBox="1"/>
          <p:nvPr/>
        </p:nvSpPr>
        <p:spPr>
          <a:xfrm>
            <a:off x="4739007" y="1411213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B693BC-A2C3-0B45-6EDD-AFCF14B19095}"/>
              </a:ext>
            </a:extLst>
          </p:cNvPr>
          <p:cNvSpPr txBox="1"/>
          <p:nvPr/>
        </p:nvSpPr>
        <p:spPr>
          <a:xfrm>
            <a:off x="4739006" y="3806285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1F31D7-73D1-9DD0-AEC1-7AFC8F1D74C0}"/>
              </a:ext>
            </a:extLst>
          </p:cNvPr>
          <p:cNvSpPr txBox="1"/>
          <p:nvPr/>
        </p:nvSpPr>
        <p:spPr>
          <a:xfrm>
            <a:off x="4739005" y="1769247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028928-3007-C0A4-C529-2C213FDF8088}"/>
              </a:ext>
            </a:extLst>
          </p:cNvPr>
          <p:cNvSpPr txBox="1"/>
          <p:nvPr/>
        </p:nvSpPr>
        <p:spPr>
          <a:xfrm>
            <a:off x="4739005" y="752746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93E40E-649B-57E8-4746-37BFDF18DAB6}"/>
              </a:ext>
            </a:extLst>
          </p:cNvPr>
          <p:cNvSpPr txBox="1"/>
          <p:nvPr/>
        </p:nvSpPr>
        <p:spPr>
          <a:xfrm>
            <a:off x="3603325" y="752745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EA78C9-C9CC-2E79-A404-8345EBD958AE}"/>
              </a:ext>
            </a:extLst>
          </p:cNvPr>
          <p:cNvSpPr txBox="1"/>
          <p:nvPr/>
        </p:nvSpPr>
        <p:spPr>
          <a:xfrm>
            <a:off x="3622091" y="1399076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52DA8E-E753-EC15-5076-43698EE3F927}"/>
              </a:ext>
            </a:extLst>
          </p:cNvPr>
          <p:cNvSpPr txBox="1"/>
          <p:nvPr/>
        </p:nvSpPr>
        <p:spPr>
          <a:xfrm>
            <a:off x="3603321" y="4139035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A57846-5379-8223-05C1-590628C55AA5}"/>
              </a:ext>
            </a:extLst>
          </p:cNvPr>
          <p:cNvSpPr txBox="1"/>
          <p:nvPr/>
        </p:nvSpPr>
        <p:spPr>
          <a:xfrm>
            <a:off x="2483800" y="731448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1B5183-D553-C434-9ADF-84D432C302D8}"/>
              </a:ext>
            </a:extLst>
          </p:cNvPr>
          <p:cNvSpPr txBox="1"/>
          <p:nvPr/>
        </p:nvSpPr>
        <p:spPr>
          <a:xfrm>
            <a:off x="3592864" y="3798340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AB3F50-0EE0-BE93-49CF-0CBEDDA4FF53}"/>
              </a:ext>
            </a:extLst>
          </p:cNvPr>
          <p:cNvSpPr txBox="1"/>
          <p:nvPr/>
        </p:nvSpPr>
        <p:spPr>
          <a:xfrm>
            <a:off x="3588706" y="2429115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E9858F-B471-AC59-877E-65BBB92BCF6F}"/>
              </a:ext>
            </a:extLst>
          </p:cNvPr>
          <p:cNvSpPr txBox="1"/>
          <p:nvPr/>
        </p:nvSpPr>
        <p:spPr>
          <a:xfrm>
            <a:off x="3624190" y="1083977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11B914-1474-4F6B-E1AB-C1617C5421A7}"/>
              </a:ext>
            </a:extLst>
          </p:cNvPr>
          <p:cNvSpPr txBox="1"/>
          <p:nvPr/>
        </p:nvSpPr>
        <p:spPr>
          <a:xfrm>
            <a:off x="3603322" y="2783955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3F9F0B-D001-056F-2FD1-F94059A39CA4}"/>
              </a:ext>
            </a:extLst>
          </p:cNvPr>
          <p:cNvSpPr txBox="1"/>
          <p:nvPr/>
        </p:nvSpPr>
        <p:spPr>
          <a:xfrm>
            <a:off x="3622091" y="1745639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0530C5-5593-77F7-732B-A280CC232A7E}"/>
              </a:ext>
            </a:extLst>
          </p:cNvPr>
          <p:cNvSpPr txBox="1"/>
          <p:nvPr/>
        </p:nvSpPr>
        <p:spPr>
          <a:xfrm>
            <a:off x="3611657" y="2121970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29BC75-C62A-9CF9-84B4-2539165A3E22}"/>
              </a:ext>
            </a:extLst>
          </p:cNvPr>
          <p:cNvSpPr txBox="1"/>
          <p:nvPr/>
        </p:nvSpPr>
        <p:spPr>
          <a:xfrm>
            <a:off x="3603321" y="3092607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F6330E-6648-5EBC-334D-2C2370420F85}"/>
              </a:ext>
            </a:extLst>
          </p:cNvPr>
          <p:cNvSpPr txBox="1"/>
          <p:nvPr/>
        </p:nvSpPr>
        <p:spPr>
          <a:xfrm>
            <a:off x="3043824" y="4139035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D744E1-2A3C-44B9-8F8C-8DE973F0DDD4}"/>
              </a:ext>
            </a:extLst>
          </p:cNvPr>
          <p:cNvSpPr txBox="1"/>
          <p:nvPr/>
        </p:nvSpPr>
        <p:spPr>
          <a:xfrm>
            <a:off x="3043823" y="752744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ABD9D8-D7A1-5EB6-F311-06612E80F51E}"/>
              </a:ext>
            </a:extLst>
          </p:cNvPr>
          <p:cNvSpPr txBox="1"/>
          <p:nvPr/>
        </p:nvSpPr>
        <p:spPr>
          <a:xfrm>
            <a:off x="3075079" y="4816672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0425A7-D45D-4601-7B43-0FD0ABDFCFBE}"/>
              </a:ext>
            </a:extLst>
          </p:cNvPr>
          <p:cNvSpPr txBox="1"/>
          <p:nvPr/>
        </p:nvSpPr>
        <p:spPr>
          <a:xfrm>
            <a:off x="3043811" y="2444498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D7B023-7549-5B4A-F7B9-FBD03356A262}"/>
              </a:ext>
            </a:extLst>
          </p:cNvPr>
          <p:cNvSpPr txBox="1"/>
          <p:nvPr/>
        </p:nvSpPr>
        <p:spPr>
          <a:xfrm>
            <a:off x="3063633" y="4477853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9C0022-A0CE-498D-A09D-04519BA6CF1B}"/>
              </a:ext>
            </a:extLst>
          </p:cNvPr>
          <p:cNvSpPr txBox="1"/>
          <p:nvPr/>
        </p:nvSpPr>
        <p:spPr>
          <a:xfrm>
            <a:off x="3063633" y="1749300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CBFFE-BEBA-A891-B978-BB7E6613E6F9}"/>
              </a:ext>
            </a:extLst>
          </p:cNvPr>
          <p:cNvSpPr txBox="1"/>
          <p:nvPr/>
        </p:nvSpPr>
        <p:spPr>
          <a:xfrm>
            <a:off x="3063633" y="2763271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286FCA-3454-C656-504B-6E3308A5415C}"/>
              </a:ext>
            </a:extLst>
          </p:cNvPr>
          <p:cNvSpPr txBox="1"/>
          <p:nvPr/>
        </p:nvSpPr>
        <p:spPr>
          <a:xfrm>
            <a:off x="3076157" y="3128106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A500F4-2D01-245D-FC8E-FD7435E7925D}"/>
              </a:ext>
            </a:extLst>
          </p:cNvPr>
          <p:cNvSpPr txBox="1"/>
          <p:nvPr/>
        </p:nvSpPr>
        <p:spPr>
          <a:xfrm>
            <a:off x="3052147" y="2088118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EF09E5-E743-F0F9-9034-610D7CA00362}"/>
              </a:ext>
            </a:extLst>
          </p:cNvPr>
          <p:cNvSpPr txBox="1"/>
          <p:nvPr/>
        </p:nvSpPr>
        <p:spPr>
          <a:xfrm>
            <a:off x="4755724" y="2096246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FDB196-A021-8FEE-FDE4-0D7BCBEA52C1}"/>
              </a:ext>
            </a:extLst>
          </p:cNvPr>
          <p:cNvSpPr txBox="1"/>
          <p:nvPr/>
        </p:nvSpPr>
        <p:spPr>
          <a:xfrm>
            <a:off x="4739005" y="1081980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899234-610A-E98C-A746-091B6203797B}"/>
              </a:ext>
            </a:extLst>
          </p:cNvPr>
          <p:cNvSpPr txBox="1"/>
          <p:nvPr/>
        </p:nvSpPr>
        <p:spPr>
          <a:xfrm>
            <a:off x="4739005" y="2473688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378B64-CE63-6C1D-48B1-2CF4F265B8A4}"/>
              </a:ext>
            </a:extLst>
          </p:cNvPr>
          <p:cNvSpPr txBox="1"/>
          <p:nvPr/>
        </p:nvSpPr>
        <p:spPr>
          <a:xfrm>
            <a:off x="4753620" y="2821135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9BBF71-F359-BA59-F8E1-84E967195484}"/>
              </a:ext>
            </a:extLst>
          </p:cNvPr>
          <p:cNvSpPr txBox="1"/>
          <p:nvPr/>
        </p:nvSpPr>
        <p:spPr>
          <a:xfrm>
            <a:off x="5311031" y="752743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DEFCCB-6D53-0D98-6ADA-4825508F6750}"/>
              </a:ext>
            </a:extLst>
          </p:cNvPr>
          <p:cNvSpPr txBox="1"/>
          <p:nvPr/>
        </p:nvSpPr>
        <p:spPr>
          <a:xfrm>
            <a:off x="5306841" y="1396360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4706FC-2812-AB51-BB6A-97776A0B9620}"/>
              </a:ext>
            </a:extLst>
          </p:cNvPr>
          <p:cNvSpPr txBox="1"/>
          <p:nvPr/>
        </p:nvSpPr>
        <p:spPr>
          <a:xfrm>
            <a:off x="5311031" y="1769247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2F6D3D-25FE-F898-765C-6A64D61D1DFE}"/>
              </a:ext>
            </a:extLst>
          </p:cNvPr>
          <p:cNvSpPr txBox="1"/>
          <p:nvPr/>
        </p:nvSpPr>
        <p:spPr>
          <a:xfrm>
            <a:off x="5306840" y="4174645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9494EB-B44B-7CED-B6F7-B49E488A284E}"/>
              </a:ext>
            </a:extLst>
          </p:cNvPr>
          <p:cNvSpPr txBox="1"/>
          <p:nvPr/>
        </p:nvSpPr>
        <p:spPr>
          <a:xfrm>
            <a:off x="5878834" y="4152251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13A84E-3F73-3CCF-AF5A-CD1518157BD5}"/>
              </a:ext>
            </a:extLst>
          </p:cNvPr>
          <p:cNvSpPr txBox="1"/>
          <p:nvPr/>
        </p:nvSpPr>
        <p:spPr>
          <a:xfrm>
            <a:off x="5878833" y="4813627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43AD65-B6D6-AFEC-0C09-D7576E109A2D}"/>
              </a:ext>
            </a:extLst>
          </p:cNvPr>
          <p:cNvSpPr txBox="1"/>
          <p:nvPr/>
        </p:nvSpPr>
        <p:spPr>
          <a:xfrm>
            <a:off x="5849630" y="3128312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DE8CEC-CFFA-B781-2117-8AAD0C4B82FD}"/>
              </a:ext>
            </a:extLst>
          </p:cNvPr>
          <p:cNvSpPr txBox="1"/>
          <p:nvPr/>
        </p:nvSpPr>
        <p:spPr>
          <a:xfrm>
            <a:off x="5853820" y="745767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C41BD41-64DC-A341-D733-D5330C63C846}"/>
              </a:ext>
            </a:extLst>
          </p:cNvPr>
          <p:cNvSpPr txBox="1"/>
          <p:nvPr/>
        </p:nvSpPr>
        <p:spPr>
          <a:xfrm>
            <a:off x="5849630" y="1382512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603523-B12A-A207-0516-743F37C0EA56}"/>
              </a:ext>
            </a:extLst>
          </p:cNvPr>
          <p:cNvSpPr txBox="1"/>
          <p:nvPr/>
        </p:nvSpPr>
        <p:spPr>
          <a:xfrm>
            <a:off x="5851695" y="3812458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BBF1DF-EFEA-189D-4152-7298B49A5DD4}"/>
              </a:ext>
            </a:extLst>
          </p:cNvPr>
          <p:cNvSpPr txBox="1"/>
          <p:nvPr/>
        </p:nvSpPr>
        <p:spPr>
          <a:xfrm>
            <a:off x="5851696" y="1068932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57D2B3-ECC3-A0BC-C0BB-CAF8EE847122}"/>
              </a:ext>
            </a:extLst>
          </p:cNvPr>
          <p:cNvSpPr txBox="1"/>
          <p:nvPr/>
        </p:nvSpPr>
        <p:spPr>
          <a:xfrm>
            <a:off x="5853792" y="1757213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9EA729-C048-5B21-147A-DC738FB9D3F4}"/>
              </a:ext>
            </a:extLst>
          </p:cNvPr>
          <p:cNvSpPr txBox="1"/>
          <p:nvPr/>
        </p:nvSpPr>
        <p:spPr>
          <a:xfrm>
            <a:off x="6404826" y="4129450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A56FC7-B536-B2FD-55C8-0A5C0557AFE5}"/>
              </a:ext>
            </a:extLst>
          </p:cNvPr>
          <p:cNvSpPr txBox="1"/>
          <p:nvPr/>
        </p:nvSpPr>
        <p:spPr>
          <a:xfrm>
            <a:off x="6404829" y="1782784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25EE24-6B8E-9C2D-1303-1B38E14487DD}"/>
              </a:ext>
            </a:extLst>
          </p:cNvPr>
          <p:cNvSpPr txBox="1"/>
          <p:nvPr/>
        </p:nvSpPr>
        <p:spPr>
          <a:xfrm>
            <a:off x="6404826" y="4801339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0A33C9-6F56-1960-C644-47D73699C66B}"/>
              </a:ext>
            </a:extLst>
          </p:cNvPr>
          <p:cNvSpPr txBox="1"/>
          <p:nvPr/>
        </p:nvSpPr>
        <p:spPr>
          <a:xfrm>
            <a:off x="6959875" y="1410418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A027A4-E64B-768A-E170-89045D1BB763}"/>
              </a:ext>
            </a:extLst>
          </p:cNvPr>
          <p:cNvSpPr txBox="1"/>
          <p:nvPr/>
        </p:nvSpPr>
        <p:spPr>
          <a:xfrm>
            <a:off x="6959722" y="760383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1FA8BF0-B623-7E42-0672-109B72C2A8D1}"/>
              </a:ext>
            </a:extLst>
          </p:cNvPr>
          <p:cNvSpPr txBox="1"/>
          <p:nvPr/>
        </p:nvSpPr>
        <p:spPr>
          <a:xfrm>
            <a:off x="6959721" y="4801339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8F1019-4CAA-9274-8B2F-E0D12E9D8DFF}"/>
              </a:ext>
            </a:extLst>
          </p:cNvPr>
          <p:cNvSpPr txBox="1"/>
          <p:nvPr/>
        </p:nvSpPr>
        <p:spPr>
          <a:xfrm>
            <a:off x="6957957" y="4128949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D1501A-D9E1-62BF-2D6A-A0C1D2DCEBFF}"/>
              </a:ext>
            </a:extLst>
          </p:cNvPr>
          <p:cNvSpPr txBox="1"/>
          <p:nvPr/>
        </p:nvSpPr>
        <p:spPr>
          <a:xfrm>
            <a:off x="6957957" y="1759642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C70843-C492-EFF5-2BD6-4CA13B1FDBE9}"/>
              </a:ext>
            </a:extLst>
          </p:cNvPr>
          <p:cNvSpPr txBox="1"/>
          <p:nvPr/>
        </p:nvSpPr>
        <p:spPr>
          <a:xfrm>
            <a:off x="6961966" y="3114054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A1A8139-4F3A-7E5E-16C5-281BDF9A6CA5}"/>
              </a:ext>
            </a:extLst>
          </p:cNvPr>
          <p:cNvSpPr txBox="1"/>
          <p:nvPr/>
        </p:nvSpPr>
        <p:spPr>
          <a:xfrm>
            <a:off x="6957957" y="2725004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06F2CF6-398D-CD00-B085-1D2F209DFCF5}"/>
              </a:ext>
            </a:extLst>
          </p:cNvPr>
          <p:cNvSpPr txBox="1"/>
          <p:nvPr/>
        </p:nvSpPr>
        <p:spPr>
          <a:xfrm>
            <a:off x="6957957" y="1083548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3F7A36-1E8C-6DAE-DB29-EB1BA51574CE}"/>
              </a:ext>
            </a:extLst>
          </p:cNvPr>
          <p:cNvSpPr txBox="1"/>
          <p:nvPr/>
        </p:nvSpPr>
        <p:spPr>
          <a:xfrm>
            <a:off x="6957957" y="3790147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A376E9-E886-3146-AED4-1AAE7CB4E7F9}"/>
              </a:ext>
            </a:extLst>
          </p:cNvPr>
          <p:cNvSpPr txBox="1"/>
          <p:nvPr/>
        </p:nvSpPr>
        <p:spPr>
          <a:xfrm>
            <a:off x="6957957" y="2435735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5649BFA-CDFC-5A06-E610-DA9D4D5E639D}"/>
              </a:ext>
            </a:extLst>
          </p:cNvPr>
          <p:cNvSpPr txBox="1"/>
          <p:nvPr/>
        </p:nvSpPr>
        <p:spPr>
          <a:xfrm>
            <a:off x="6957957" y="4504857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DD4741-D7AA-86F6-5887-B1B5FA82601D}"/>
              </a:ext>
            </a:extLst>
          </p:cNvPr>
          <p:cNvSpPr txBox="1"/>
          <p:nvPr/>
        </p:nvSpPr>
        <p:spPr>
          <a:xfrm>
            <a:off x="6957957" y="2109217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8E34865-C60D-E1AA-B3B8-ED7955AE5199}"/>
              </a:ext>
            </a:extLst>
          </p:cNvPr>
          <p:cNvSpPr txBox="1"/>
          <p:nvPr/>
        </p:nvSpPr>
        <p:spPr>
          <a:xfrm>
            <a:off x="7508966" y="1410721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D3058A7-C988-8829-95C4-4E3A54ECF7C4}"/>
              </a:ext>
            </a:extLst>
          </p:cNvPr>
          <p:cNvSpPr txBox="1"/>
          <p:nvPr/>
        </p:nvSpPr>
        <p:spPr>
          <a:xfrm>
            <a:off x="7538284" y="4830874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6D76630-DA78-9F81-F6F2-899F936A71B9}"/>
              </a:ext>
            </a:extLst>
          </p:cNvPr>
          <p:cNvSpPr txBox="1"/>
          <p:nvPr/>
        </p:nvSpPr>
        <p:spPr>
          <a:xfrm>
            <a:off x="7538283" y="736181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7A6DD5-2635-1A19-ABD7-121963A97B13}"/>
              </a:ext>
            </a:extLst>
          </p:cNvPr>
          <p:cNvSpPr txBox="1"/>
          <p:nvPr/>
        </p:nvSpPr>
        <p:spPr>
          <a:xfrm>
            <a:off x="7554025" y="4152251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CC0ACAD-099C-9E35-3F4D-62C89512B0BB}"/>
              </a:ext>
            </a:extLst>
          </p:cNvPr>
          <p:cNvSpPr txBox="1"/>
          <p:nvPr/>
        </p:nvSpPr>
        <p:spPr>
          <a:xfrm>
            <a:off x="7533864" y="1738364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5EA6185-EF90-EE18-5CD7-E09C51197CED}"/>
              </a:ext>
            </a:extLst>
          </p:cNvPr>
          <p:cNvSpPr txBox="1"/>
          <p:nvPr/>
        </p:nvSpPr>
        <p:spPr>
          <a:xfrm>
            <a:off x="7554025" y="3114054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56B8F31-7C25-FA07-C10C-1D77FBCC9E51}"/>
              </a:ext>
            </a:extLst>
          </p:cNvPr>
          <p:cNvSpPr txBox="1"/>
          <p:nvPr/>
        </p:nvSpPr>
        <p:spPr>
          <a:xfrm>
            <a:off x="7555801" y="3755035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228C05-5F5F-0F73-2A96-FA134F373CEB}"/>
              </a:ext>
            </a:extLst>
          </p:cNvPr>
          <p:cNvSpPr txBox="1"/>
          <p:nvPr/>
        </p:nvSpPr>
        <p:spPr>
          <a:xfrm>
            <a:off x="7540186" y="4504857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ADEB671-425A-98EC-13A5-E3632D0AD6AF}"/>
              </a:ext>
            </a:extLst>
          </p:cNvPr>
          <p:cNvSpPr txBox="1"/>
          <p:nvPr/>
        </p:nvSpPr>
        <p:spPr>
          <a:xfrm>
            <a:off x="7538283" y="2099110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A7A724-E5DB-96E0-6250-3039BE281975}"/>
              </a:ext>
            </a:extLst>
          </p:cNvPr>
          <p:cNvSpPr txBox="1"/>
          <p:nvPr/>
        </p:nvSpPr>
        <p:spPr>
          <a:xfrm>
            <a:off x="7531322" y="1097631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BA589C5-4A8C-DE9B-EA6E-7B378D1D3409}"/>
              </a:ext>
            </a:extLst>
          </p:cNvPr>
          <p:cNvSpPr txBox="1"/>
          <p:nvPr/>
        </p:nvSpPr>
        <p:spPr>
          <a:xfrm>
            <a:off x="8102769" y="1392097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D05950D-0498-00C6-E74A-51071B09EB94}"/>
              </a:ext>
            </a:extLst>
          </p:cNvPr>
          <p:cNvSpPr txBox="1"/>
          <p:nvPr/>
        </p:nvSpPr>
        <p:spPr>
          <a:xfrm>
            <a:off x="8102191" y="721830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14A3229-5684-7A0F-DB0C-D03DF64933F4}"/>
              </a:ext>
            </a:extLst>
          </p:cNvPr>
          <p:cNvSpPr txBox="1"/>
          <p:nvPr/>
        </p:nvSpPr>
        <p:spPr>
          <a:xfrm>
            <a:off x="8087358" y="4808273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69172F-744B-49D4-6433-44AEEF0DAC10}"/>
              </a:ext>
            </a:extLst>
          </p:cNvPr>
          <p:cNvSpPr txBox="1"/>
          <p:nvPr/>
        </p:nvSpPr>
        <p:spPr>
          <a:xfrm>
            <a:off x="8081828" y="4120664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C3798ED-50A7-CCE8-3B45-CFBD1D86AAF3}"/>
              </a:ext>
            </a:extLst>
          </p:cNvPr>
          <p:cNvSpPr txBox="1"/>
          <p:nvPr/>
        </p:nvSpPr>
        <p:spPr>
          <a:xfrm>
            <a:off x="8088484" y="1086777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1BDB615-A100-DAF4-6D33-AE3E99F883CF}"/>
              </a:ext>
            </a:extLst>
          </p:cNvPr>
          <p:cNvSpPr txBox="1"/>
          <p:nvPr/>
        </p:nvSpPr>
        <p:spPr>
          <a:xfrm>
            <a:off x="8102191" y="2105949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098CE03-4129-613F-6F82-B8DC90A3F955}"/>
              </a:ext>
            </a:extLst>
          </p:cNvPr>
          <p:cNvSpPr txBox="1"/>
          <p:nvPr/>
        </p:nvSpPr>
        <p:spPr>
          <a:xfrm>
            <a:off x="8102769" y="2505462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53C2148-F8FB-AC17-18DC-B1BC544839FA}"/>
              </a:ext>
            </a:extLst>
          </p:cNvPr>
          <p:cNvSpPr txBox="1"/>
          <p:nvPr/>
        </p:nvSpPr>
        <p:spPr>
          <a:xfrm>
            <a:off x="8089610" y="1765812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7268E86-6A32-F7F6-F63F-073B933B10D3}"/>
              </a:ext>
            </a:extLst>
          </p:cNvPr>
          <p:cNvSpPr txBox="1"/>
          <p:nvPr/>
        </p:nvSpPr>
        <p:spPr>
          <a:xfrm>
            <a:off x="8660327" y="1419279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7C8B1D3-F31D-3CB1-D950-B8871D5AEC82}"/>
              </a:ext>
            </a:extLst>
          </p:cNvPr>
          <p:cNvSpPr txBox="1"/>
          <p:nvPr/>
        </p:nvSpPr>
        <p:spPr>
          <a:xfrm>
            <a:off x="8658415" y="4128949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393A6-9BBD-41AE-F077-CDA8B45C656F}"/>
              </a:ext>
            </a:extLst>
          </p:cNvPr>
          <p:cNvSpPr txBox="1"/>
          <p:nvPr/>
        </p:nvSpPr>
        <p:spPr>
          <a:xfrm>
            <a:off x="8636278" y="721829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0F6EB75-AC23-7052-4829-DD7E3760D39D}"/>
              </a:ext>
            </a:extLst>
          </p:cNvPr>
          <p:cNvSpPr txBox="1"/>
          <p:nvPr/>
        </p:nvSpPr>
        <p:spPr>
          <a:xfrm>
            <a:off x="8643104" y="1738364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51F0282-5BA0-F929-0C77-11EF5700703C}"/>
              </a:ext>
            </a:extLst>
          </p:cNvPr>
          <p:cNvSpPr txBox="1"/>
          <p:nvPr/>
        </p:nvSpPr>
        <p:spPr>
          <a:xfrm>
            <a:off x="8655349" y="4769659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1B1C6D6-216F-4AA8-4726-B8227C07BBD3}"/>
              </a:ext>
            </a:extLst>
          </p:cNvPr>
          <p:cNvSpPr txBox="1"/>
          <p:nvPr/>
        </p:nvSpPr>
        <p:spPr>
          <a:xfrm>
            <a:off x="8643103" y="2427680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3F49E10-D14C-375B-18F2-37EA0133766D}"/>
              </a:ext>
            </a:extLst>
          </p:cNvPr>
          <p:cNvSpPr txBox="1"/>
          <p:nvPr/>
        </p:nvSpPr>
        <p:spPr>
          <a:xfrm>
            <a:off x="8643102" y="1060921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BE61E67-487B-0FCD-9F2D-6CA9DFC8AD54}"/>
              </a:ext>
            </a:extLst>
          </p:cNvPr>
          <p:cNvSpPr txBox="1"/>
          <p:nvPr/>
        </p:nvSpPr>
        <p:spPr>
          <a:xfrm>
            <a:off x="8667768" y="2103895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F043DFF-85FB-D47F-D2B0-2C36F48A676C}"/>
              </a:ext>
            </a:extLst>
          </p:cNvPr>
          <p:cNvSpPr txBox="1"/>
          <p:nvPr/>
        </p:nvSpPr>
        <p:spPr>
          <a:xfrm>
            <a:off x="9183435" y="1415198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EA0F972-DA2B-0CDC-F853-2278AB5A07F6}"/>
              </a:ext>
            </a:extLst>
          </p:cNvPr>
          <p:cNvSpPr txBox="1"/>
          <p:nvPr/>
        </p:nvSpPr>
        <p:spPr>
          <a:xfrm>
            <a:off x="9223195" y="4140455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69F57BC-8D3E-EB38-E893-464D3DA43865}"/>
              </a:ext>
            </a:extLst>
          </p:cNvPr>
          <p:cNvSpPr txBox="1"/>
          <p:nvPr/>
        </p:nvSpPr>
        <p:spPr>
          <a:xfrm>
            <a:off x="9184013" y="736181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AEC9FB7-0EC5-569F-39EA-BA1A55CB1EEE}"/>
              </a:ext>
            </a:extLst>
          </p:cNvPr>
          <p:cNvSpPr txBox="1"/>
          <p:nvPr/>
        </p:nvSpPr>
        <p:spPr>
          <a:xfrm>
            <a:off x="9223194" y="3168499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9CFA19A-FB88-AE84-DCFB-E4DFBA3F4D3F}"/>
              </a:ext>
            </a:extLst>
          </p:cNvPr>
          <p:cNvSpPr txBox="1"/>
          <p:nvPr/>
        </p:nvSpPr>
        <p:spPr>
          <a:xfrm>
            <a:off x="9183435" y="2066426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222B9EB-15FE-B823-590E-F46F576C89E8}"/>
              </a:ext>
            </a:extLst>
          </p:cNvPr>
          <p:cNvSpPr txBox="1"/>
          <p:nvPr/>
        </p:nvSpPr>
        <p:spPr>
          <a:xfrm>
            <a:off x="9220129" y="4821701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973D041-D682-AE5A-4682-5E83E7EAD29D}"/>
              </a:ext>
            </a:extLst>
          </p:cNvPr>
          <p:cNvSpPr txBox="1"/>
          <p:nvPr/>
        </p:nvSpPr>
        <p:spPr>
          <a:xfrm>
            <a:off x="9220129" y="4493506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7D30485-C420-CAB0-90D4-A75C3EF40BD4}"/>
              </a:ext>
            </a:extLst>
          </p:cNvPr>
          <p:cNvSpPr txBox="1"/>
          <p:nvPr/>
        </p:nvSpPr>
        <p:spPr>
          <a:xfrm>
            <a:off x="9208680" y="2755363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69538D8-5D4A-C39C-BF49-F782ED485299}"/>
              </a:ext>
            </a:extLst>
          </p:cNvPr>
          <p:cNvSpPr txBox="1"/>
          <p:nvPr/>
        </p:nvSpPr>
        <p:spPr>
          <a:xfrm>
            <a:off x="9756673" y="4120663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38E661F-4B36-F5F7-14CD-9A99F8829E5F}"/>
              </a:ext>
            </a:extLst>
          </p:cNvPr>
          <p:cNvSpPr txBox="1"/>
          <p:nvPr/>
        </p:nvSpPr>
        <p:spPr>
          <a:xfrm>
            <a:off x="9768071" y="1366680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5C6D53-56C0-8916-E28A-9D6C17400D41}"/>
              </a:ext>
            </a:extLst>
          </p:cNvPr>
          <p:cNvSpPr txBox="1"/>
          <p:nvPr/>
        </p:nvSpPr>
        <p:spPr>
          <a:xfrm>
            <a:off x="9762203" y="4494849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8E70040-84C3-DB63-3F85-040B476642BA}"/>
              </a:ext>
            </a:extLst>
          </p:cNvPr>
          <p:cNvSpPr txBox="1"/>
          <p:nvPr/>
        </p:nvSpPr>
        <p:spPr>
          <a:xfrm>
            <a:off x="9762203" y="1738364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B50D95E-6987-08F7-F241-A9043B17C5C6}"/>
              </a:ext>
            </a:extLst>
          </p:cNvPr>
          <p:cNvSpPr txBox="1"/>
          <p:nvPr/>
        </p:nvSpPr>
        <p:spPr>
          <a:xfrm>
            <a:off x="9756673" y="3093692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2C61836-E9AB-1A90-8657-865A787ED172}"/>
              </a:ext>
            </a:extLst>
          </p:cNvPr>
          <p:cNvSpPr txBox="1"/>
          <p:nvPr/>
        </p:nvSpPr>
        <p:spPr>
          <a:xfrm>
            <a:off x="9755207" y="2114781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E4C8EBB-6F86-1802-C8F6-237BC7D1A734}"/>
              </a:ext>
            </a:extLst>
          </p:cNvPr>
          <p:cNvSpPr txBox="1"/>
          <p:nvPr/>
        </p:nvSpPr>
        <p:spPr>
          <a:xfrm>
            <a:off x="9762203" y="2464901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12715E6-4832-89BD-4B88-365FDBFB7A8A}"/>
              </a:ext>
            </a:extLst>
          </p:cNvPr>
          <p:cNvSpPr txBox="1"/>
          <p:nvPr/>
        </p:nvSpPr>
        <p:spPr>
          <a:xfrm>
            <a:off x="10349225" y="1382511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463310-C0C8-73C2-FBDE-4686A72BA41A}"/>
              </a:ext>
            </a:extLst>
          </p:cNvPr>
          <p:cNvSpPr txBox="1"/>
          <p:nvPr/>
        </p:nvSpPr>
        <p:spPr>
          <a:xfrm>
            <a:off x="10349224" y="720349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CB72A05-CE84-D093-DD50-A8B4CA40473C}"/>
              </a:ext>
            </a:extLst>
          </p:cNvPr>
          <p:cNvSpPr txBox="1"/>
          <p:nvPr/>
        </p:nvSpPr>
        <p:spPr>
          <a:xfrm>
            <a:off x="10330049" y="4816297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B9405EB-EFC7-1C2A-389C-A11799365E92}"/>
              </a:ext>
            </a:extLst>
          </p:cNvPr>
          <p:cNvSpPr txBox="1"/>
          <p:nvPr/>
        </p:nvSpPr>
        <p:spPr>
          <a:xfrm>
            <a:off x="10304280" y="4475416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104B368-FD3F-CABD-F06E-5BD6B7607A99}"/>
              </a:ext>
            </a:extLst>
          </p:cNvPr>
          <p:cNvSpPr txBox="1"/>
          <p:nvPr/>
        </p:nvSpPr>
        <p:spPr>
          <a:xfrm>
            <a:off x="10309810" y="4123830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930B0CE-B172-72C4-4338-1D72D955B628}"/>
              </a:ext>
            </a:extLst>
          </p:cNvPr>
          <p:cNvSpPr txBox="1"/>
          <p:nvPr/>
        </p:nvSpPr>
        <p:spPr>
          <a:xfrm>
            <a:off x="10345387" y="1757194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6F99F47-0A16-4625-67AF-FF908EA8370D}"/>
              </a:ext>
            </a:extLst>
          </p:cNvPr>
          <p:cNvSpPr txBox="1"/>
          <p:nvPr/>
        </p:nvSpPr>
        <p:spPr>
          <a:xfrm>
            <a:off x="10347306" y="2057262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9E6F14-7F8A-5A08-0570-6AA654786816}"/>
              </a:ext>
            </a:extLst>
          </p:cNvPr>
          <p:cNvSpPr txBox="1"/>
          <p:nvPr/>
        </p:nvSpPr>
        <p:spPr>
          <a:xfrm>
            <a:off x="10330939" y="2434831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585EEA-B6B4-4435-7579-ED3F36EC1414}"/>
              </a:ext>
            </a:extLst>
          </p:cNvPr>
          <p:cNvSpPr txBox="1"/>
          <p:nvPr/>
        </p:nvSpPr>
        <p:spPr>
          <a:xfrm>
            <a:off x="10347305" y="3122463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617D536-D1A1-E1B1-9DA7-3DB6C6A38680}"/>
              </a:ext>
            </a:extLst>
          </p:cNvPr>
          <p:cNvSpPr txBox="1"/>
          <p:nvPr/>
        </p:nvSpPr>
        <p:spPr>
          <a:xfrm>
            <a:off x="10335582" y="1092017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081A89A-131B-85C3-AEFB-9F3C470296D0}"/>
              </a:ext>
            </a:extLst>
          </p:cNvPr>
          <p:cNvSpPr txBox="1"/>
          <p:nvPr/>
        </p:nvSpPr>
        <p:spPr>
          <a:xfrm>
            <a:off x="776615" y="720348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7909860-6EF8-3692-3787-9730B350D335}"/>
              </a:ext>
            </a:extLst>
          </p:cNvPr>
          <p:cNvSpPr txBox="1"/>
          <p:nvPr/>
        </p:nvSpPr>
        <p:spPr>
          <a:xfrm>
            <a:off x="791969" y="1043163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049E6AF-80BD-0B22-5610-5F8A1FF381DD}"/>
              </a:ext>
            </a:extLst>
          </p:cNvPr>
          <p:cNvSpPr txBox="1"/>
          <p:nvPr/>
        </p:nvSpPr>
        <p:spPr>
          <a:xfrm>
            <a:off x="805612" y="1404964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077BBBB-0F95-65F1-4A4E-AEEFFDCE434A}"/>
              </a:ext>
            </a:extLst>
          </p:cNvPr>
          <p:cNvSpPr txBox="1"/>
          <p:nvPr/>
        </p:nvSpPr>
        <p:spPr>
          <a:xfrm>
            <a:off x="791968" y="4462200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4F7DC59-03D8-3370-F2F9-8466A8C8835E}"/>
              </a:ext>
            </a:extLst>
          </p:cNvPr>
          <p:cNvSpPr txBox="1"/>
          <p:nvPr/>
        </p:nvSpPr>
        <p:spPr>
          <a:xfrm>
            <a:off x="803649" y="4832923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05BEB26-7601-134F-8FE7-2F93804AF72C}"/>
              </a:ext>
            </a:extLst>
          </p:cNvPr>
          <p:cNvSpPr txBox="1"/>
          <p:nvPr/>
        </p:nvSpPr>
        <p:spPr>
          <a:xfrm>
            <a:off x="778241" y="2745381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0600DD8-0676-560F-4715-5003723549C6}"/>
              </a:ext>
            </a:extLst>
          </p:cNvPr>
          <p:cNvSpPr txBox="1"/>
          <p:nvPr/>
        </p:nvSpPr>
        <p:spPr>
          <a:xfrm>
            <a:off x="791327" y="1744033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3A3D901-6DC7-26F6-3A41-D1E08DFFDC9A}"/>
              </a:ext>
            </a:extLst>
          </p:cNvPr>
          <p:cNvSpPr txBox="1"/>
          <p:nvPr/>
        </p:nvSpPr>
        <p:spPr>
          <a:xfrm>
            <a:off x="1371495" y="4829352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C16A1D4-B37B-F537-EC41-F9E0FBDD23B4}"/>
              </a:ext>
            </a:extLst>
          </p:cNvPr>
          <p:cNvSpPr txBox="1"/>
          <p:nvPr/>
        </p:nvSpPr>
        <p:spPr>
          <a:xfrm>
            <a:off x="1370530" y="711791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B555B15-D96D-3DB0-A6E8-34099234A058}"/>
              </a:ext>
            </a:extLst>
          </p:cNvPr>
          <p:cNvSpPr txBox="1"/>
          <p:nvPr/>
        </p:nvSpPr>
        <p:spPr>
          <a:xfrm>
            <a:off x="1370269" y="4139034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4ED8AFE-A8EA-DF47-1490-C345A7192332}"/>
              </a:ext>
            </a:extLst>
          </p:cNvPr>
          <p:cNvSpPr txBox="1"/>
          <p:nvPr/>
        </p:nvSpPr>
        <p:spPr>
          <a:xfrm>
            <a:off x="1370268" y="1421825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39F77E2-57AA-4A46-3553-143C3D2C5E42}"/>
              </a:ext>
            </a:extLst>
          </p:cNvPr>
          <p:cNvSpPr txBox="1"/>
          <p:nvPr/>
        </p:nvSpPr>
        <p:spPr>
          <a:xfrm>
            <a:off x="1370267" y="4490635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25616B3-4807-2F90-5E52-730E0100B1C1}"/>
              </a:ext>
            </a:extLst>
          </p:cNvPr>
          <p:cNvSpPr txBox="1"/>
          <p:nvPr/>
        </p:nvSpPr>
        <p:spPr>
          <a:xfrm>
            <a:off x="1370266" y="3765266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65FC3DC-BA34-532D-D0AC-A52624788189}"/>
              </a:ext>
            </a:extLst>
          </p:cNvPr>
          <p:cNvSpPr txBox="1"/>
          <p:nvPr/>
        </p:nvSpPr>
        <p:spPr>
          <a:xfrm>
            <a:off x="1358563" y="1054614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1AE031B-01F9-9B66-937E-A0FEFAA186FB}"/>
              </a:ext>
            </a:extLst>
          </p:cNvPr>
          <p:cNvSpPr txBox="1"/>
          <p:nvPr/>
        </p:nvSpPr>
        <p:spPr>
          <a:xfrm>
            <a:off x="1370265" y="1782335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8BC3231-63E0-135D-14A2-9F8DE097F1EB}"/>
              </a:ext>
            </a:extLst>
          </p:cNvPr>
          <p:cNvSpPr txBox="1"/>
          <p:nvPr/>
        </p:nvSpPr>
        <p:spPr>
          <a:xfrm>
            <a:off x="1370264" y="2084788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3B528A7-C226-2E07-B747-C4A7474F7B8D}"/>
              </a:ext>
            </a:extLst>
          </p:cNvPr>
          <p:cNvSpPr txBox="1"/>
          <p:nvPr/>
        </p:nvSpPr>
        <p:spPr>
          <a:xfrm>
            <a:off x="1934979" y="736181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66F5C3E-BC0F-978B-C29D-1357B01D8930}"/>
              </a:ext>
            </a:extLst>
          </p:cNvPr>
          <p:cNvSpPr txBox="1"/>
          <p:nvPr/>
        </p:nvSpPr>
        <p:spPr>
          <a:xfrm>
            <a:off x="1934979" y="2767663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7AADFD7-790A-E964-79E7-F640CE9325AB}"/>
              </a:ext>
            </a:extLst>
          </p:cNvPr>
          <p:cNvSpPr txBox="1"/>
          <p:nvPr/>
        </p:nvSpPr>
        <p:spPr>
          <a:xfrm>
            <a:off x="1936771" y="1387457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515947B-83AF-DD6E-CB2F-EA2F750E7B94}"/>
              </a:ext>
            </a:extLst>
          </p:cNvPr>
          <p:cNvSpPr txBox="1"/>
          <p:nvPr/>
        </p:nvSpPr>
        <p:spPr>
          <a:xfrm>
            <a:off x="1935187" y="4117669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885BD6D-930F-4DA1-5357-AD135EDBE21B}"/>
              </a:ext>
            </a:extLst>
          </p:cNvPr>
          <p:cNvSpPr txBox="1"/>
          <p:nvPr/>
        </p:nvSpPr>
        <p:spPr>
          <a:xfrm>
            <a:off x="1938310" y="1075908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D231877-EE85-F1DF-68EE-01715A3DC33D}"/>
              </a:ext>
            </a:extLst>
          </p:cNvPr>
          <p:cNvSpPr txBox="1"/>
          <p:nvPr/>
        </p:nvSpPr>
        <p:spPr>
          <a:xfrm>
            <a:off x="3603320" y="4830465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E0634D0-CE6A-2257-F3EF-73D49C6E785B}"/>
              </a:ext>
            </a:extLst>
          </p:cNvPr>
          <p:cNvSpPr txBox="1"/>
          <p:nvPr/>
        </p:nvSpPr>
        <p:spPr>
          <a:xfrm>
            <a:off x="2503085" y="4808085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974EDD-4F97-A0FA-195E-364C3E8ABFDE}"/>
              </a:ext>
            </a:extLst>
          </p:cNvPr>
          <p:cNvSpPr txBox="1"/>
          <p:nvPr/>
        </p:nvSpPr>
        <p:spPr>
          <a:xfrm>
            <a:off x="2478295" y="4118604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C2A525F-A058-1D47-E42E-284685A392E7}"/>
              </a:ext>
            </a:extLst>
          </p:cNvPr>
          <p:cNvSpPr txBox="1"/>
          <p:nvPr/>
        </p:nvSpPr>
        <p:spPr>
          <a:xfrm>
            <a:off x="2478295" y="2065610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3ED5ACF-6896-12AD-1D70-D9E07DDCF8C3}"/>
              </a:ext>
            </a:extLst>
          </p:cNvPr>
          <p:cNvSpPr txBox="1"/>
          <p:nvPr/>
        </p:nvSpPr>
        <p:spPr>
          <a:xfrm>
            <a:off x="2478294" y="1387457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3942B7D-31A7-C0F3-345A-7B6091DC3FA0}"/>
              </a:ext>
            </a:extLst>
          </p:cNvPr>
          <p:cNvSpPr txBox="1"/>
          <p:nvPr/>
        </p:nvSpPr>
        <p:spPr>
          <a:xfrm>
            <a:off x="2503084" y="1075908"/>
            <a:ext cx="38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0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showing a number of squares&#10;&#10;Description automatically generated">
            <a:extLst>
              <a:ext uri="{FF2B5EF4-FFF2-40B4-BE49-F238E27FC236}">
                <a16:creationId xmlns:a16="http://schemas.microsoft.com/office/drawing/2014/main" id="{B65A5A07-D368-64D4-45A2-7FF83F637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450"/>
            <a:ext cx="7772400" cy="28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5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2AEC9-5E5C-7C0A-1C0C-3D4CCBC69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98DDC638-A61E-9746-0CF0-D5CF94F439C4}"/>
              </a:ext>
            </a:extLst>
          </p:cNvPr>
          <p:cNvGrpSpPr/>
          <p:nvPr/>
        </p:nvGrpSpPr>
        <p:grpSpPr>
          <a:xfrm>
            <a:off x="-1564499" y="711791"/>
            <a:ext cx="13856707" cy="4992241"/>
            <a:chOff x="-1564499" y="711791"/>
            <a:chExt cx="13856707" cy="4992241"/>
          </a:xfrm>
        </p:grpSpPr>
        <p:sp>
          <p:nvSpPr>
            <p:cNvPr id="148" name="Subtitle 2">
              <a:extLst>
                <a:ext uri="{FF2B5EF4-FFF2-40B4-BE49-F238E27FC236}">
                  <a16:creationId xmlns:a16="http://schemas.microsoft.com/office/drawing/2014/main" id="{7832E308-FC12-C124-62CF-4F049AD7DB53}"/>
                </a:ext>
              </a:extLst>
            </p:cNvPr>
            <p:cNvSpPr txBox="1">
              <a:spLocks/>
            </p:cNvSpPr>
            <p:nvPr/>
          </p:nvSpPr>
          <p:spPr>
            <a:xfrm>
              <a:off x="1624208" y="3614564"/>
              <a:ext cx="9144000" cy="16557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\</a:t>
              </a:r>
              <a:endParaRPr lang="en-US" dirty="0"/>
            </a:p>
          </p:txBody>
        </p: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DDF2E1AF-445F-8C3D-2186-D47F8C865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64499" y="784052"/>
              <a:ext cx="13856707" cy="491998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178CFD7-F418-7EDF-DCE4-88BD03A4F1CC}"/>
                </a:ext>
              </a:extLst>
            </p:cNvPr>
            <p:cNvSpPr txBox="1"/>
            <p:nvPr/>
          </p:nvSpPr>
          <p:spPr>
            <a:xfrm>
              <a:off x="4171167" y="4119279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13FFCBC-2E20-C6DC-A0DB-3AA3C721B624}"/>
                </a:ext>
              </a:extLst>
            </p:cNvPr>
            <p:cNvSpPr txBox="1"/>
            <p:nvPr/>
          </p:nvSpPr>
          <p:spPr>
            <a:xfrm>
              <a:off x="4171167" y="1415744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FF89FDC-5431-6224-2289-F940BF58E4FF}"/>
                </a:ext>
              </a:extLst>
            </p:cNvPr>
            <p:cNvSpPr txBox="1"/>
            <p:nvPr/>
          </p:nvSpPr>
          <p:spPr>
            <a:xfrm>
              <a:off x="4171165" y="4820977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19B640E-49E7-4BBA-6090-251144D18C40}"/>
                </a:ext>
              </a:extLst>
            </p:cNvPr>
            <p:cNvSpPr txBox="1"/>
            <p:nvPr/>
          </p:nvSpPr>
          <p:spPr>
            <a:xfrm>
              <a:off x="4171165" y="3815870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A73A15F-06B8-AD91-8C2A-EC13868591F4}"/>
                </a:ext>
              </a:extLst>
            </p:cNvPr>
            <p:cNvSpPr txBox="1"/>
            <p:nvPr/>
          </p:nvSpPr>
          <p:spPr>
            <a:xfrm>
              <a:off x="4171166" y="764882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28C64D3-9599-7D2C-805F-06C8E0FBE939}"/>
                </a:ext>
              </a:extLst>
            </p:cNvPr>
            <p:cNvSpPr txBox="1"/>
            <p:nvPr/>
          </p:nvSpPr>
          <p:spPr>
            <a:xfrm>
              <a:off x="4171167" y="2092414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43DD21E-002E-8A48-3B6A-BDDDE3122144}"/>
                </a:ext>
              </a:extLst>
            </p:cNvPr>
            <p:cNvSpPr txBox="1"/>
            <p:nvPr/>
          </p:nvSpPr>
          <p:spPr>
            <a:xfrm>
              <a:off x="4171165" y="1769248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5628FCB-9FBD-52EC-F870-99A2665190C5}"/>
                </a:ext>
              </a:extLst>
            </p:cNvPr>
            <p:cNvSpPr txBox="1"/>
            <p:nvPr/>
          </p:nvSpPr>
          <p:spPr>
            <a:xfrm>
              <a:off x="4739011" y="4497811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D9664B9-6720-5424-35D6-15EDE7A12B56}"/>
                </a:ext>
              </a:extLst>
            </p:cNvPr>
            <p:cNvSpPr txBox="1"/>
            <p:nvPr/>
          </p:nvSpPr>
          <p:spPr>
            <a:xfrm>
              <a:off x="4739009" y="4139035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303916D-CD61-AA3D-D197-5E6B7B260AD6}"/>
                </a:ext>
              </a:extLst>
            </p:cNvPr>
            <p:cNvSpPr txBox="1"/>
            <p:nvPr/>
          </p:nvSpPr>
          <p:spPr>
            <a:xfrm>
              <a:off x="4739008" y="4822786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E794DA0-B686-0DC7-6375-5FC11843BCC9}"/>
                </a:ext>
              </a:extLst>
            </p:cNvPr>
            <p:cNvSpPr txBox="1"/>
            <p:nvPr/>
          </p:nvSpPr>
          <p:spPr>
            <a:xfrm>
              <a:off x="4739007" y="1411213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E7B7AB3-19D1-8C02-726C-6DF4F21C1D77}"/>
                </a:ext>
              </a:extLst>
            </p:cNvPr>
            <p:cNvSpPr txBox="1"/>
            <p:nvPr/>
          </p:nvSpPr>
          <p:spPr>
            <a:xfrm>
              <a:off x="4739006" y="3806285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E8AA40B-60F8-F1F0-1496-28E4993A0E3B}"/>
                </a:ext>
              </a:extLst>
            </p:cNvPr>
            <p:cNvSpPr txBox="1"/>
            <p:nvPr/>
          </p:nvSpPr>
          <p:spPr>
            <a:xfrm>
              <a:off x="4739005" y="1769247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4F0FBA9-C2A0-CC97-1E78-37491C346690}"/>
                </a:ext>
              </a:extLst>
            </p:cNvPr>
            <p:cNvSpPr txBox="1"/>
            <p:nvPr/>
          </p:nvSpPr>
          <p:spPr>
            <a:xfrm>
              <a:off x="4739005" y="752746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B23B5A4-B449-DF4A-208D-688B076FE90D}"/>
                </a:ext>
              </a:extLst>
            </p:cNvPr>
            <p:cNvSpPr txBox="1"/>
            <p:nvPr/>
          </p:nvSpPr>
          <p:spPr>
            <a:xfrm>
              <a:off x="3603325" y="752745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B5C16E5-6D71-900A-3FDE-E74E73215418}"/>
                </a:ext>
              </a:extLst>
            </p:cNvPr>
            <p:cNvSpPr txBox="1"/>
            <p:nvPr/>
          </p:nvSpPr>
          <p:spPr>
            <a:xfrm>
              <a:off x="3622091" y="1399076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618565A-271D-41E9-B385-F1BE2E23C3DE}"/>
                </a:ext>
              </a:extLst>
            </p:cNvPr>
            <p:cNvSpPr txBox="1"/>
            <p:nvPr/>
          </p:nvSpPr>
          <p:spPr>
            <a:xfrm>
              <a:off x="3603321" y="4139035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78DBD41-866D-E7D5-2468-D061CE80F7F8}"/>
                </a:ext>
              </a:extLst>
            </p:cNvPr>
            <p:cNvSpPr txBox="1"/>
            <p:nvPr/>
          </p:nvSpPr>
          <p:spPr>
            <a:xfrm>
              <a:off x="2483800" y="731448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620EB12-EF96-63A3-A2AE-B71812525C1E}"/>
                </a:ext>
              </a:extLst>
            </p:cNvPr>
            <p:cNvSpPr txBox="1"/>
            <p:nvPr/>
          </p:nvSpPr>
          <p:spPr>
            <a:xfrm>
              <a:off x="3592864" y="3798340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CF8E6EA-CA0E-3030-6492-F4A7702948F6}"/>
                </a:ext>
              </a:extLst>
            </p:cNvPr>
            <p:cNvSpPr txBox="1"/>
            <p:nvPr/>
          </p:nvSpPr>
          <p:spPr>
            <a:xfrm>
              <a:off x="3588706" y="2429115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91EEFCD-8532-81F8-B9E3-934EBECC9A74}"/>
                </a:ext>
              </a:extLst>
            </p:cNvPr>
            <p:cNvSpPr txBox="1"/>
            <p:nvPr/>
          </p:nvSpPr>
          <p:spPr>
            <a:xfrm>
              <a:off x="3624190" y="1083977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CA80CD6-3DEB-57A1-A7E9-F4EED3BF82DB}"/>
                </a:ext>
              </a:extLst>
            </p:cNvPr>
            <p:cNvSpPr txBox="1"/>
            <p:nvPr/>
          </p:nvSpPr>
          <p:spPr>
            <a:xfrm>
              <a:off x="3603322" y="2783955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C91BE25-A602-7739-2EC4-B7F00F12C18B}"/>
                </a:ext>
              </a:extLst>
            </p:cNvPr>
            <p:cNvSpPr txBox="1"/>
            <p:nvPr/>
          </p:nvSpPr>
          <p:spPr>
            <a:xfrm>
              <a:off x="3622091" y="1745639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97716DD-4632-3BA8-D9F3-7F57D6EDF97A}"/>
                </a:ext>
              </a:extLst>
            </p:cNvPr>
            <p:cNvSpPr txBox="1"/>
            <p:nvPr/>
          </p:nvSpPr>
          <p:spPr>
            <a:xfrm>
              <a:off x="3611657" y="2121970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FB15045-D59F-D9DB-63D3-60C32A88A968}"/>
                </a:ext>
              </a:extLst>
            </p:cNvPr>
            <p:cNvSpPr txBox="1"/>
            <p:nvPr/>
          </p:nvSpPr>
          <p:spPr>
            <a:xfrm>
              <a:off x="3603321" y="3092607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25BEC456-DBFF-9017-B152-8AF59C725066}"/>
                </a:ext>
              </a:extLst>
            </p:cNvPr>
            <p:cNvSpPr txBox="1"/>
            <p:nvPr/>
          </p:nvSpPr>
          <p:spPr>
            <a:xfrm>
              <a:off x="3043824" y="4139035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1B59925-AEE0-03A0-A0A8-EF44D42C7F0C}"/>
                </a:ext>
              </a:extLst>
            </p:cNvPr>
            <p:cNvSpPr txBox="1"/>
            <p:nvPr/>
          </p:nvSpPr>
          <p:spPr>
            <a:xfrm>
              <a:off x="3043823" y="752744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23B4735-AC8F-A999-95A4-F34789D0ABDC}"/>
                </a:ext>
              </a:extLst>
            </p:cNvPr>
            <p:cNvSpPr txBox="1"/>
            <p:nvPr/>
          </p:nvSpPr>
          <p:spPr>
            <a:xfrm>
              <a:off x="3043811" y="2444498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CE1688C-A144-E560-47AA-911ED79D8045}"/>
                </a:ext>
              </a:extLst>
            </p:cNvPr>
            <p:cNvSpPr txBox="1"/>
            <p:nvPr/>
          </p:nvSpPr>
          <p:spPr>
            <a:xfrm>
              <a:off x="3063633" y="1749300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E6B4269-6B3C-8573-7458-E458DB07D1D7}"/>
                </a:ext>
              </a:extLst>
            </p:cNvPr>
            <p:cNvSpPr txBox="1"/>
            <p:nvPr/>
          </p:nvSpPr>
          <p:spPr>
            <a:xfrm>
              <a:off x="3063633" y="2763271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D65C567-DB8E-25BB-CB2B-5D885E602789}"/>
                </a:ext>
              </a:extLst>
            </p:cNvPr>
            <p:cNvSpPr txBox="1"/>
            <p:nvPr/>
          </p:nvSpPr>
          <p:spPr>
            <a:xfrm>
              <a:off x="3076157" y="3128106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D828948-592D-D0DD-80D3-21D14A071225}"/>
                </a:ext>
              </a:extLst>
            </p:cNvPr>
            <p:cNvSpPr txBox="1"/>
            <p:nvPr/>
          </p:nvSpPr>
          <p:spPr>
            <a:xfrm>
              <a:off x="3052147" y="2088118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29BA7B9-2789-6CE0-6FE9-35DE39979E8D}"/>
                </a:ext>
              </a:extLst>
            </p:cNvPr>
            <p:cNvSpPr txBox="1"/>
            <p:nvPr/>
          </p:nvSpPr>
          <p:spPr>
            <a:xfrm>
              <a:off x="4755724" y="2096246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2EB490D-893E-5597-FBA3-B0F939CB1084}"/>
                </a:ext>
              </a:extLst>
            </p:cNvPr>
            <p:cNvSpPr txBox="1"/>
            <p:nvPr/>
          </p:nvSpPr>
          <p:spPr>
            <a:xfrm>
              <a:off x="4739005" y="1081980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2F8E3C9-7BA2-BF65-5BEA-7C92D2F7A42A}"/>
                </a:ext>
              </a:extLst>
            </p:cNvPr>
            <p:cNvSpPr txBox="1"/>
            <p:nvPr/>
          </p:nvSpPr>
          <p:spPr>
            <a:xfrm>
              <a:off x="4739005" y="2473688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A1798E8-9296-BC68-0B2B-EF6F3789B875}"/>
                </a:ext>
              </a:extLst>
            </p:cNvPr>
            <p:cNvSpPr txBox="1"/>
            <p:nvPr/>
          </p:nvSpPr>
          <p:spPr>
            <a:xfrm>
              <a:off x="4753620" y="2821135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B2B2A92A-7D9E-7FD8-1011-5B86EC4858F0}"/>
                </a:ext>
              </a:extLst>
            </p:cNvPr>
            <p:cNvSpPr txBox="1"/>
            <p:nvPr/>
          </p:nvSpPr>
          <p:spPr>
            <a:xfrm>
              <a:off x="5311031" y="752743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BD21017-0A9A-2A7F-4DF7-5AD8A24844B2}"/>
                </a:ext>
              </a:extLst>
            </p:cNvPr>
            <p:cNvSpPr txBox="1"/>
            <p:nvPr/>
          </p:nvSpPr>
          <p:spPr>
            <a:xfrm>
              <a:off x="5306841" y="1396360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D7550E35-8222-27C4-DE6F-34047530C4C7}"/>
                </a:ext>
              </a:extLst>
            </p:cNvPr>
            <p:cNvSpPr txBox="1"/>
            <p:nvPr/>
          </p:nvSpPr>
          <p:spPr>
            <a:xfrm>
              <a:off x="5311031" y="1769247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76F01A8-2758-6187-E5AD-D2831F083D51}"/>
                </a:ext>
              </a:extLst>
            </p:cNvPr>
            <p:cNvSpPr txBox="1"/>
            <p:nvPr/>
          </p:nvSpPr>
          <p:spPr>
            <a:xfrm>
              <a:off x="5306840" y="4174645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AB4B170-726B-00C4-CEBD-852D11288867}"/>
                </a:ext>
              </a:extLst>
            </p:cNvPr>
            <p:cNvSpPr txBox="1"/>
            <p:nvPr/>
          </p:nvSpPr>
          <p:spPr>
            <a:xfrm>
              <a:off x="5878834" y="4152251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490E53E9-F6C9-E672-7674-A82603182AD7}"/>
                </a:ext>
              </a:extLst>
            </p:cNvPr>
            <p:cNvSpPr txBox="1"/>
            <p:nvPr/>
          </p:nvSpPr>
          <p:spPr>
            <a:xfrm>
              <a:off x="5878833" y="4813627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40B7304-B549-86C7-66E5-56FDEE2A6205}"/>
                </a:ext>
              </a:extLst>
            </p:cNvPr>
            <p:cNvSpPr txBox="1"/>
            <p:nvPr/>
          </p:nvSpPr>
          <p:spPr>
            <a:xfrm>
              <a:off x="5849630" y="3128312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5EA06C6-D5F6-7927-A8AC-E039372F78D5}"/>
                </a:ext>
              </a:extLst>
            </p:cNvPr>
            <p:cNvSpPr txBox="1"/>
            <p:nvPr/>
          </p:nvSpPr>
          <p:spPr>
            <a:xfrm>
              <a:off x="5853820" y="745767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09C4B7F-C067-9819-E1F3-8A8F898B5A48}"/>
                </a:ext>
              </a:extLst>
            </p:cNvPr>
            <p:cNvSpPr txBox="1"/>
            <p:nvPr/>
          </p:nvSpPr>
          <p:spPr>
            <a:xfrm>
              <a:off x="5849630" y="1382512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AB4EF3D-2F0C-938D-25D4-469B82155B2A}"/>
                </a:ext>
              </a:extLst>
            </p:cNvPr>
            <p:cNvSpPr txBox="1"/>
            <p:nvPr/>
          </p:nvSpPr>
          <p:spPr>
            <a:xfrm>
              <a:off x="5851695" y="3812458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C12E1AC-0247-C762-53CC-F6EF10C25DF4}"/>
                </a:ext>
              </a:extLst>
            </p:cNvPr>
            <p:cNvSpPr txBox="1"/>
            <p:nvPr/>
          </p:nvSpPr>
          <p:spPr>
            <a:xfrm>
              <a:off x="5851696" y="1068932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136436B5-62A5-7341-A107-DBB375E6C670}"/>
                </a:ext>
              </a:extLst>
            </p:cNvPr>
            <p:cNvSpPr txBox="1"/>
            <p:nvPr/>
          </p:nvSpPr>
          <p:spPr>
            <a:xfrm>
              <a:off x="5853792" y="1757213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27AA9065-57D1-5062-1361-42FF1503B20E}"/>
                </a:ext>
              </a:extLst>
            </p:cNvPr>
            <p:cNvSpPr txBox="1"/>
            <p:nvPr/>
          </p:nvSpPr>
          <p:spPr>
            <a:xfrm>
              <a:off x="6959875" y="1410418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F9B9257-FFA8-DED8-2E1C-85597BB04EA1}"/>
                </a:ext>
              </a:extLst>
            </p:cNvPr>
            <p:cNvSpPr txBox="1"/>
            <p:nvPr/>
          </p:nvSpPr>
          <p:spPr>
            <a:xfrm>
              <a:off x="6959722" y="760383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3735CB5-FFA5-9A19-80F1-E6786DA46B8B}"/>
                </a:ext>
              </a:extLst>
            </p:cNvPr>
            <p:cNvSpPr txBox="1"/>
            <p:nvPr/>
          </p:nvSpPr>
          <p:spPr>
            <a:xfrm>
              <a:off x="6959721" y="4801339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E57F30C4-8138-4A91-1A3D-FE3741270820}"/>
                </a:ext>
              </a:extLst>
            </p:cNvPr>
            <p:cNvSpPr txBox="1"/>
            <p:nvPr/>
          </p:nvSpPr>
          <p:spPr>
            <a:xfrm>
              <a:off x="6957957" y="4128949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8E43E3B-3670-C228-AC19-71E95E1A443F}"/>
                </a:ext>
              </a:extLst>
            </p:cNvPr>
            <p:cNvSpPr txBox="1"/>
            <p:nvPr/>
          </p:nvSpPr>
          <p:spPr>
            <a:xfrm>
              <a:off x="6957957" y="1759642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8626D43-AF4E-EBC5-B4DE-77E65DC0AA20}"/>
                </a:ext>
              </a:extLst>
            </p:cNvPr>
            <p:cNvSpPr txBox="1"/>
            <p:nvPr/>
          </p:nvSpPr>
          <p:spPr>
            <a:xfrm>
              <a:off x="6961966" y="3114054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D47881B0-6C53-C3E5-F9DF-62E99A397B2C}"/>
                </a:ext>
              </a:extLst>
            </p:cNvPr>
            <p:cNvSpPr txBox="1"/>
            <p:nvPr/>
          </p:nvSpPr>
          <p:spPr>
            <a:xfrm>
              <a:off x="6957957" y="2725004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23040330-E6FE-ACF0-091E-D9C38E60572F}"/>
                </a:ext>
              </a:extLst>
            </p:cNvPr>
            <p:cNvSpPr txBox="1"/>
            <p:nvPr/>
          </p:nvSpPr>
          <p:spPr>
            <a:xfrm>
              <a:off x="6957957" y="1083548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74DA25F1-7316-48DF-B179-9F6AA7638C19}"/>
                </a:ext>
              </a:extLst>
            </p:cNvPr>
            <p:cNvSpPr txBox="1"/>
            <p:nvPr/>
          </p:nvSpPr>
          <p:spPr>
            <a:xfrm>
              <a:off x="6957957" y="3790147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03832C6D-E390-E0FE-B00F-E04CFDB9F03C}"/>
                </a:ext>
              </a:extLst>
            </p:cNvPr>
            <p:cNvSpPr txBox="1"/>
            <p:nvPr/>
          </p:nvSpPr>
          <p:spPr>
            <a:xfrm>
              <a:off x="6957957" y="2435735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3B9B481-F469-C5CA-FC61-10F7EC6C833A}"/>
                </a:ext>
              </a:extLst>
            </p:cNvPr>
            <p:cNvSpPr txBox="1"/>
            <p:nvPr/>
          </p:nvSpPr>
          <p:spPr>
            <a:xfrm>
              <a:off x="6957957" y="4504857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855B419-7DC8-5DC4-C8DB-E840062B62DA}"/>
                </a:ext>
              </a:extLst>
            </p:cNvPr>
            <p:cNvSpPr txBox="1"/>
            <p:nvPr/>
          </p:nvSpPr>
          <p:spPr>
            <a:xfrm>
              <a:off x="6957957" y="2109217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7844C11-FE26-F184-8165-CDD2E49570E0}"/>
                </a:ext>
              </a:extLst>
            </p:cNvPr>
            <p:cNvSpPr txBox="1"/>
            <p:nvPr/>
          </p:nvSpPr>
          <p:spPr>
            <a:xfrm>
              <a:off x="7508966" y="1410721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BC20188-4EB0-6C4E-3501-9E1D0C49B410}"/>
                </a:ext>
              </a:extLst>
            </p:cNvPr>
            <p:cNvSpPr txBox="1"/>
            <p:nvPr/>
          </p:nvSpPr>
          <p:spPr>
            <a:xfrm>
              <a:off x="7538284" y="4830874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4A0E22B4-EC9F-0C78-0531-E04C48A946B8}"/>
                </a:ext>
              </a:extLst>
            </p:cNvPr>
            <p:cNvSpPr txBox="1"/>
            <p:nvPr/>
          </p:nvSpPr>
          <p:spPr>
            <a:xfrm>
              <a:off x="7538283" y="736181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8A4A2D7-B8EB-E29F-6866-9B3E0BCE4C51}"/>
                </a:ext>
              </a:extLst>
            </p:cNvPr>
            <p:cNvSpPr txBox="1"/>
            <p:nvPr/>
          </p:nvSpPr>
          <p:spPr>
            <a:xfrm>
              <a:off x="7554025" y="4152251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EEC80FF-9CB7-1491-7CEF-49FCB508F296}"/>
                </a:ext>
              </a:extLst>
            </p:cNvPr>
            <p:cNvSpPr txBox="1"/>
            <p:nvPr/>
          </p:nvSpPr>
          <p:spPr>
            <a:xfrm>
              <a:off x="7533864" y="1738364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438DCED-C9C8-0F72-E69F-4AC9E5F92DF4}"/>
                </a:ext>
              </a:extLst>
            </p:cNvPr>
            <p:cNvSpPr txBox="1"/>
            <p:nvPr/>
          </p:nvSpPr>
          <p:spPr>
            <a:xfrm>
              <a:off x="7554025" y="3114054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B2F3065-FBA8-2E8A-29B2-54B25D170FB0}"/>
                </a:ext>
              </a:extLst>
            </p:cNvPr>
            <p:cNvSpPr txBox="1"/>
            <p:nvPr/>
          </p:nvSpPr>
          <p:spPr>
            <a:xfrm>
              <a:off x="7555801" y="3755035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93C1F525-F174-D108-2889-6B0F55C187BF}"/>
                </a:ext>
              </a:extLst>
            </p:cNvPr>
            <p:cNvSpPr txBox="1"/>
            <p:nvPr/>
          </p:nvSpPr>
          <p:spPr>
            <a:xfrm>
              <a:off x="7540186" y="4504857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82781AD1-2C96-DA90-2E7F-75ECB6318C84}"/>
                </a:ext>
              </a:extLst>
            </p:cNvPr>
            <p:cNvSpPr txBox="1"/>
            <p:nvPr/>
          </p:nvSpPr>
          <p:spPr>
            <a:xfrm>
              <a:off x="7538283" y="2099110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AA84BDF1-ED82-877E-58AE-8C003D8BBA93}"/>
                </a:ext>
              </a:extLst>
            </p:cNvPr>
            <p:cNvSpPr txBox="1"/>
            <p:nvPr/>
          </p:nvSpPr>
          <p:spPr>
            <a:xfrm>
              <a:off x="7531322" y="1097631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CD12D36-921C-68DC-E88D-60642D6D90CF}"/>
                </a:ext>
              </a:extLst>
            </p:cNvPr>
            <p:cNvSpPr txBox="1"/>
            <p:nvPr/>
          </p:nvSpPr>
          <p:spPr>
            <a:xfrm>
              <a:off x="8102769" y="1392097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B66C2E7-1465-83E0-CA19-7063229D0916}"/>
                </a:ext>
              </a:extLst>
            </p:cNvPr>
            <p:cNvSpPr txBox="1"/>
            <p:nvPr/>
          </p:nvSpPr>
          <p:spPr>
            <a:xfrm>
              <a:off x="8102191" y="721830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B01A07F4-9295-94B1-7F3D-CC41C3D6115D}"/>
                </a:ext>
              </a:extLst>
            </p:cNvPr>
            <p:cNvSpPr txBox="1"/>
            <p:nvPr/>
          </p:nvSpPr>
          <p:spPr>
            <a:xfrm>
              <a:off x="8087358" y="4808273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47410A8-96C7-632C-CFEB-9E70814A3BD0}"/>
                </a:ext>
              </a:extLst>
            </p:cNvPr>
            <p:cNvSpPr txBox="1"/>
            <p:nvPr/>
          </p:nvSpPr>
          <p:spPr>
            <a:xfrm>
              <a:off x="8081828" y="4120664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6298919-0AA5-738D-C722-BCA1504AB69D}"/>
                </a:ext>
              </a:extLst>
            </p:cNvPr>
            <p:cNvSpPr txBox="1"/>
            <p:nvPr/>
          </p:nvSpPr>
          <p:spPr>
            <a:xfrm>
              <a:off x="8088484" y="1086777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35650327-ACD1-0293-F71E-27ECE09773BC}"/>
                </a:ext>
              </a:extLst>
            </p:cNvPr>
            <p:cNvSpPr txBox="1"/>
            <p:nvPr/>
          </p:nvSpPr>
          <p:spPr>
            <a:xfrm>
              <a:off x="8102191" y="2105949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D0872742-9875-F4DE-B7C4-67881723DCFD}"/>
                </a:ext>
              </a:extLst>
            </p:cNvPr>
            <p:cNvSpPr txBox="1"/>
            <p:nvPr/>
          </p:nvSpPr>
          <p:spPr>
            <a:xfrm>
              <a:off x="8102769" y="2505462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0855E210-6A80-4F58-E819-2845C4CF0108}"/>
                </a:ext>
              </a:extLst>
            </p:cNvPr>
            <p:cNvSpPr txBox="1"/>
            <p:nvPr/>
          </p:nvSpPr>
          <p:spPr>
            <a:xfrm>
              <a:off x="8089610" y="1765812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08C3D74-E8AD-FE17-C275-6FD406DD4D8A}"/>
                </a:ext>
              </a:extLst>
            </p:cNvPr>
            <p:cNvSpPr txBox="1"/>
            <p:nvPr/>
          </p:nvSpPr>
          <p:spPr>
            <a:xfrm>
              <a:off x="8660327" y="1419279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63A29D9-D13E-DCBD-7434-34424C32C71C}"/>
                </a:ext>
              </a:extLst>
            </p:cNvPr>
            <p:cNvSpPr txBox="1"/>
            <p:nvPr/>
          </p:nvSpPr>
          <p:spPr>
            <a:xfrm>
              <a:off x="8658415" y="4128949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F026EC4C-7F80-F9AF-2CBB-5515D92FE6D1}"/>
                </a:ext>
              </a:extLst>
            </p:cNvPr>
            <p:cNvSpPr txBox="1"/>
            <p:nvPr/>
          </p:nvSpPr>
          <p:spPr>
            <a:xfrm>
              <a:off x="8636278" y="721829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69812B76-2D19-0990-0514-1F988E8E660D}"/>
                </a:ext>
              </a:extLst>
            </p:cNvPr>
            <p:cNvSpPr txBox="1"/>
            <p:nvPr/>
          </p:nvSpPr>
          <p:spPr>
            <a:xfrm>
              <a:off x="8643104" y="1738364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DF8D632-5F46-6C07-97CC-65D8DB88F3BC}"/>
                </a:ext>
              </a:extLst>
            </p:cNvPr>
            <p:cNvSpPr txBox="1"/>
            <p:nvPr/>
          </p:nvSpPr>
          <p:spPr>
            <a:xfrm>
              <a:off x="8655349" y="4769659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BAFDAAF2-972F-8D8C-763C-F720492B03B1}"/>
                </a:ext>
              </a:extLst>
            </p:cNvPr>
            <p:cNvSpPr txBox="1"/>
            <p:nvPr/>
          </p:nvSpPr>
          <p:spPr>
            <a:xfrm>
              <a:off x="8643103" y="2427680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1B777D3-0527-02BA-765A-957B06450A4D}"/>
                </a:ext>
              </a:extLst>
            </p:cNvPr>
            <p:cNvSpPr txBox="1"/>
            <p:nvPr/>
          </p:nvSpPr>
          <p:spPr>
            <a:xfrm>
              <a:off x="8643102" y="1060921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1121D383-1FFB-6844-2F86-B16BA6B3BAE0}"/>
                </a:ext>
              </a:extLst>
            </p:cNvPr>
            <p:cNvSpPr txBox="1"/>
            <p:nvPr/>
          </p:nvSpPr>
          <p:spPr>
            <a:xfrm>
              <a:off x="8667768" y="2103895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38DB645-611B-B220-E58A-3D308CE94274}"/>
                </a:ext>
              </a:extLst>
            </p:cNvPr>
            <p:cNvSpPr txBox="1"/>
            <p:nvPr/>
          </p:nvSpPr>
          <p:spPr>
            <a:xfrm>
              <a:off x="9183435" y="1415198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95A98B5-3834-9973-3835-AE5E064285F3}"/>
                </a:ext>
              </a:extLst>
            </p:cNvPr>
            <p:cNvSpPr txBox="1"/>
            <p:nvPr/>
          </p:nvSpPr>
          <p:spPr>
            <a:xfrm>
              <a:off x="9223195" y="4140455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D3E3A57-2798-2458-248E-8B2AD46A4104}"/>
                </a:ext>
              </a:extLst>
            </p:cNvPr>
            <p:cNvSpPr txBox="1"/>
            <p:nvPr/>
          </p:nvSpPr>
          <p:spPr>
            <a:xfrm>
              <a:off x="9184013" y="736181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CE662734-2055-4693-399E-EAC8D087961C}"/>
                </a:ext>
              </a:extLst>
            </p:cNvPr>
            <p:cNvSpPr txBox="1"/>
            <p:nvPr/>
          </p:nvSpPr>
          <p:spPr>
            <a:xfrm>
              <a:off x="9223194" y="3168499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2E59E11B-8E67-852C-5D28-64CBAC57F49F}"/>
                </a:ext>
              </a:extLst>
            </p:cNvPr>
            <p:cNvSpPr txBox="1"/>
            <p:nvPr/>
          </p:nvSpPr>
          <p:spPr>
            <a:xfrm>
              <a:off x="9183435" y="2066426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9696E16B-2B1A-0165-1EBA-29187CE0EE59}"/>
                </a:ext>
              </a:extLst>
            </p:cNvPr>
            <p:cNvSpPr txBox="1"/>
            <p:nvPr/>
          </p:nvSpPr>
          <p:spPr>
            <a:xfrm>
              <a:off x="9220129" y="4821701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8D153E0C-FDB6-22A1-36B8-95A0A47F27BB}"/>
                </a:ext>
              </a:extLst>
            </p:cNvPr>
            <p:cNvSpPr txBox="1"/>
            <p:nvPr/>
          </p:nvSpPr>
          <p:spPr>
            <a:xfrm>
              <a:off x="9220129" y="4493506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92AD7AC7-B9A7-8795-D6D0-1F0946AA6FA5}"/>
                </a:ext>
              </a:extLst>
            </p:cNvPr>
            <p:cNvSpPr txBox="1"/>
            <p:nvPr/>
          </p:nvSpPr>
          <p:spPr>
            <a:xfrm>
              <a:off x="9208680" y="2755363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B90DCCC9-194D-AD0D-550F-1B01FEDFC063}"/>
                </a:ext>
              </a:extLst>
            </p:cNvPr>
            <p:cNvSpPr txBox="1"/>
            <p:nvPr/>
          </p:nvSpPr>
          <p:spPr>
            <a:xfrm>
              <a:off x="9756673" y="4120663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0E4EEAFF-28C5-E25B-7BCF-19DFCED70ADD}"/>
                </a:ext>
              </a:extLst>
            </p:cNvPr>
            <p:cNvSpPr txBox="1"/>
            <p:nvPr/>
          </p:nvSpPr>
          <p:spPr>
            <a:xfrm>
              <a:off x="9768071" y="1366680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15C43B29-8C26-4163-1037-70CB244B356D}"/>
                </a:ext>
              </a:extLst>
            </p:cNvPr>
            <p:cNvSpPr txBox="1"/>
            <p:nvPr/>
          </p:nvSpPr>
          <p:spPr>
            <a:xfrm>
              <a:off x="9762203" y="4494849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A1B25595-7220-DB2F-5297-70133965C6E2}"/>
                </a:ext>
              </a:extLst>
            </p:cNvPr>
            <p:cNvSpPr txBox="1"/>
            <p:nvPr/>
          </p:nvSpPr>
          <p:spPr>
            <a:xfrm>
              <a:off x="9762203" y="1738364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25631B0-C134-F2D0-6883-2243B879758D}"/>
                </a:ext>
              </a:extLst>
            </p:cNvPr>
            <p:cNvSpPr txBox="1"/>
            <p:nvPr/>
          </p:nvSpPr>
          <p:spPr>
            <a:xfrm>
              <a:off x="9756673" y="3093692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37FC2096-8AAA-39F8-7785-71481188CD03}"/>
                </a:ext>
              </a:extLst>
            </p:cNvPr>
            <p:cNvSpPr txBox="1"/>
            <p:nvPr/>
          </p:nvSpPr>
          <p:spPr>
            <a:xfrm>
              <a:off x="9755207" y="2114781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DB38EFD-6570-5F6E-4112-002BF33916C8}"/>
                </a:ext>
              </a:extLst>
            </p:cNvPr>
            <p:cNvSpPr txBox="1"/>
            <p:nvPr/>
          </p:nvSpPr>
          <p:spPr>
            <a:xfrm>
              <a:off x="10349225" y="1382511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88418DA9-D365-3BF1-DF14-BBCB0EA86CFF}"/>
                </a:ext>
              </a:extLst>
            </p:cNvPr>
            <p:cNvSpPr txBox="1"/>
            <p:nvPr/>
          </p:nvSpPr>
          <p:spPr>
            <a:xfrm>
              <a:off x="10349224" y="720349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194220A8-4482-A7FC-9EA0-7E630CE4E749}"/>
                </a:ext>
              </a:extLst>
            </p:cNvPr>
            <p:cNvSpPr txBox="1"/>
            <p:nvPr/>
          </p:nvSpPr>
          <p:spPr>
            <a:xfrm>
              <a:off x="10330049" y="4816297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462ECB30-12F2-772A-A5B2-AB3EFD390FCE}"/>
                </a:ext>
              </a:extLst>
            </p:cNvPr>
            <p:cNvSpPr txBox="1"/>
            <p:nvPr/>
          </p:nvSpPr>
          <p:spPr>
            <a:xfrm>
              <a:off x="10304280" y="4475416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00684DF-E079-CA49-5693-4118F9E395E8}"/>
                </a:ext>
              </a:extLst>
            </p:cNvPr>
            <p:cNvSpPr txBox="1"/>
            <p:nvPr/>
          </p:nvSpPr>
          <p:spPr>
            <a:xfrm>
              <a:off x="10309810" y="4123830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9C826325-4BD7-D01E-3B8D-F114120BF1F5}"/>
                </a:ext>
              </a:extLst>
            </p:cNvPr>
            <p:cNvSpPr txBox="1"/>
            <p:nvPr/>
          </p:nvSpPr>
          <p:spPr>
            <a:xfrm>
              <a:off x="10345387" y="1757194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0F46FDF1-3A09-A91A-1FD8-343C1D6C710E}"/>
                </a:ext>
              </a:extLst>
            </p:cNvPr>
            <p:cNvSpPr txBox="1"/>
            <p:nvPr/>
          </p:nvSpPr>
          <p:spPr>
            <a:xfrm>
              <a:off x="10347306" y="2057262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33BCA88-F478-76E4-E04E-F55EADFF7B24}"/>
                </a:ext>
              </a:extLst>
            </p:cNvPr>
            <p:cNvSpPr txBox="1"/>
            <p:nvPr/>
          </p:nvSpPr>
          <p:spPr>
            <a:xfrm>
              <a:off x="10330939" y="2434831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CAF78C1-2578-8DB9-C401-A5F122716FA3}"/>
                </a:ext>
              </a:extLst>
            </p:cNvPr>
            <p:cNvSpPr txBox="1"/>
            <p:nvPr/>
          </p:nvSpPr>
          <p:spPr>
            <a:xfrm>
              <a:off x="10347305" y="3122463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4E095DD4-EFCE-5861-E852-275CDD2EFBEF}"/>
                </a:ext>
              </a:extLst>
            </p:cNvPr>
            <p:cNvSpPr txBox="1"/>
            <p:nvPr/>
          </p:nvSpPr>
          <p:spPr>
            <a:xfrm>
              <a:off x="10335582" y="1092017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1B405457-D270-1492-0014-B24884032141}"/>
                </a:ext>
              </a:extLst>
            </p:cNvPr>
            <p:cNvSpPr txBox="1"/>
            <p:nvPr/>
          </p:nvSpPr>
          <p:spPr>
            <a:xfrm>
              <a:off x="776615" y="720348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B90ACF50-AFBA-B415-441D-DE8BC2786A54}"/>
                </a:ext>
              </a:extLst>
            </p:cNvPr>
            <p:cNvSpPr txBox="1"/>
            <p:nvPr/>
          </p:nvSpPr>
          <p:spPr>
            <a:xfrm>
              <a:off x="805612" y="1404964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ED8CE350-F4D0-66D0-930F-A11F52BBF83F}"/>
                </a:ext>
              </a:extLst>
            </p:cNvPr>
            <p:cNvSpPr txBox="1"/>
            <p:nvPr/>
          </p:nvSpPr>
          <p:spPr>
            <a:xfrm>
              <a:off x="791968" y="4462200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39F5A295-248B-8444-C29A-8B1AA1D413F5}"/>
                </a:ext>
              </a:extLst>
            </p:cNvPr>
            <p:cNvSpPr txBox="1"/>
            <p:nvPr/>
          </p:nvSpPr>
          <p:spPr>
            <a:xfrm>
              <a:off x="803649" y="4832923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6D02AF68-1EB5-42B6-1EA5-562C746F5E7F}"/>
                </a:ext>
              </a:extLst>
            </p:cNvPr>
            <p:cNvSpPr txBox="1"/>
            <p:nvPr/>
          </p:nvSpPr>
          <p:spPr>
            <a:xfrm>
              <a:off x="778241" y="2745381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BEE4C8AE-84C3-8A39-4FAA-AB5A4AA38E79}"/>
                </a:ext>
              </a:extLst>
            </p:cNvPr>
            <p:cNvSpPr txBox="1"/>
            <p:nvPr/>
          </p:nvSpPr>
          <p:spPr>
            <a:xfrm>
              <a:off x="791327" y="1744033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6C919862-1161-411D-5094-B1F44EEBF1FF}"/>
                </a:ext>
              </a:extLst>
            </p:cNvPr>
            <p:cNvSpPr txBox="1"/>
            <p:nvPr/>
          </p:nvSpPr>
          <p:spPr>
            <a:xfrm>
              <a:off x="1371495" y="4829352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8180D4A6-1187-25C2-2284-20F1040F1517}"/>
                </a:ext>
              </a:extLst>
            </p:cNvPr>
            <p:cNvSpPr txBox="1"/>
            <p:nvPr/>
          </p:nvSpPr>
          <p:spPr>
            <a:xfrm>
              <a:off x="1370530" y="711791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65E27A2D-880B-58D3-64E3-D307CB871821}"/>
                </a:ext>
              </a:extLst>
            </p:cNvPr>
            <p:cNvSpPr txBox="1"/>
            <p:nvPr/>
          </p:nvSpPr>
          <p:spPr>
            <a:xfrm>
              <a:off x="1370269" y="4139034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EEF50406-761F-F2B5-D1EB-B51E85F49594}"/>
                </a:ext>
              </a:extLst>
            </p:cNvPr>
            <p:cNvSpPr txBox="1"/>
            <p:nvPr/>
          </p:nvSpPr>
          <p:spPr>
            <a:xfrm>
              <a:off x="1370268" y="1421825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0A1B0404-D649-ECEC-942E-BF247D9F6AAA}"/>
                </a:ext>
              </a:extLst>
            </p:cNvPr>
            <p:cNvSpPr txBox="1"/>
            <p:nvPr/>
          </p:nvSpPr>
          <p:spPr>
            <a:xfrm>
              <a:off x="1370267" y="4490635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67724C55-3E05-8ADB-89C5-5D31F7E75947}"/>
                </a:ext>
              </a:extLst>
            </p:cNvPr>
            <p:cNvSpPr txBox="1"/>
            <p:nvPr/>
          </p:nvSpPr>
          <p:spPr>
            <a:xfrm>
              <a:off x="1370266" y="3765266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0DD19577-48F1-F66D-3C5E-67B8B50676C9}"/>
                </a:ext>
              </a:extLst>
            </p:cNvPr>
            <p:cNvSpPr txBox="1"/>
            <p:nvPr/>
          </p:nvSpPr>
          <p:spPr>
            <a:xfrm>
              <a:off x="1358563" y="1054614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2C8C18CF-0F11-312E-6545-6B2B8EA66FBD}"/>
                </a:ext>
              </a:extLst>
            </p:cNvPr>
            <p:cNvSpPr txBox="1"/>
            <p:nvPr/>
          </p:nvSpPr>
          <p:spPr>
            <a:xfrm>
              <a:off x="1934979" y="736181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9C8D5AEB-56F6-8B0C-580A-B81527AC1A9A}"/>
                </a:ext>
              </a:extLst>
            </p:cNvPr>
            <p:cNvSpPr txBox="1"/>
            <p:nvPr/>
          </p:nvSpPr>
          <p:spPr>
            <a:xfrm>
              <a:off x="1934979" y="2767663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68BBE956-F974-E893-BCA3-30C421668357}"/>
                </a:ext>
              </a:extLst>
            </p:cNvPr>
            <p:cNvSpPr txBox="1"/>
            <p:nvPr/>
          </p:nvSpPr>
          <p:spPr>
            <a:xfrm>
              <a:off x="1936771" y="1387457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04C8CADB-5C0D-ED07-6A8E-6F2C3A1E013E}"/>
                </a:ext>
              </a:extLst>
            </p:cNvPr>
            <p:cNvSpPr txBox="1"/>
            <p:nvPr/>
          </p:nvSpPr>
          <p:spPr>
            <a:xfrm>
              <a:off x="1935187" y="4117669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F2378944-1F29-0341-4148-9350C2FE113B}"/>
                </a:ext>
              </a:extLst>
            </p:cNvPr>
            <p:cNvSpPr txBox="1"/>
            <p:nvPr/>
          </p:nvSpPr>
          <p:spPr>
            <a:xfrm>
              <a:off x="1938310" y="1075908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80B9DA88-42EB-CAFC-852D-808734D254F4}"/>
                </a:ext>
              </a:extLst>
            </p:cNvPr>
            <p:cNvSpPr txBox="1"/>
            <p:nvPr/>
          </p:nvSpPr>
          <p:spPr>
            <a:xfrm>
              <a:off x="3603320" y="4830465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8DC68AB-882A-6236-B300-0CC0298723E4}"/>
                </a:ext>
              </a:extLst>
            </p:cNvPr>
            <p:cNvSpPr txBox="1"/>
            <p:nvPr/>
          </p:nvSpPr>
          <p:spPr>
            <a:xfrm>
              <a:off x="2503085" y="4808085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6DCE5E18-1BAF-6D1B-D853-19D8A575FC2D}"/>
                </a:ext>
              </a:extLst>
            </p:cNvPr>
            <p:cNvSpPr txBox="1"/>
            <p:nvPr/>
          </p:nvSpPr>
          <p:spPr>
            <a:xfrm>
              <a:off x="2478295" y="4118604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8E7BC91A-FE10-8F60-A19A-47F695CED872}"/>
                </a:ext>
              </a:extLst>
            </p:cNvPr>
            <p:cNvSpPr txBox="1"/>
            <p:nvPr/>
          </p:nvSpPr>
          <p:spPr>
            <a:xfrm>
              <a:off x="2478295" y="2065610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B9F077B7-66B7-8131-5C7B-E94C21B418A5}"/>
                </a:ext>
              </a:extLst>
            </p:cNvPr>
            <p:cNvSpPr txBox="1"/>
            <p:nvPr/>
          </p:nvSpPr>
          <p:spPr>
            <a:xfrm>
              <a:off x="2478294" y="1387457"/>
              <a:ext cx="388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2">
                      <a:lumMod val="75000"/>
                    </a:schemeClr>
                  </a:solidFill>
                </a:rPr>
                <a:t>*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48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10358</TotalTime>
  <Words>278</Words>
  <Application>Microsoft Macintosh PowerPoint</Application>
  <PresentationFormat>Widescreen</PresentationFormat>
  <Paragraphs>278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Murray-Watson, Rachel</dc:creator>
  <cp:lastModifiedBy>Murray-Watson, Rachel</cp:lastModifiedBy>
  <cp:revision>2</cp:revision>
  <dcterms:created xsi:type="dcterms:W3CDTF">2023-07-10T09:44:43Z</dcterms:created>
  <dcterms:modified xsi:type="dcterms:W3CDTF">2023-07-17T14:22:55Z</dcterms:modified>
</cp:coreProperties>
</file>