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0" r:id="rId4"/>
    <p:sldMasterId id="2147483751" r:id="rId5"/>
  </p:sldMasterIdLst>
  <p:notesMasterIdLst>
    <p:notesMasterId r:id="rId7"/>
  </p:notesMasterIdLst>
  <p:sldIdLst>
    <p:sldId id="285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4B5"/>
    <a:srgbClr val="9458A3"/>
    <a:srgbClr val="A2D7DD"/>
    <a:srgbClr val="A0D3CC"/>
    <a:srgbClr val="2A577E"/>
    <a:srgbClr val="375064"/>
    <a:srgbClr val="CCE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5F0A89-C5EB-8186-F8DE-F810A4F7D2D4}" v="29" dt="2022-02-09T10:40:47.981"/>
    <p1510:client id="{337D6EA9-04E6-C3B3-9F9A-F14F5AE800C8}" v="4" dt="2022-02-08T18:46:47.489"/>
    <p1510:client id="{4F3E2456-7C67-45B6-9701-483937E847F9}" v="2" dt="2022-02-08T21:58:34.945"/>
    <p1510:client id="{534C908C-B780-8FC5-3376-A1A29899BFA0}" v="4" dt="2021-12-06T20:47:27.510"/>
    <p1510:client id="{B4F39EE5-B2AB-7CB7-EFA1-7D9EFF2CB8B0}" v="128" dt="2022-02-17T16:58:35.685"/>
    <p1510:client id="{DD8879BB-BDA0-1372-BF3E-22E47E7BE53D}" v="82" dt="2022-02-17T16:51:43.047"/>
    <p1510:client id="{F5A7E084-8B24-702E-AFA5-62304B5ED9D6}" v="109" dt="2022-02-17T17:36:17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pson, Marsha M [NC]" userId="S::marsha.thompson@servicecanada.gc.ca::d7f189de-04c7-4bdc-b37d-ea4c40d0acc4" providerId="AD" clId="Web-{F5A7E084-8B24-702E-AFA5-62304B5ED9D6}"/>
    <pc:docChg chg="modSld">
      <pc:chgData name="Thompson, Marsha M [NC]" userId="S::marsha.thompson@servicecanada.gc.ca::d7f189de-04c7-4bdc-b37d-ea4c40d0acc4" providerId="AD" clId="Web-{F5A7E084-8B24-702E-AFA5-62304B5ED9D6}" dt="2022-02-17T17:36:16.182" v="76" actId="20577"/>
      <pc:docMkLst>
        <pc:docMk/>
      </pc:docMkLst>
      <pc:sldChg chg="addSp delSp modSp">
        <pc:chgData name="Thompson, Marsha M [NC]" userId="S::marsha.thompson@servicecanada.gc.ca::d7f189de-04c7-4bdc-b37d-ea4c40d0acc4" providerId="AD" clId="Web-{F5A7E084-8B24-702E-AFA5-62304B5ED9D6}" dt="2022-02-17T17:36:16.182" v="76" actId="20577"/>
        <pc:sldMkLst>
          <pc:docMk/>
          <pc:sldMk cId="3243027249" sldId="285"/>
        </pc:sldMkLst>
        <pc:spChg chg="add del mod">
          <ac:chgData name="Thompson, Marsha M [NC]" userId="S::marsha.thompson@servicecanada.gc.ca::d7f189de-04c7-4bdc-b37d-ea4c40d0acc4" providerId="AD" clId="Web-{F5A7E084-8B24-702E-AFA5-62304B5ED9D6}" dt="2022-02-17T16:59:49.621" v="12" actId="1076"/>
          <ac:spMkLst>
            <pc:docMk/>
            <pc:sldMk cId="3243027249" sldId="285"/>
            <ac:spMk id="9" creationId="{00000000-0000-0000-0000-000000000000}"/>
          </ac:spMkLst>
        </pc:spChg>
        <pc:spChg chg="mod">
          <ac:chgData name="Thompson, Marsha M [NC]" userId="S::marsha.thompson@servicecanada.gc.ca::d7f189de-04c7-4bdc-b37d-ea4c40d0acc4" providerId="AD" clId="Web-{F5A7E084-8B24-702E-AFA5-62304B5ED9D6}" dt="2022-02-17T16:59:41.386" v="10" actId="1076"/>
          <ac:spMkLst>
            <pc:docMk/>
            <pc:sldMk cId="3243027249" sldId="285"/>
            <ac:spMk id="11" creationId="{00000000-0000-0000-0000-000000000000}"/>
          </ac:spMkLst>
        </pc:spChg>
        <pc:spChg chg="mod">
          <ac:chgData name="Thompson, Marsha M [NC]" userId="S::marsha.thompson@servicecanada.gc.ca::d7f189de-04c7-4bdc-b37d-ea4c40d0acc4" providerId="AD" clId="Web-{F5A7E084-8B24-702E-AFA5-62304B5ED9D6}" dt="2022-02-17T17:36:16.182" v="76" actId="20577"/>
          <ac:spMkLst>
            <pc:docMk/>
            <pc:sldMk cId="3243027249" sldId="285"/>
            <ac:spMk id="13" creationId="{2E533865-9C7E-47C2-BA5C-E74DE48FF176}"/>
          </ac:spMkLst>
        </pc:spChg>
        <pc:spChg chg="mod">
          <ac:chgData name="Thompson, Marsha M [NC]" userId="S::marsha.thompson@servicecanada.gc.ca::d7f189de-04c7-4bdc-b37d-ea4c40d0acc4" providerId="AD" clId="Web-{F5A7E084-8B24-702E-AFA5-62304B5ED9D6}" dt="2022-02-17T17:35:53.307" v="71" actId="20577"/>
          <ac:spMkLst>
            <pc:docMk/>
            <pc:sldMk cId="3243027249" sldId="285"/>
            <ac:spMk id="16" creationId="{00000000-0000-0000-0000-000000000000}"/>
          </ac:spMkLst>
        </pc:spChg>
        <pc:picChg chg="mod">
          <ac:chgData name="Thompson, Marsha M [NC]" userId="S::marsha.thompson@servicecanada.gc.ca::d7f189de-04c7-4bdc-b37d-ea4c40d0acc4" providerId="AD" clId="Web-{F5A7E084-8B24-702E-AFA5-62304B5ED9D6}" dt="2022-02-17T16:59:38.230" v="8" actId="1076"/>
          <ac:picMkLst>
            <pc:docMk/>
            <pc:sldMk cId="3243027249" sldId="285"/>
            <ac:picMk id="3" creationId="{00000000-0000-0000-0000-000000000000}"/>
          </ac:picMkLst>
        </pc:picChg>
        <pc:picChg chg="mod">
          <ac:chgData name="Thompson, Marsha M [NC]" userId="S::marsha.thompson@servicecanada.gc.ca::d7f189de-04c7-4bdc-b37d-ea4c40d0acc4" providerId="AD" clId="Web-{F5A7E084-8B24-702E-AFA5-62304B5ED9D6}" dt="2022-02-17T16:59:37.683" v="7" actId="1076"/>
          <ac:picMkLst>
            <pc:docMk/>
            <pc:sldMk cId="3243027249" sldId="285"/>
            <ac:picMk id="4" creationId="{00000000-0000-0000-0000-000000000000}"/>
          </ac:picMkLst>
        </pc:picChg>
      </pc:sldChg>
    </pc:docChg>
  </pc:docChgLst>
  <pc:docChgLst>
    <pc:chgData name="Thompson, Marsha M [NC]" userId="S::marsha.thompson@servicecanada.gc.ca::d7f189de-04c7-4bdc-b37d-ea4c40d0acc4" providerId="AD" clId="Web-{B4F39EE5-B2AB-7CB7-EFA1-7D9EFF2CB8B0}"/>
    <pc:docChg chg="delSld modSld">
      <pc:chgData name="Thompson, Marsha M [NC]" userId="S::marsha.thompson@servicecanada.gc.ca::d7f189de-04c7-4bdc-b37d-ea4c40d0acc4" providerId="AD" clId="Web-{B4F39EE5-B2AB-7CB7-EFA1-7D9EFF2CB8B0}" dt="2022-02-17T16:58:35.685" v="83"/>
      <pc:docMkLst>
        <pc:docMk/>
      </pc:docMkLst>
      <pc:sldChg chg="addSp modSp">
        <pc:chgData name="Thompson, Marsha M [NC]" userId="S::marsha.thompson@servicecanada.gc.ca::d7f189de-04c7-4bdc-b37d-ea4c40d0acc4" providerId="AD" clId="Web-{B4F39EE5-B2AB-7CB7-EFA1-7D9EFF2CB8B0}" dt="2022-02-17T16:58:35.685" v="83"/>
        <pc:sldMkLst>
          <pc:docMk/>
          <pc:sldMk cId="3243027249" sldId="285"/>
        </pc:sldMkLst>
        <pc:spChg chg="mod">
          <ac:chgData name="Thompson, Marsha M [NC]" userId="S::marsha.thompson@servicecanada.gc.ca::d7f189de-04c7-4bdc-b37d-ea4c40d0acc4" providerId="AD" clId="Web-{B4F39EE5-B2AB-7CB7-EFA1-7D9EFF2CB8B0}" dt="2022-02-17T16:54:39.836" v="3" actId="20577"/>
          <ac:spMkLst>
            <pc:docMk/>
            <pc:sldMk cId="3243027249" sldId="285"/>
            <ac:spMk id="9" creationId="{00000000-0000-0000-0000-000000000000}"/>
          </ac:spMkLst>
        </pc:spChg>
        <pc:spChg chg="add mod ord">
          <ac:chgData name="Thompson, Marsha M [NC]" userId="S::marsha.thompson@servicecanada.gc.ca::d7f189de-04c7-4bdc-b37d-ea4c40d0acc4" providerId="AD" clId="Web-{B4F39EE5-B2AB-7CB7-EFA1-7D9EFF2CB8B0}" dt="2022-02-17T16:58:35.685" v="83"/>
          <ac:spMkLst>
            <pc:docMk/>
            <pc:sldMk cId="3243027249" sldId="285"/>
            <ac:spMk id="12" creationId="{61991934-04D3-43C4-B69B-147835977462}"/>
          </ac:spMkLst>
        </pc:spChg>
        <pc:spChg chg="add mod">
          <ac:chgData name="Thompson, Marsha M [NC]" userId="S::marsha.thompson@servicecanada.gc.ca::d7f189de-04c7-4bdc-b37d-ea4c40d0acc4" providerId="AD" clId="Web-{B4F39EE5-B2AB-7CB7-EFA1-7D9EFF2CB8B0}" dt="2022-02-17T16:55:53.072" v="38" actId="20577"/>
          <ac:spMkLst>
            <pc:docMk/>
            <pc:sldMk cId="3243027249" sldId="285"/>
            <ac:spMk id="13" creationId="{2E533865-9C7E-47C2-BA5C-E74DE48FF176}"/>
          </ac:spMkLst>
        </pc:spChg>
        <pc:spChg chg="mod">
          <ac:chgData name="Thompson, Marsha M [NC]" userId="S::marsha.thompson@servicecanada.gc.ca::d7f189de-04c7-4bdc-b37d-ea4c40d0acc4" providerId="AD" clId="Web-{B4F39EE5-B2AB-7CB7-EFA1-7D9EFF2CB8B0}" dt="2022-02-17T16:57:17.339" v="76" actId="20577"/>
          <ac:spMkLst>
            <pc:docMk/>
            <pc:sldMk cId="3243027249" sldId="285"/>
            <ac:spMk id="16" creationId="{00000000-0000-0000-0000-000000000000}"/>
          </ac:spMkLst>
        </pc:spChg>
      </pc:sldChg>
      <pc:sldChg chg="del">
        <pc:chgData name="Thompson, Marsha M [NC]" userId="S::marsha.thompson@servicecanada.gc.ca::d7f189de-04c7-4bdc-b37d-ea4c40d0acc4" providerId="AD" clId="Web-{B4F39EE5-B2AB-7CB7-EFA1-7D9EFF2CB8B0}" dt="2022-02-17T16:54:33.289" v="0"/>
        <pc:sldMkLst>
          <pc:docMk/>
          <pc:sldMk cId="4156403532" sldId="286"/>
        </pc:sldMkLst>
      </pc:sldChg>
      <pc:sldChg chg="del">
        <pc:chgData name="Thompson, Marsha M [NC]" userId="S::marsha.thompson@servicecanada.gc.ca::d7f189de-04c7-4bdc-b37d-ea4c40d0acc4" providerId="AD" clId="Web-{B4F39EE5-B2AB-7CB7-EFA1-7D9EFF2CB8B0}" dt="2022-02-17T16:54:35.383" v="1"/>
        <pc:sldMkLst>
          <pc:docMk/>
          <pc:sldMk cId="3889901590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10D5C-3B3A-214D-8AA9-7907A42D725C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D8B1A-5049-5C4B-AFE6-32830630C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7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– ESDC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0FC60-3406-DD4D-ADF3-E4A6E2A792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3400" y="1280160"/>
            <a:ext cx="7459980" cy="1280161"/>
          </a:xfrm>
        </p:spPr>
        <p:txBody>
          <a:bodyPr anchor="t">
            <a:normAutofit/>
          </a:bodyPr>
          <a:lstStyle>
            <a:lvl1pPr algn="l">
              <a:defRPr sz="2625" b="1" i="0">
                <a:solidFill>
                  <a:srgbClr val="975DA5"/>
                </a:solidFill>
                <a:latin typeface="Segoe UI" panose="020B0502040204020203" pitchFamily="34" charset="0"/>
                <a:ea typeface="Segoe UI Historic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Large Title 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C991C-FBEB-7844-A67F-1952B7BB4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2689860"/>
            <a:ext cx="7444740" cy="556260"/>
          </a:xfrm>
        </p:spPr>
        <p:txBody>
          <a:bodyPr anchor="t"/>
          <a:lstStyle>
            <a:lvl1pPr marL="0" indent="0" algn="l">
              <a:lnSpc>
                <a:spcPct val="70000"/>
              </a:lnSpc>
              <a:buNone/>
              <a:defRPr sz="1800" b="0" i="0">
                <a:solidFill>
                  <a:srgbClr val="175676"/>
                </a:solidFill>
                <a:latin typeface="Segoe UI" panose="020B0502040204020203" pitchFamily="34" charset="0"/>
                <a:ea typeface="Segoe UI Historic" panose="020B0502040204020203" pitchFamily="34" charset="0"/>
                <a:cs typeface="Segoe UI" panose="020B0502040204020203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6439D-18F1-2947-ACF7-653B0BCC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0620" y="4691063"/>
            <a:ext cx="308610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5C75F3F-BD32-C042-9195-3D64D7387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2443" y="441245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Business unit wordmark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F8F591-576D-4844-B28E-2BDE363F9FAA}"/>
              </a:ext>
            </a:extLst>
          </p:cNvPr>
          <p:cNvGrpSpPr>
            <a:grpSpLocks noChangeAspect="1"/>
          </p:cNvGrpSpPr>
          <p:nvPr/>
        </p:nvGrpSpPr>
        <p:grpSpPr>
          <a:xfrm>
            <a:off x="214788" y="142875"/>
            <a:ext cx="2617564" cy="162000"/>
            <a:chOff x="22225" y="3484563"/>
            <a:chExt cx="10080625" cy="623887"/>
          </a:xfrm>
        </p:grpSpPr>
        <p:sp>
          <p:nvSpPr>
            <p:cNvPr id="14" name="Freeform 1">
              <a:extLst>
                <a:ext uri="{FF2B5EF4-FFF2-40B4-BE49-F238E27FC236}">
                  <a16:creationId xmlns:a16="http://schemas.microsoft.com/office/drawing/2014/main" id="{D9625E48-8058-D545-BC03-E3D0A056F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5" y="3484563"/>
              <a:ext cx="279400" cy="566737"/>
            </a:xfrm>
            <a:custGeom>
              <a:avLst/>
              <a:gdLst>
                <a:gd name="T0" fmla="*/ 0 w 776"/>
                <a:gd name="T1" fmla="*/ 0 h 1576"/>
                <a:gd name="T2" fmla="*/ 775 w 776"/>
                <a:gd name="T3" fmla="*/ 0 h 1576"/>
                <a:gd name="T4" fmla="*/ 775 w 776"/>
                <a:gd name="T5" fmla="*/ 1575 h 1576"/>
                <a:gd name="T6" fmla="*/ 0 w 776"/>
                <a:gd name="T7" fmla="*/ 1575 h 1576"/>
                <a:gd name="T8" fmla="*/ 0 w 776"/>
                <a:gd name="T9" fmla="*/ 0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6" h="1576">
                  <a:moveTo>
                    <a:pt x="0" y="0"/>
                  </a:moveTo>
                  <a:lnTo>
                    <a:pt x="775" y="0"/>
                  </a:lnTo>
                  <a:lnTo>
                    <a:pt x="775" y="1575"/>
                  </a:lnTo>
                  <a:lnTo>
                    <a:pt x="0" y="1575"/>
                  </a:lnTo>
                  <a:lnTo>
                    <a:pt x="0" y="0"/>
                  </a:lnTo>
                </a:path>
              </a:pathLst>
            </a:custGeom>
            <a:solidFill>
              <a:srgbClr val="ED1C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" name="Freeform 2">
              <a:extLst>
                <a:ext uri="{FF2B5EF4-FFF2-40B4-BE49-F238E27FC236}">
                  <a16:creationId xmlns:a16="http://schemas.microsoft.com/office/drawing/2014/main" id="{8D049B71-8851-F348-B89D-76C452D5D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425" y="3484563"/>
              <a:ext cx="279400" cy="566737"/>
            </a:xfrm>
            <a:custGeom>
              <a:avLst/>
              <a:gdLst>
                <a:gd name="T0" fmla="*/ 0 w 776"/>
                <a:gd name="T1" fmla="*/ 0 h 1576"/>
                <a:gd name="T2" fmla="*/ 775 w 776"/>
                <a:gd name="T3" fmla="*/ 0 h 1576"/>
                <a:gd name="T4" fmla="*/ 775 w 776"/>
                <a:gd name="T5" fmla="*/ 1575 h 1576"/>
                <a:gd name="T6" fmla="*/ 0 w 776"/>
                <a:gd name="T7" fmla="*/ 1575 h 1576"/>
                <a:gd name="T8" fmla="*/ 0 w 776"/>
                <a:gd name="T9" fmla="*/ 0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6" h="1576">
                  <a:moveTo>
                    <a:pt x="0" y="0"/>
                  </a:moveTo>
                  <a:lnTo>
                    <a:pt x="775" y="0"/>
                  </a:lnTo>
                  <a:lnTo>
                    <a:pt x="775" y="1575"/>
                  </a:lnTo>
                  <a:lnTo>
                    <a:pt x="0" y="1575"/>
                  </a:lnTo>
                  <a:lnTo>
                    <a:pt x="0" y="0"/>
                  </a:lnTo>
                </a:path>
              </a:pathLst>
            </a:custGeom>
            <a:solidFill>
              <a:srgbClr val="ED1C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" name="Freeform 3">
              <a:extLst>
                <a:ext uri="{FF2B5EF4-FFF2-40B4-BE49-F238E27FC236}">
                  <a16:creationId xmlns:a16="http://schemas.microsoft.com/office/drawing/2014/main" id="{BE8BF367-BFBC-AB42-AEE0-92EB35530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8" y="3535363"/>
              <a:ext cx="428625" cy="469900"/>
            </a:xfrm>
            <a:custGeom>
              <a:avLst/>
              <a:gdLst>
                <a:gd name="T0" fmla="*/ 594 w 1189"/>
                <a:gd name="T1" fmla="*/ 1303 h 1304"/>
                <a:gd name="T2" fmla="*/ 627 w 1189"/>
                <a:gd name="T3" fmla="*/ 1303 h 1304"/>
                <a:gd name="T4" fmla="*/ 615 w 1189"/>
                <a:gd name="T5" fmla="*/ 987 h 1304"/>
                <a:gd name="T6" fmla="*/ 920 w 1189"/>
                <a:gd name="T7" fmla="*/ 1043 h 1304"/>
                <a:gd name="T8" fmla="*/ 895 w 1189"/>
                <a:gd name="T9" fmla="*/ 912 h 1304"/>
                <a:gd name="T10" fmla="*/ 1188 w 1189"/>
                <a:gd name="T11" fmla="*/ 674 h 1304"/>
                <a:gd name="T12" fmla="*/ 1125 w 1189"/>
                <a:gd name="T13" fmla="*/ 616 h 1304"/>
                <a:gd name="T14" fmla="*/ 1184 w 1189"/>
                <a:gd name="T15" fmla="*/ 414 h 1304"/>
                <a:gd name="T16" fmla="*/ 1013 w 1189"/>
                <a:gd name="T17" fmla="*/ 452 h 1304"/>
                <a:gd name="T18" fmla="*/ 953 w 1189"/>
                <a:gd name="T19" fmla="*/ 362 h 1304"/>
                <a:gd name="T20" fmla="*/ 785 w 1189"/>
                <a:gd name="T21" fmla="*/ 514 h 1304"/>
                <a:gd name="T22" fmla="*/ 835 w 1189"/>
                <a:gd name="T23" fmla="*/ 169 h 1304"/>
                <a:gd name="T24" fmla="*/ 714 w 1189"/>
                <a:gd name="T25" fmla="*/ 210 h 1304"/>
                <a:gd name="T26" fmla="*/ 587 w 1189"/>
                <a:gd name="T27" fmla="*/ 0 h 1304"/>
                <a:gd name="T28" fmla="*/ 473 w 1189"/>
                <a:gd name="T29" fmla="*/ 210 h 1304"/>
                <a:gd name="T30" fmla="*/ 351 w 1189"/>
                <a:gd name="T31" fmla="*/ 169 h 1304"/>
                <a:gd name="T32" fmla="*/ 403 w 1189"/>
                <a:gd name="T33" fmla="*/ 514 h 1304"/>
                <a:gd name="T34" fmla="*/ 234 w 1189"/>
                <a:gd name="T35" fmla="*/ 362 h 1304"/>
                <a:gd name="T36" fmla="*/ 174 w 1189"/>
                <a:gd name="T37" fmla="*/ 452 h 1304"/>
                <a:gd name="T38" fmla="*/ 4 w 1189"/>
                <a:gd name="T39" fmla="*/ 414 h 1304"/>
                <a:gd name="T40" fmla="*/ 62 w 1189"/>
                <a:gd name="T41" fmla="*/ 616 h 1304"/>
                <a:gd name="T42" fmla="*/ 0 w 1189"/>
                <a:gd name="T43" fmla="*/ 674 h 1304"/>
                <a:gd name="T44" fmla="*/ 292 w 1189"/>
                <a:gd name="T45" fmla="*/ 912 h 1304"/>
                <a:gd name="T46" fmla="*/ 268 w 1189"/>
                <a:gd name="T47" fmla="*/ 1043 h 1304"/>
                <a:gd name="T48" fmla="*/ 573 w 1189"/>
                <a:gd name="T49" fmla="*/ 987 h 1304"/>
                <a:gd name="T50" fmla="*/ 560 w 1189"/>
                <a:gd name="T51" fmla="*/ 1303 h 1304"/>
                <a:gd name="T52" fmla="*/ 594 w 1189"/>
                <a:gd name="T53" fmla="*/ 1303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89" h="1304">
                  <a:moveTo>
                    <a:pt x="594" y="1303"/>
                  </a:moveTo>
                  <a:lnTo>
                    <a:pt x="627" y="1303"/>
                  </a:lnTo>
                  <a:lnTo>
                    <a:pt x="615" y="987"/>
                  </a:lnTo>
                  <a:lnTo>
                    <a:pt x="920" y="1043"/>
                  </a:lnTo>
                  <a:lnTo>
                    <a:pt x="895" y="912"/>
                  </a:lnTo>
                  <a:lnTo>
                    <a:pt x="1188" y="674"/>
                  </a:lnTo>
                  <a:lnTo>
                    <a:pt x="1125" y="616"/>
                  </a:lnTo>
                  <a:lnTo>
                    <a:pt x="1184" y="414"/>
                  </a:lnTo>
                  <a:lnTo>
                    <a:pt x="1013" y="452"/>
                  </a:lnTo>
                  <a:lnTo>
                    <a:pt x="953" y="362"/>
                  </a:lnTo>
                  <a:lnTo>
                    <a:pt x="785" y="514"/>
                  </a:lnTo>
                  <a:lnTo>
                    <a:pt x="835" y="169"/>
                  </a:lnTo>
                  <a:lnTo>
                    <a:pt x="714" y="210"/>
                  </a:lnTo>
                  <a:lnTo>
                    <a:pt x="587" y="0"/>
                  </a:lnTo>
                  <a:lnTo>
                    <a:pt x="473" y="210"/>
                  </a:lnTo>
                  <a:lnTo>
                    <a:pt x="351" y="169"/>
                  </a:lnTo>
                  <a:lnTo>
                    <a:pt x="403" y="514"/>
                  </a:lnTo>
                  <a:lnTo>
                    <a:pt x="234" y="362"/>
                  </a:lnTo>
                  <a:lnTo>
                    <a:pt x="174" y="452"/>
                  </a:lnTo>
                  <a:lnTo>
                    <a:pt x="4" y="414"/>
                  </a:lnTo>
                  <a:lnTo>
                    <a:pt x="62" y="616"/>
                  </a:lnTo>
                  <a:lnTo>
                    <a:pt x="0" y="674"/>
                  </a:lnTo>
                  <a:lnTo>
                    <a:pt x="292" y="912"/>
                  </a:lnTo>
                  <a:lnTo>
                    <a:pt x="268" y="1043"/>
                  </a:lnTo>
                  <a:lnTo>
                    <a:pt x="573" y="987"/>
                  </a:lnTo>
                  <a:lnTo>
                    <a:pt x="560" y="1303"/>
                  </a:lnTo>
                  <a:lnTo>
                    <a:pt x="594" y="1303"/>
                  </a:lnTo>
                </a:path>
              </a:pathLst>
            </a:custGeom>
            <a:solidFill>
              <a:srgbClr val="ED1C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F2151F8C-66BE-C64E-8F1E-EC3265527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625" y="3487738"/>
              <a:ext cx="158750" cy="215900"/>
            </a:xfrm>
            <a:custGeom>
              <a:avLst/>
              <a:gdLst>
                <a:gd name="T0" fmla="*/ 0 w 443"/>
                <a:gd name="T1" fmla="*/ 0 h 600"/>
                <a:gd name="T2" fmla="*/ 436 w 443"/>
                <a:gd name="T3" fmla="*/ 0 h 600"/>
                <a:gd name="T4" fmla="*/ 436 w 443"/>
                <a:gd name="T5" fmla="*/ 73 h 600"/>
                <a:gd name="T6" fmla="*/ 79 w 443"/>
                <a:gd name="T7" fmla="*/ 73 h 600"/>
                <a:gd name="T8" fmla="*/ 79 w 443"/>
                <a:gd name="T9" fmla="*/ 256 h 600"/>
                <a:gd name="T10" fmla="*/ 409 w 443"/>
                <a:gd name="T11" fmla="*/ 256 h 600"/>
                <a:gd name="T12" fmla="*/ 409 w 443"/>
                <a:gd name="T13" fmla="*/ 325 h 600"/>
                <a:gd name="T14" fmla="*/ 79 w 443"/>
                <a:gd name="T15" fmla="*/ 325 h 600"/>
                <a:gd name="T16" fmla="*/ 79 w 443"/>
                <a:gd name="T17" fmla="*/ 528 h 600"/>
                <a:gd name="T18" fmla="*/ 442 w 443"/>
                <a:gd name="T19" fmla="*/ 528 h 600"/>
                <a:gd name="T20" fmla="*/ 442 w 443"/>
                <a:gd name="T21" fmla="*/ 599 h 600"/>
                <a:gd name="T22" fmla="*/ 0 w 443"/>
                <a:gd name="T23" fmla="*/ 599 h 600"/>
                <a:gd name="T24" fmla="*/ 0 w 443"/>
                <a:gd name="T25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3" h="600">
                  <a:moveTo>
                    <a:pt x="0" y="0"/>
                  </a:moveTo>
                  <a:lnTo>
                    <a:pt x="436" y="0"/>
                  </a:lnTo>
                  <a:lnTo>
                    <a:pt x="436" y="73"/>
                  </a:lnTo>
                  <a:lnTo>
                    <a:pt x="79" y="73"/>
                  </a:lnTo>
                  <a:lnTo>
                    <a:pt x="79" y="256"/>
                  </a:lnTo>
                  <a:lnTo>
                    <a:pt x="409" y="256"/>
                  </a:lnTo>
                  <a:lnTo>
                    <a:pt x="409" y="325"/>
                  </a:lnTo>
                  <a:lnTo>
                    <a:pt x="79" y="325"/>
                  </a:lnTo>
                  <a:lnTo>
                    <a:pt x="79" y="528"/>
                  </a:lnTo>
                  <a:lnTo>
                    <a:pt x="442" y="528"/>
                  </a:lnTo>
                  <a:lnTo>
                    <a:pt x="442" y="599"/>
                  </a:lnTo>
                  <a:lnTo>
                    <a:pt x="0" y="59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356BE2F1-982C-BF4A-B071-D64DAE72F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888" y="3541713"/>
              <a:ext cx="212725" cy="161925"/>
            </a:xfrm>
            <a:custGeom>
              <a:avLst/>
              <a:gdLst>
                <a:gd name="T0" fmla="*/ 73 w 589"/>
                <a:gd name="T1" fmla="*/ 11 h 448"/>
                <a:gd name="T2" fmla="*/ 73 w 589"/>
                <a:gd name="T3" fmla="*/ 73 h 448"/>
                <a:gd name="T4" fmla="*/ 110 w 589"/>
                <a:gd name="T5" fmla="*/ 33 h 448"/>
                <a:gd name="T6" fmla="*/ 121 w 589"/>
                <a:gd name="T7" fmla="*/ 25 h 448"/>
                <a:gd name="T8" fmla="*/ 158 w 589"/>
                <a:gd name="T9" fmla="*/ 6 h 448"/>
                <a:gd name="T10" fmla="*/ 202 w 589"/>
                <a:gd name="T11" fmla="*/ 0 h 448"/>
                <a:gd name="T12" fmla="*/ 227 w 589"/>
                <a:gd name="T13" fmla="*/ 2 h 448"/>
                <a:gd name="T14" fmla="*/ 270 w 589"/>
                <a:gd name="T15" fmla="*/ 15 h 448"/>
                <a:gd name="T16" fmla="*/ 287 w 589"/>
                <a:gd name="T17" fmla="*/ 27 h 448"/>
                <a:gd name="T18" fmla="*/ 304 w 589"/>
                <a:gd name="T19" fmla="*/ 44 h 448"/>
                <a:gd name="T20" fmla="*/ 320 w 589"/>
                <a:gd name="T21" fmla="*/ 69 h 448"/>
                <a:gd name="T22" fmla="*/ 333 w 589"/>
                <a:gd name="T23" fmla="*/ 54 h 448"/>
                <a:gd name="T24" fmla="*/ 362 w 589"/>
                <a:gd name="T25" fmla="*/ 27 h 448"/>
                <a:gd name="T26" fmla="*/ 376 w 589"/>
                <a:gd name="T27" fmla="*/ 17 h 448"/>
                <a:gd name="T28" fmla="*/ 412 w 589"/>
                <a:gd name="T29" fmla="*/ 4 h 448"/>
                <a:gd name="T30" fmla="*/ 451 w 589"/>
                <a:gd name="T31" fmla="*/ 0 h 448"/>
                <a:gd name="T32" fmla="*/ 472 w 589"/>
                <a:gd name="T33" fmla="*/ 2 h 448"/>
                <a:gd name="T34" fmla="*/ 509 w 589"/>
                <a:gd name="T35" fmla="*/ 11 h 448"/>
                <a:gd name="T36" fmla="*/ 538 w 589"/>
                <a:gd name="T37" fmla="*/ 25 h 448"/>
                <a:gd name="T38" fmla="*/ 561 w 589"/>
                <a:gd name="T39" fmla="*/ 50 h 448"/>
                <a:gd name="T40" fmla="*/ 571 w 589"/>
                <a:gd name="T41" fmla="*/ 65 h 448"/>
                <a:gd name="T42" fmla="*/ 584 w 589"/>
                <a:gd name="T43" fmla="*/ 104 h 448"/>
                <a:gd name="T44" fmla="*/ 588 w 589"/>
                <a:gd name="T45" fmla="*/ 156 h 448"/>
                <a:gd name="T46" fmla="*/ 511 w 589"/>
                <a:gd name="T47" fmla="*/ 447 h 448"/>
                <a:gd name="T48" fmla="*/ 511 w 589"/>
                <a:gd name="T49" fmla="*/ 144 h 448"/>
                <a:gd name="T50" fmla="*/ 507 w 589"/>
                <a:gd name="T51" fmla="*/ 108 h 448"/>
                <a:gd name="T52" fmla="*/ 490 w 589"/>
                <a:gd name="T53" fmla="*/ 83 h 448"/>
                <a:gd name="T54" fmla="*/ 478 w 589"/>
                <a:gd name="T55" fmla="*/ 77 h 448"/>
                <a:gd name="T56" fmla="*/ 451 w 589"/>
                <a:gd name="T57" fmla="*/ 69 h 448"/>
                <a:gd name="T58" fmla="*/ 436 w 589"/>
                <a:gd name="T59" fmla="*/ 69 h 448"/>
                <a:gd name="T60" fmla="*/ 397 w 589"/>
                <a:gd name="T61" fmla="*/ 75 h 448"/>
                <a:gd name="T62" fmla="*/ 362 w 589"/>
                <a:gd name="T63" fmla="*/ 96 h 448"/>
                <a:gd name="T64" fmla="*/ 355 w 589"/>
                <a:gd name="T65" fmla="*/ 104 h 448"/>
                <a:gd name="T66" fmla="*/ 343 w 589"/>
                <a:gd name="T67" fmla="*/ 125 h 448"/>
                <a:gd name="T68" fmla="*/ 333 w 589"/>
                <a:gd name="T69" fmla="*/ 162 h 448"/>
                <a:gd name="T70" fmla="*/ 330 w 589"/>
                <a:gd name="T71" fmla="*/ 447 h 448"/>
                <a:gd name="T72" fmla="*/ 256 w 589"/>
                <a:gd name="T73" fmla="*/ 162 h 448"/>
                <a:gd name="T74" fmla="*/ 256 w 589"/>
                <a:gd name="T75" fmla="*/ 141 h 448"/>
                <a:gd name="T76" fmla="*/ 252 w 589"/>
                <a:gd name="T77" fmla="*/ 108 h 448"/>
                <a:gd name="T78" fmla="*/ 245 w 589"/>
                <a:gd name="T79" fmla="*/ 98 h 448"/>
                <a:gd name="T80" fmla="*/ 235 w 589"/>
                <a:gd name="T81" fmla="*/ 83 h 448"/>
                <a:gd name="T82" fmla="*/ 223 w 589"/>
                <a:gd name="T83" fmla="*/ 75 h 448"/>
                <a:gd name="T84" fmla="*/ 183 w 589"/>
                <a:gd name="T85" fmla="*/ 67 h 448"/>
                <a:gd name="T86" fmla="*/ 162 w 589"/>
                <a:gd name="T87" fmla="*/ 69 h 448"/>
                <a:gd name="T88" fmla="*/ 125 w 589"/>
                <a:gd name="T89" fmla="*/ 85 h 448"/>
                <a:gd name="T90" fmla="*/ 108 w 589"/>
                <a:gd name="T91" fmla="*/ 100 h 448"/>
                <a:gd name="T92" fmla="*/ 94 w 589"/>
                <a:gd name="T93" fmla="*/ 119 h 448"/>
                <a:gd name="T94" fmla="*/ 83 w 589"/>
                <a:gd name="T95" fmla="*/ 144 h 448"/>
                <a:gd name="T96" fmla="*/ 75 w 589"/>
                <a:gd name="T97" fmla="*/ 177 h 448"/>
                <a:gd name="T98" fmla="*/ 73 w 589"/>
                <a:gd name="T99" fmla="*/ 447 h 448"/>
                <a:gd name="T100" fmla="*/ 0 w 589"/>
                <a:gd name="T101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9" h="448">
                  <a:moveTo>
                    <a:pt x="0" y="11"/>
                  </a:moveTo>
                  <a:lnTo>
                    <a:pt x="73" y="11"/>
                  </a:lnTo>
                  <a:lnTo>
                    <a:pt x="73" y="73"/>
                  </a:lnTo>
                  <a:lnTo>
                    <a:pt x="73" y="73"/>
                  </a:lnTo>
                  <a:lnTo>
                    <a:pt x="98" y="44"/>
                  </a:lnTo>
                  <a:lnTo>
                    <a:pt x="110" y="33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39" y="15"/>
                  </a:lnTo>
                  <a:lnTo>
                    <a:pt x="158" y="6"/>
                  </a:lnTo>
                  <a:lnTo>
                    <a:pt x="181" y="2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27" y="2"/>
                  </a:lnTo>
                  <a:lnTo>
                    <a:pt x="249" y="6"/>
                  </a:lnTo>
                  <a:lnTo>
                    <a:pt x="270" y="15"/>
                  </a:lnTo>
                  <a:lnTo>
                    <a:pt x="287" y="27"/>
                  </a:lnTo>
                  <a:lnTo>
                    <a:pt x="287" y="27"/>
                  </a:lnTo>
                  <a:lnTo>
                    <a:pt x="295" y="36"/>
                  </a:lnTo>
                  <a:lnTo>
                    <a:pt x="304" y="44"/>
                  </a:lnTo>
                  <a:lnTo>
                    <a:pt x="312" y="56"/>
                  </a:lnTo>
                  <a:lnTo>
                    <a:pt x="320" y="69"/>
                  </a:lnTo>
                  <a:lnTo>
                    <a:pt x="320" y="69"/>
                  </a:lnTo>
                  <a:lnTo>
                    <a:pt x="333" y="54"/>
                  </a:lnTo>
                  <a:lnTo>
                    <a:pt x="345" y="40"/>
                  </a:lnTo>
                  <a:lnTo>
                    <a:pt x="362" y="27"/>
                  </a:lnTo>
                  <a:lnTo>
                    <a:pt x="376" y="17"/>
                  </a:lnTo>
                  <a:lnTo>
                    <a:pt x="376" y="17"/>
                  </a:lnTo>
                  <a:lnTo>
                    <a:pt x="393" y="11"/>
                  </a:lnTo>
                  <a:lnTo>
                    <a:pt x="412" y="4"/>
                  </a:lnTo>
                  <a:lnTo>
                    <a:pt x="430" y="2"/>
                  </a:lnTo>
                  <a:lnTo>
                    <a:pt x="451" y="0"/>
                  </a:lnTo>
                  <a:lnTo>
                    <a:pt x="451" y="0"/>
                  </a:lnTo>
                  <a:lnTo>
                    <a:pt x="472" y="2"/>
                  </a:lnTo>
                  <a:lnTo>
                    <a:pt x="493" y="4"/>
                  </a:lnTo>
                  <a:lnTo>
                    <a:pt x="509" y="11"/>
                  </a:lnTo>
                  <a:lnTo>
                    <a:pt x="526" y="17"/>
                  </a:lnTo>
                  <a:lnTo>
                    <a:pt x="538" y="25"/>
                  </a:lnTo>
                  <a:lnTo>
                    <a:pt x="551" y="38"/>
                  </a:lnTo>
                  <a:lnTo>
                    <a:pt x="561" y="50"/>
                  </a:lnTo>
                  <a:lnTo>
                    <a:pt x="571" y="65"/>
                  </a:lnTo>
                  <a:lnTo>
                    <a:pt x="571" y="65"/>
                  </a:lnTo>
                  <a:lnTo>
                    <a:pt x="578" y="83"/>
                  </a:lnTo>
                  <a:lnTo>
                    <a:pt x="584" y="104"/>
                  </a:lnTo>
                  <a:lnTo>
                    <a:pt x="586" y="129"/>
                  </a:lnTo>
                  <a:lnTo>
                    <a:pt x="588" y="156"/>
                  </a:lnTo>
                  <a:lnTo>
                    <a:pt x="588" y="447"/>
                  </a:lnTo>
                  <a:lnTo>
                    <a:pt x="511" y="447"/>
                  </a:lnTo>
                  <a:lnTo>
                    <a:pt x="511" y="144"/>
                  </a:lnTo>
                  <a:lnTo>
                    <a:pt x="511" y="144"/>
                  </a:lnTo>
                  <a:lnTo>
                    <a:pt x="511" y="125"/>
                  </a:lnTo>
                  <a:lnTo>
                    <a:pt x="507" y="108"/>
                  </a:lnTo>
                  <a:lnTo>
                    <a:pt x="499" y="94"/>
                  </a:lnTo>
                  <a:lnTo>
                    <a:pt x="490" y="83"/>
                  </a:lnTo>
                  <a:lnTo>
                    <a:pt x="490" y="83"/>
                  </a:lnTo>
                  <a:lnTo>
                    <a:pt x="478" y="77"/>
                  </a:lnTo>
                  <a:lnTo>
                    <a:pt x="465" y="71"/>
                  </a:lnTo>
                  <a:lnTo>
                    <a:pt x="451" y="69"/>
                  </a:lnTo>
                  <a:lnTo>
                    <a:pt x="436" y="69"/>
                  </a:lnTo>
                  <a:lnTo>
                    <a:pt x="436" y="69"/>
                  </a:lnTo>
                  <a:lnTo>
                    <a:pt x="416" y="69"/>
                  </a:lnTo>
                  <a:lnTo>
                    <a:pt x="397" y="75"/>
                  </a:lnTo>
                  <a:lnTo>
                    <a:pt x="378" y="83"/>
                  </a:lnTo>
                  <a:lnTo>
                    <a:pt x="362" y="96"/>
                  </a:lnTo>
                  <a:lnTo>
                    <a:pt x="362" y="96"/>
                  </a:lnTo>
                  <a:lnTo>
                    <a:pt x="355" y="104"/>
                  </a:lnTo>
                  <a:lnTo>
                    <a:pt x="349" y="114"/>
                  </a:lnTo>
                  <a:lnTo>
                    <a:pt x="343" y="125"/>
                  </a:lnTo>
                  <a:lnTo>
                    <a:pt x="339" y="135"/>
                  </a:lnTo>
                  <a:lnTo>
                    <a:pt x="333" y="162"/>
                  </a:lnTo>
                  <a:lnTo>
                    <a:pt x="330" y="194"/>
                  </a:lnTo>
                  <a:lnTo>
                    <a:pt x="330" y="447"/>
                  </a:lnTo>
                  <a:lnTo>
                    <a:pt x="256" y="447"/>
                  </a:lnTo>
                  <a:lnTo>
                    <a:pt x="256" y="162"/>
                  </a:lnTo>
                  <a:lnTo>
                    <a:pt x="256" y="162"/>
                  </a:lnTo>
                  <a:lnTo>
                    <a:pt x="256" y="141"/>
                  </a:lnTo>
                  <a:lnTo>
                    <a:pt x="254" y="125"/>
                  </a:lnTo>
                  <a:lnTo>
                    <a:pt x="252" y="108"/>
                  </a:lnTo>
                  <a:lnTo>
                    <a:pt x="245" y="98"/>
                  </a:lnTo>
                  <a:lnTo>
                    <a:pt x="245" y="98"/>
                  </a:lnTo>
                  <a:lnTo>
                    <a:pt x="241" y="89"/>
                  </a:lnTo>
                  <a:lnTo>
                    <a:pt x="235" y="83"/>
                  </a:lnTo>
                  <a:lnTo>
                    <a:pt x="229" y="79"/>
                  </a:lnTo>
                  <a:lnTo>
                    <a:pt x="223" y="75"/>
                  </a:lnTo>
                  <a:lnTo>
                    <a:pt x="204" y="69"/>
                  </a:lnTo>
                  <a:lnTo>
                    <a:pt x="183" y="67"/>
                  </a:lnTo>
                  <a:lnTo>
                    <a:pt x="183" y="67"/>
                  </a:lnTo>
                  <a:lnTo>
                    <a:pt x="162" y="69"/>
                  </a:lnTo>
                  <a:lnTo>
                    <a:pt x="143" y="75"/>
                  </a:lnTo>
                  <a:lnTo>
                    <a:pt x="125" y="85"/>
                  </a:lnTo>
                  <a:lnTo>
                    <a:pt x="108" y="100"/>
                  </a:lnTo>
                  <a:lnTo>
                    <a:pt x="108" y="100"/>
                  </a:lnTo>
                  <a:lnTo>
                    <a:pt x="100" y="108"/>
                  </a:lnTo>
                  <a:lnTo>
                    <a:pt x="94" y="119"/>
                  </a:lnTo>
                  <a:lnTo>
                    <a:pt x="87" y="131"/>
                  </a:lnTo>
                  <a:lnTo>
                    <a:pt x="83" y="144"/>
                  </a:lnTo>
                  <a:lnTo>
                    <a:pt x="79" y="160"/>
                  </a:lnTo>
                  <a:lnTo>
                    <a:pt x="75" y="177"/>
                  </a:lnTo>
                  <a:lnTo>
                    <a:pt x="73" y="216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09C2B3C0-73DE-904D-860B-F42C969FE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538" y="3541713"/>
              <a:ext cx="139700" cy="223837"/>
            </a:xfrm>
            <a:custGeom>
              <a:avLst/>
              <a:gdLst>
                <a:gd name="T0" fmla="*/ 73 w 387"/>
                <a:gd name="T1" fmla="*/ 13 h 623"/>
                <a:gd name="T2" fmla="*/ 73 w 387"/>
                <a:gd name="T3" fmla="*/ 71 h 623"/>
                <a:gd name="T4" fmla="*/ 96 w 387"/>
                <a:gd name="T5" fmla="*/ 44 h 623"/>
                <a:gd name="T6" fmla="*/ 121 w 387"/>
                <a:gd name="T7" fmla="*/ 25 h 623"/>
                <a:gd name="T8" fmla="*/ 139 w 387"/>
                <a:gd name="T9" fmla="*/ 15 h 623"/>
                <a:gd name="T10" fmla="*/ 183 w 387"/>
                <a:gd name="T11" fmla="*/ 2 h 623"/>
                <a:gd name="T12" fmla="*/ 208 w 387"/>
                <a:gd name="T13" fmla="*/ 0 h 623"/>
                <a:gd name="T14" fmla="*/ 243 w 387"/>
                <a:gd name="T15" fmla="*/ 4 h 623"/>
                <a:gd name="T16" fmla="*/ 276 w 387"/>
                <a:gd name="T17" fmla="*/ 15 h 623"/>
                <a:gd name="T18" fmla="*/ 307 w 387"/>
                <a:gd name="T19" fmla="*/ 31 h 623"/>
                <a:gd name="T20" fmla="*/ 334 w 387"/>
                <a:gd name="T21" fmla="*/ 56 h 623"/>
                <a:gd name="T22" fmla="*/ 347 w 387"/>
                <a:gd name="T23" fmla="*/ 73 h 623"/>
                <a:gd name="T24" fmla="*/ 366 w 387"/>
                <a:gd name="T25" fmla="*/ 106 h 623"/>
                <a:gd name="T26" fmla="*/ 378 w 387"/>
                <a:gd name="T27" fmla="*/ 148 h 623"/>
                <a:gd name="T28" fmla="*/ 384 w 387"/>
                <a:gd name="T29" fmla="*/ 194 h 623"/>
                <a:gd name="T30" fmla="*/ 386 w 387"/>
                <a:gd name="T31" fmla="*/ 221 h 623"/>
                <a:gd name="T32" fmla="*/ 380 w 387"/>
                <a:gd name="T33" fmla="*/ 285 h 623"/>
                <a:gd name="T34" fmla="*/ 368 w 387"/>
                <a:gd name="T35" fmla="*/ 341 h 623"/>
                <a:gd name="T36" fmla="*/ 343 w 387"/>
                <a:gd name="T37" fmla="*/ 389 h 623"/>
                <a:gd name="T38" fmla="*/ 312 w 387"/>
                <a:gd name="T39" fmla="*/ 424 h 623"/>
                <a:gd name="T40" fmla="*/ 299 w 387"/>
                <a:gd name="T41" fmla="*/ 433 h 623"/>
                <a:gd name="T42" fmla="*/ 272 w 387"/>
                <a:gd name="T43" fmla="*/ 447 h 623"/>
                <a:gd name="T44" fmla="*/ 245 w 387"/>
                <a:gd name="T45" fmla="*/ 457 h 623"/>
                <a:gd name="T46" fmla="*/ 199 w 387"/>
                <a:gd name="T47" fmla="*/ 462 h 623"/>
                <a:gd name="T48" fmla="*/ 177 w 387"/>
                <a:gd name="T49" fmla="*/ 462 h 623"/>
                <a:gd name="T50" fmla="*/ 135 w 387"/>
                <a:gd name="T51" fmla="*/ 449 h 623"/>
                <a:gd name="T52" fmla="*/ 116 w 387"/>
                <a:gd name="T53" fmla="*/ 441 h 623"/>
                <a:gd name="T54" fmla="*/ 96 w 387"/>
                <a:gd name="T55" fmla="*/ 424 h 623"/>
                <a:gd name="T56" fmla="*/ 73 w 387"/>
                <a:gd name="T57" fmla="*/ 622 h 623"/>
                <a:gd name="T58" fmla="*/ 0 w 387"/>
                <a:gd name="T59" fmla="*/ 13 h 623"/>
                <a:gd name="T60" fmla="*/ 276 w 387"/>
                <a:gd name="T61" fmla="*/ 356 h 623"/>
                <a:gd name="T62" fmla="*/ 291 w 387"/>
                <a:gd name="T63" fmla="*/ 331 h 623"/>
                <a:gd name="T64" fmla="*/ 301 w 387"/>
                <a:gd name="T65" fmla="*/ 302 h 623"/>
                <a:gd name="T66" fmla="*/ 307 w 387"/>
                <a:gd name="T67" fmla="*/ 266 h 623"/>
                <a:gd name="T68" fmla="*/ 309 w 387"/>
                <a:gd name="T69" fmla="*/ 227 h 623"/>
                <a:gd name="T70" fmla="*/ 307 w 387"/>
                <a:gd name="T71" fmla="*/ 179 h 623"/>
                <a:gd name="T72" fmla="*/ 295 w 387"/>
                <a:gd name="T73" fmla="*/ 137 h 623"/>
                <a:gd name="T74" fmla="*/ 287 w 387"/>
                <a:gd name="T75" fmla="*/ 121 h 623"/>
                <a:gd name="T76" fmla="*/ 268 w 387"/>
                <a:gd name="T77" fmla="*/ 94 h 623"/>
                <a:gd name="T78" fmla="*/ 241 w 387"/>
                <a:gd name="T79" fmla="*/ 75 h 623"/>
                <a:gd name="T80" fmla="*/ 210 w 387"/>
                <a:gd name="T81" fmla="*/ 65 h 623"/>
                <a:gd name="T82" fmla="*/ 191 w 387"/>
                <a:gd name="T83" fmla="*/ 65 h 623"/>
                <a:gd name="T84" fmla="*/ 156 w 387"/>
                <a:gd name="T85" fmla="*/ 69 h 623"/>
                <a:gd name="T86" fmla="*/ 127 w 387"/>
                <a:gd name="T87" fmla="*/ 83 h 623"/>
                <a:gd name="T88" fmla="*/ 104 w 387"/>
                <a:gd name="T89" fmla="*/ 108 h 623"/>
                <a:gd name="T90" fmla="*/ 85 w 387"/>
                <a:gd name="T91" fmla="*/ 141 h 623"/>
                <a:gd name="T92" fmla="*/ 79 w 387"/>
                <a:gd name="T93" fmla="*/ 162 h 623"/>
                <a:gd name="T94" fmla="*/ 71 w 387"/>
                <a:gd name="T95" fmla="*/ 214 h 623"/>
                <a:gd name="T96" fmla="*/ 71 w 387"/>
                <a:gd name="T97" fmla="*/ 246 h 623"/>
                <a:gd name="T98" fmla="*/ 75 w 387"/>
                <a:gd name="T99" fmla="*/ 291 h 623"/>
                <a:gd name="T100" fmla="*/ 85 w 387"/>
                <a:gd name="T101" fmla="*/ 331 h 623"/>
                <a:gd name="T102" fmla="*/ 93 w 387"/>
                <a:gd name="T103" fmla="*/ 347 h 623"/>
                <a:gd name="T104" fmla="*/ 114 w 387"/>
                <a:gd name="T105" fmla="*/ 372 h 623"/>
                <a:gd name="T106" fmla="*/ 139 w 387"/>
                <a:gd name="T107" fmla="*/ 389 h 623"/>
                <a:gd name="T108" fmla="*/ 172 w 387"/>
                <a:gd name="T109" fmla="*/ 397 h 623"/>
                <a:gd name="T110" fmla="*/ 191 w 387"/>
                <a:gd name="T111" fmla="*/ 399 h 623"/>
                <a:gd name="T112" fmla="*/ 216 w 387"/>
                <a:gd name="T113" fmla="*/ 395 h 623"/>
                <a:gd name="T114" fmla="*/ 237 w 387"/>
                <a:gd name="T115" fmla="*/ 387 h 623"/>
                <a:gd name="T116" fmla="*/ 258 w 387"/>
                <a:gd name="T117" fmla="*/ 374 h 623"/>
                <a:gd name="T118" fmla="*/ 276 w 387"/>
                <a:gd name="T119" fmla="*/ 35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7" h="623">
                  <a:moveTo>
                    <a:pt x="0" y="13"/>
                  </a:moveTo>
                  <a:lnTo>
                    <a:pt x="73" y="13"/>
                  </a:lnTo>
                  <a:lnTo>
                    <a:pt x="73" y="71"/>
                  </a:lnTo>
                  <a:lnTo>
                    <a:pt x="73" y="71"/>
                  </a:lnTo>
                  <a:lnTo>
                    <a:pt x="83" y="56"/>
                  </a:lnTo>
                  <a:lnTo>
                    <a:pt x="96" y="44"/>
                  </a:lnTo>
                  <a:lnTo>
                    <a:pt x="108" y="33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39" y="15"/>
                  </a:lnTo>
                  <a:lnTo>
                    <a:pt x="160" y="6"/>
                  </a:lnTo>
                  <a:lnTo>
                    <a:pt x="183" y="2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26" y="0"/>
                  </a:lnTo>
                  <a:lnTo>
                    <a:pt x="243" y="4"/>
                  </a:lnTo>
                  <a:lnTo>
                    <a:pt x="260" y="8"/>
                  </a:lnTo>
                  <a:lnTo>
                    <a:pt x="276" y="15"/>
                  </a:lnTo>
                  <a:lnTo>
                    <a:pt x="291" y="23"/>
                  </a:lnTo>
                  <a:lnTo>
                    <a:pt x="307" y="31"/>
                  </a:lnTo>
                  <a:lnTo>
                    <a:pt x="320" y="44"/>
                  </a:lnTo>
                  <a:lnTo>
                    <a:pt x="334" y="56"/>
                  </a:lnTo>
                  <a:lnTo>
                    <a:pt x="334" y="56"/>
                  </a:lnTo>
                  <a:lnTo>
                    <a:pt x="347" y="73"/>
                  </a:lnTo>
                  <a:lnTo>
                    <a:pt x="357" y="88"/>
                  </a:lnTo>
                  <a:lnTo>
                    <a:pt x="366" y="106"/>
                  </a:lnTo>
                  <a:lnTo>
                    <a:pt x="372" y="127"/>
                  </a:lnTo>
                  <a:lnTo>
                    <a:pt x="378" y="148"/>
                  </a:lnTo>
                  <a:lnTo>
                    <a:pt x="382" y="171"/>
                  </a:lnTo>
                  <a:lnTo>
                    <a:pt x="384" y="194"/>
                  </a:lnTo>
                  <a:lnTo>
                    <a:pt x="386" y="221"/>
                  </a:lnTo>
                  <a:lnTo>
                    <a:pt x="386" y="221"/>
                  </a:lnTo>
                  <a:lnTo>
                    <a:pt x="384" y="254"/>
                  </a:lnTo>
                  <a:lnTo>
                    <a:pt x="380" y="285"/>
                  </a:lnTo>
                  <a:lnTo>
                    <a:pt x="376" y="316"/>
                  </a:lnTo>
                  <a:lnTo>
                    <a:pt x="368" y="341"/>
                  </a:lnTo>
                  <a:lnTo>
                    <a:pt x="357" y="366"/>
                  </a:lnTo>
                  <a:lnTo>
                    <a:pt x="343" y="389"/>
                  </a:lnTo>
                  <a:lnTo>
                    <a:pt x="328" y="408"/>
                  </a:lnTo>
                  <a:lnTo>
                    <a:pt x="312" y="424"/>
                  </a:lnTo>
                  <a:lnTo>
                    <a:pt x="312" y="424"/>
                  </a:lnTo>
                  <a:lnTo>
                    <a:pt x="299" y="433"/>
                  </a:lnTo>
                  <a:lnTo>
                    <a:pt x="287" y="441"/>
                  </a:lnTo>
                  <a:lnTo>
                    <a:pt x="272" y="447"/>
                  </a:lnTo>
                  <a:lnTo>
                    <a:pt x="260" y="453"/>
                  </a:lnTo>
                  <a:lnTo>
                    <a:pt x="245" y="457"/>
                  </a:lnTo>
                  <a:lnTo>
                    <a:pt x="231" y="460"/>
                  </a:lnTo>
                  <a:lnTo>
                    <a:pt x="199" y="462"/>
                  </a:lnTo>
                  <a:lnTo>
                    <a:pt x="199" y="462"/>
                  </a:lnTo>
                  <a:lnTo>
                    <a:pt x="177" y="462"/>
                  </a:lnTo>
                  <a:lnTo>
                    <a:pt x="156" y="457"/>
                  </a:lnTo>
                  <a:lnTo>
                    <a:pt x="135" y="449"/>
                  </a:lnTo>
                  <a:lnTo>
                    <a:pt x="116" y="441"/>
                  </a:lnTo>
                  <a:lnTo>
                    <a:pt x="116" y="441"/>
                  </a:lnTo>
                  <a:lnTo>
                    <a:pt x="108" y="433"/>
                  </a:lnTo>
                  <a:lnTo>
                    <a:pt x="96" y="424"/>
                  </a:lnTo>
                  <a:lnTo>
                    <a:pt x="73" y="399"/>
                  </a:lnTo>
                  <a:lnTo>
                    <a:pt x="73" y="622"/>
                  </a:lnTo>
                  <a:lnTo>
                    <a:pt x="0" y="622"/>
                  </a:lnTo>
                  <a:lnTo>
                    <a:pt x="0" y="13"/>
                  </a:lnTo>
                  <a:close/>
                  <a:moveTo>
                    <a:pt x="276" y="356"/>
                  </a:moveTo>
                  <a:lnTo>
                    <a:pt x="276" y="356"/>
                  </a:lnTo>
                  <a:lnTo>
                    <a:pt x="284" y="343"/>
                  </a:lnTo>
                  <a:lnTo>
                    <a:pt x="291" y="331"/>
                  </a:lnTo>
                  <a:lnTo>
                    <a:pt x="297" y="316"/>
                  </a:lnTo>
                  <a:lnTo>
                    <a:pt x="301" y="302"/>
                  </a:lnTo>
                  <a:lnTo>
                    <a:pt x="305" y="285"/>
                  </a:lnTo>
                  <a:lnTo>
                    <a:pt x="307" y="266"/>
                  </a:lnTo>
                  <a:lnTo>
                    <a:pt x="309" y="227"/>
                  </a:lnTo>
                  <a:lnTo>
                    <a:pt x="309" y="227"/>
                  </a:lnTo>
                  <a:lnTo>
                    <a:pt x="309" y="202"/>
                  </a:lnTo>
                  <a:lnTo>
                    <a:pt x="307" y="179"/>
                  </a:lnTo>
                  <a:lnTo>
                    <a:pt x="301" y="156"/>
                  </a:lnTo>
                  <a:lnTo>
                    <a:pt x="295" y="137"/>
                  </a:lnTo>
                  <a:lnTo>
                    <a:pt x="295" y="137"/>
                  </a:lnTo>
                  <a:lnTo>
                    <a:pt x="287" y="121"/>
                  </a:lnTo>
                  <a:lnTo>
                    <a:pt x="278" y="104"/>
                  </a:lnTo>
                  <a:lnTo>
                    <a:pt x="268" y="94"/>
                  </a:lnTo>
                  <a:lnTo>
                    <a:pt x="256" y="83"/>
                  </a:lnTo>
                  <a:lnTo>
                    <a:pt x="241" y="75"/>
                  </a:lnTo>
                  <a:lnTo>
                    <a:pt x="226" y="69"/>
                  </a:lnTo>
                  <a:lnTo>
                    <a:pt x="210" y="65"/>
                  </a:lnTo>
                  <a:lnTo>
                    <a:pt x="191" y="65"/>
                  </a:lnTo>
                  <a:lnTo>
                    <a:pt x="191" y="65"/>
                  </a:lnTo>
                  <a:lnTo>
                    <a:pt x="172" y="67"/>
                  </a:lnTo>
                  <a:lnTo>
                    <a:pt x="156" y="69"/>
                  </a:lnTo>
                  <a:lnTo>
                    <a:pt x="139" y="75"/>
                  </a:lnTo>
                  <a:lnTo>
                    <a:pt x="127" y="83"/>
                  </a:lnTo>
                  <a:lnTo>
                    <a:pt x="114" y="94"/>
                  </a:lnTo>
                  <a:lnTo>
                    <a:pt x="104" y="108"/>
                  </a:lnTo>
                  <a:lnTo>
                    <a:pt x="93" y="123"/>
                  </a:lnTo>
                  <a:lnTo>
                    <a:pt x="85" y="141"/>
                  </a:lnTo>
                  <a:lnTo>
                    <a:pt x="85" y="141"/>
                  </a:lnTo>
                  <a:lnTo>
                    <a:pt x="79" y="162"/>
                  </a:lnTo>
                  <a:lnTo>
                    <a:pt x="75" y="187"/>
                  </a:lnTo>
                  <a:lnTo>
                    <a:pt x="71" y="214"/>
                  </a:lnTo>
                  <a:lnTo>
                    <a:pt x="71" y="246"/>
                  </a:lnTo>
                  <a:lnTo>
                    <a:pt x="71" y="246"/>
                  </a:lnTo>
                  <a:lnTo>
                    <a:pt x="71" y="268"/>
                  </a:lnTo>
                  <a:lnTo>
                    <a:pt x="75" y="291"/>
                  </a:lnTo>
                  <a:lnTo>
                    <a:pt x="79" y="312"/>
                  </a:lnTo>
                  <a:lnTo>
                    <a:pt x="85" y="331"/>
                  </a:lnTo>
                  <a:lnTo>
                    <a:pt x="85" y="331"/>
                  </a:lnTo>
                  <a:lnTo>
                    <a:pt x="93" y="347"/>
                  </a:lnTo>
                  <a:lnTo>
                    <a:pt x="104" y="360"/>
                  </a:lnTo>
                  <a:lnTo>
                    <a:pt x="114" y="372"/>
                  </a:lnTo>
                  <a:lnTo>
                    <a:pt x="127" y="381"/>
                  </a:lnTo>
                  <a:lnTo>
                    <a:pt x="139" y="389"/>
                  </a:lnTo>
                  <a:lnTo>
                    <a:pt x="156" y="393"/>
                  </a:lnTo>
                  <a:lnTo>
                    <a:pt x="172" y="397"/>
                  </a:lnTo>
                  <a:lnTo>
                    <a:pt x="191" y="399"/>
                  </a:lnTo>
                  <a:lnTo>
                    <a:pt x="191" y="399"/>
                  </a:lnTo>
                  <a:lnTo>
                    <a:pt x="203" y="397"/>
                  </a:lnTo>
                  <a:lnTo>
                    <a:pt x="216" y="395"/>
                  </a:lnTo>
                  <a:lnTo>
                    <a:pt x="226" y="393"/>
                  </a:lnTo>
                  <a:lnTo>
                    <a:pt x="237" y="387"/>
                  </a:lnTo>
                  <a:lnTo>
                    <a:pt x="247" y="381"/>
                  </a:lnTo>
                  <a:lnTo>
                    <a:pt x="258" y="374"/>
                  </a:lnTo>
                  <a:lnTo>
                    <a:pt x="268" y="366"/>
                  </a:lnTo>
                  <a:lnTo>
                    <a:pt x="276" y="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727F3677-A10F-E94C-B834-E0F857339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988" y="3487738"/>
              <a:ext cx="26987" cy="215900"/>
            </a:xfrm>
            <a:custGeom>
              <a:avLst/>
              <a:gdLst>
                <a:gd name="T0" fmla="*/ 0 w 73"/>
                <a:gd name="T1" fmla="*/ 0 h 600"/>
                <a:gd name="T2" fmla="*/ 72 w 73"/>
                <a:gd name="T3" fmla="*/ 0 h 600"/>
                <a:gd name="T4" fmla="*/ 72 w 73"/>
                <a:gd name="T5" fmla="*/ 599 h 600"/>
                <a:gd name="T6" fmla="*/ 0 w 73"/>
                <a:gd name="T7" fmla="*/ 599 h 600"/>
                <a:gd name="T8" fmla="*/ 0 w 73"/>
                <a:gd name="T9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600">
                  <a:moveTo>
                    <a:pt x="0" y="0"/>
                  </a:moveTo>
                  <a:lnTo>
                    <a:pt x="72" y="0"/>
                  </a:lnTo>
                  <a:lnTo>
                    <a:pt x="72" y="599"/>
                  </a:lnTo>
                  <a:lnTo>
                    <a:pt x="0" y="59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5A82958D-E829-DC43-AA15-2311F0968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963" y="3541713"/>
              <a:ext cx="146050" cy="168275"/>
            </a:xfrm>
            <a:custGeom>
              <a:avLst/>
              <a:gdLst>
                <a:gd name="T0" fmla="*/ 360 w 404"/>
                <a:gd name="T1" fmla="*/ 71 h 467"/>
                <a:gd name="T2" fmla="*/ 389 w 404"/>
                <a:gd name="T3" fmla="*/ 125 h 467"/>
                <a:gd name="T4" fmla="*/ 403 w 404"/>
                <a:gd name="T5" fmla="*/ 196 h 467"/>
                <a:gd name="T6" fmla="*/ 403 w 404"/>
                <a:gd name="T7" fmla="*/ 248 h 467"/>
                <a:gd name="T8" fmla="*/ 391 w 404"/>
                <a:gd name="T9" fmla="*/ 318 h 467"/>
                <a:gd name="T10" fmla="*/ 364 w 404"/>
                <a:gd name="T11" fmla="*/ 378 h 467"/>
                <a:gd name="T12" fmla="*/ 339 w 404"/>
                <a:gd name="T13" fmla="*/ 412 h 467"/>
                <a:gd name="T14" fmla="*/ 287 w 404"/>
                <a:gd name="T15" fmla="*/ 447 h 467"/>
                <a:gd name="T16" fmla="*/ 221 w 404"/>
                <a:gd name="T17" fmla="*/ 464 h 467"/>
                <a:gd name="T18" fmla="*/ 173 w 404"/>
                <a:gd name="T19" fmla="*/ 464 h 467"/>
                <a:gd name="T20" fmla="*/ 115 w 404"/>
                <a:gd name="T21" fmla="*/ 449 h 467"/>
                <a:gd name="T22" fmla="*/ 65 w 404"/>
                <a:gd name="T23" fmla="*/ 418 h 467"/>
                <a:gd name="T24" fmla="*/ 40 w 404"/>
                <a:gd name="T25" fmla="*/ 389 h 467"/>
                <a:gd name="T26" fmla="*/ 13 w 404"/>
                <a:gd name="T27" fmla="*/ 333 h 467"/>
                <a:gd name="T28" fmla="*/ 0 w 404"/>
                <a:gd name="T29" fmla="*/ 266 h 467"/>
                <a:gd name="T30" fmla="*/ 0 w 404"/>
                <a:gd name="T31" fmla="*/ 214 h 467"/>
                <a:gd name="T32" fmla="*/ 13 w 404"/>
                <a:gd name="T33" fmla="*/ 141 h 467"/>
                <a:gd name="T34" fmla="*/ 42 w 404"/>
                <a:gd name="T35" fmla="*/ 83 h 467"/>
                <a:gd name="T36" fmla="*/ 69 w 404"/>
                <a:gd name="T37" fmla="*/ 50 h 467"/>
                <a:gd name="T38" fmla="*/ 121 w 404"/>
                <a:gd name="T39" fmla="*/ 17 h 467"/>
                <a:gd name="T40" fmla="*/ 181 w 404"/>
                <a:gd name="T41" fmla="*/ 0 h 467"/>
                <a:gd name="T42" fmla="*/ 225 w 404"/>
                <a:gd name="T43" fmla="*/ 0 h 467"/>
                <a:gd name="T44" fmla="*/ 281 w 404"/>
                <a:gd name="T45" fmla="*/ 15 h 467"/>
                <a:gd name="T46" fmla="*/ 331 w 404"/>
                <a:gd name="T47" fmla="*/ 44 h 467"/>
                <a:gd name="T48" fmla="*/ 300 w 404"/>
                <a:gd name="T49" fmla="*/ 347 h 467"/>
                <a:gd name="T50" fmla="*/ 325 w 404"/>
                <a:gd name="T51" fmla="*/ 258 h 467"/>
                <a:gd name="T52" fmla="*/ 326 w 404"/>
                <a:gd name="T53" fmla="*/ 196 h 467"/>
                <a:gd name="T54" fmla="*/ 308 w 404"/>
                <a:gd name="T55" fmla="*/ 125 h 467"/>
                <a:gd name="T56" fmla="*/ 289 w 404"/>
                <a:gd name="T57" fmla="*/ 98 h 467"/>
                <a:gd name="T58" fmla="*/ 252 w 404"/>
                <a:gd name="T59" fmla="*/ 73 h 467"/>
                <a:gd name="T60" fmla="*/ 202 w 404"/>
                <a:gd name="T61" fmla="*/ 65 h 467"/>
                <a:gd name="T62" fmla="*/ 171 w 404"/>
                <a:gd name="T63" fmla="*/ 67 h 467"/>
                <a:gd name="T64" fmla="*/ 133 w 404"/>
                <a:gd name="T65" fmla="*/ 83 h 467"/>
                <a:gd name="T66" fmla="*/ 104 w 404"/>
                <a:gd name="T67" fmla="*/ 115 h 467"/>
                <a:gd name="T68" fmla="*/ 84 w 404"/>
                <a:gd name="T69" fmla="*/ 173 h 467"/>
                <a:gd name="T70" fmla="*/ 75 w 404"/>
                <a:gd name="T71" fmla="*/ 239 h 467"/>
                <a:gd name="T72" fmla="*/ 92 w 404"/>
                <a:gd name="T73" fmla="*/ 331 h 467"/>
                <a:gd name="T74" fmla="*/ 113 w 404"/>
                <a:gd name="T75" fmla="*/ 366 h 467"/>
                <a:gd name="T76" fmla="*/ 144 w 404"/>
                <a:gd name="T77" fmla="*/ 391 h 467"/>
                <a:gd name="T78" fmla="*/ 185 w 404"/>
                <a:gd name="T79" fmla="*/ 401 h 467"/>
                <a:gd name="T80" fmla="*/ 219 w 404"/>
                <a:gd name="T81" fmla="*/ 401 h 467"/>
                <a:gd name="T82" fmla="*/ 262 w 404"/>
                <a:gd name="T83" fmla="*/ 389 h 467"/>
                <a:gd name="T84" fmla="*/ 293 w 404"/>
                <a:gd name="T85" fmla="*/ 36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4" h="467">
                  <a:moveTo>
                    <a:pt x="345" y="56"/>
                  </a:moveTo>
                  <a:lnTo>
                    <a:pt x="345" y="56"/>
                  </a:lnTo>
                  <a:lnTo>
                    <a:pt x="360" y="71"/>
                  </a:lnTo>
                  <a:lnTo>
                    <a:pt x="370" y="87"/>
                  </a:lnTo>
                  <a:lnTo>
                    <a:pt x="381" y="106"/>
                  </a:lnTo>
                  <a:lnTo>
                    <a:pt x="389" y="125"/>
                  </a:lnTo>
                  <a:lnTo>
                    <a:pt x="395" y="148"/>
                  </a:lnTo>
                  <a:lnTo>
                    <a:pt x="399" y="171"/>
                  </a:lnTo>
                  <a:lnTo>
                    <a:pt x="403" y="196"/>
                  </a:lnTo>
                  <a:lnTo>
                    <a:pt x="403" y="223"/>
                  </a:lnTo>
                  <a:lnTo>
                    <a:pt x="403" y="223"/>
                  </a:lnTo>
                  <a:lnTo>
                    <a:pt x="403" y="248"/>
                  </a:lnTo>
                  <a:lnTo>
                    <a:pt x="401" y="273"/>
                  </a:lnTo>
                  <a:lnTo>
                    <a:pt x="397" y="295"/>
                  </a:lnTo>
                  <a:lnTo>
                    <a:pt x="391" y="318"/>
                  </a:lnTo>
                  <a:lnTo>
                    <a:pt x="383" y="339"/>
                  </a:lnTo>
                  <a:lnTo>
                    <a:pt x="374" y="360"/>
                  </a:lnTo>
                  <a:lnTo>
                    <a:pt x="364" y="378"/>
                  </a:lnTo>
                  <a:lnTo>
                    <a:pt x="354" y="397"/>
                  </a:lnTo>
                  <a:lnTo>
                    <a:pt x="354" y="397"/>
                  </a:lnTo>
                  <a:lnTo>
                    <a:pt x="339" y="412"/>
                  </a:lnTo>
                  <a:lnTo>
                    <a:pt x="325" y="426"/>
                  </a:lnTo>
                  <a:lnTo>
                    <a:pt x="306" y="439"/>
                  </a:lnTo>
                  <a:lnTo>
                    <a:pt x="287" y="447"/>
                  </a:lnTo>
                  <a:lnTo>
                    <a:pt x="266" y="455"/>
                  </a:lnTo>
                  <a:lnTo>
                    <a:pt x="244" y="462"/>
                  </a:lnTo>
                  <a:lnTo>
                    <a:pt x="221" y="464"/>
                  </a:lnTo>
                  <a:lnTo>
                    <a:pt x="194" y="466"/>
                  </a:lnTo>
                  <a:lnTo>
                    <a:pt x="194" y="466"/>
                  </a:lnTo>
                  <a:lnTo>
                    <a:pt x="173" y="464"/>
                  </a:lnTo>
                  <a:lnTo>
                    <a:pt x="152" y="462"/>
                  </a:lnTo>
                  <a:lnTo>
                    <a:pt x="131" y="457"/>
                  </a:lnTo>
                  <a:lnTo>
                    <a:pt x="115" y="449"/>
                  </a:lnTo>
                  <a:lnTo>
                    <a:pt x="96" y="441"/>
                  </a:lnTo>
                  <a:lnTo>
                    <a:pt x="81" y="431"/>
                  </a:lnTo>
                  <a:lnTo>
                    <a:pt x="65" y="418"/>
                  </a:lnTo>
                  <a:lnTo>
                    <a:pt x="52" y="403"/>
                  </a:lnTo>
                  <a:lnTo>
                    <a:pt x="52" y="403"/>
                  </a:lnTo>
                  <a:lnTo>
                    <a:pt x="40" y="389"/>
                  </a:lnTo>
                  <a:lnTo>
                    <a:pt x="29" y="370"/>
                  </a:lnTo>
                  <a:lnTo>
                    <a:pt x="19" y="354"/>
                  </a:lnTo>
                  <a:lnTo>
                    <a:pt x="13" y="333"/>
                  </a:lnTo>
                  <a:lnTo>
                    <a:pt x="7" y="312"/>
                  </a:lnTo>
                  <a:lnTo>
                    <a:pt x="3" y="289"/>
                  </a:lnTo>
                  <a:lnTo>
                    <a:pt x="0" y="266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0" y="214"/>
                  </a:lnTo>
                  <a:lnTo>
                    <a:pt x="3" y="189"/>
                  </a:lnTo>
                  <a:lnTo>
                    <a:pt x="7" y="164"/>
                  </a:lnTo>
                  <a:lnTo>
                    <a:pt x="13" y="141"/>
                  </a:lnTo>
                  <a:lnTo>
                    <a:pt x="21" y="121"/>
                  </a:lnTo>
                  <a:lnTo>
                    <a:pt x="32" y="100"/>
                  </a:lnTo>
                  <a:lnTo>
                    <a:pt x="42" y="83"/>
                  </a:lnTo>
                  <a:lnTo>
                    <a:pt x="54" y="65"/>
                  </a:lnTo>
                  <a:lnTo>
                    <a:pt x="54" y="65"/>
                  </a:lnTo>
                  <a:lnTo>
                    <a:pt x="69" y="50"/>
                  </a:lnTo>
                  <a:lnTo>
                    <a:pt x="85" y="38"/>
                  </a:lnTo>
                  <a:lnTo>
                    <a:pt x="102" y="25"/>
                  </a:lnTo>
                  <a:lnTo>
                    <a:pt x="121" y="17"/>
                  </a:lnTo>
                  <a:lnTo>
                    <a:pt x="140" y="8"/>
                  </a:lnTo>
                  <a:lnTo>
                    <a:pt x="160" y="4"/>
                  </a:lnTo>
                  <a:lnTo>
                    <a:pt x="181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5" y="0"/>
                  </a:lnTo>
                  <a:lnTo>
                    <a:pt x="244" y="4"/>
                  </a:lnTo>
                  <a:lnTo>
                    <a:pt x="262" y="8"/>
                  </a:lnTo>
                  <a:lnTo>
                    <a:pt x="281" y="15"/>
                  </a:lnTo>
                  <a:lnTo>
                    <a:pt x="300" y="23"/>
                  </a:lnTo>
                  <a:lnTo>
                    <a:pt x="314" y="31"/>
                  </a:lnTo>
                  <a:lnTo>
                    <a:pt x="331" y="44"/>
                  </a:lnTo>
                  <a:lnTo>
                    <a:pt x="345" y="56"/>
                  </a:lnTo>
                  <a:close/>
                  <a:moveTo>
                    <a:pt x="300" y="347"/>
                  </a:moveTo>
                  <a:lnTo>
                    <a:pt x="300" y="347"/>
                  </a:lnTo>
                  <a:lnTo>
                    <a:pt x="312" y="318"/>
                  </a:lnTo>
                  <a:lnTo>
                    <a:pt x="320" y="289"/>
                  </a:lnTo>
                  <a:lnTo>
                    <a:pt x="325" y="258"/>
                  </a:lnTo>
                  <a:lnTo>
                    <a:pt x="326" y="225"/>
                  </a:lnTo>
                  <a:lnTo>
                    <a:pt x="326" y="225"/>
                  </a:lnTo>
                  <a:lnTo>
                    <a:pt x="326" y="196"/>
                  </a:lnTo>
                  <a:lnTo>
                    <a:pt x="322" y="168"/>
                  </a:lnTo>
                  <a:lnTo>
                    <a:pt x="316" y="146"/>
                  </a:lnTo>
                  <a:lnTo>
                    <a:pt x="308" y="125"/>
                  </a:lnTo>
                  <a:lnTo>
                    <a:pt x="308" y="125"/>
                  </a:lnTo>
                  <a:lnTo>
                    <a:pt x="300" y="110"/>
                  </a:lnTo>
                  <a:lnTo>
                    <a:pt x="289" y="98"/>
                  </a:lnTo>
                  <a:lnTo>
                    <a:pt x="279" y="87"/>
                  </a:lnTo>
                  <a:lnTo>
                    <a:pt x="266" y="79"/>
                  </a:lnTo>
                  <a:lnTo>
                    <a:pt x="252" y="73"/>
                  </a:lnTo>
                  <a:lnTo>
                    <a:pt x="237" y="69"/>
                  </a:lnTo>
                  <a:lnTo>
                    <a:pt x="221" y="65"/>
                  </a:lnTo>
                  <a:lnTo>
                    <a:pt x="202" y="65"/>
                  </a:lnTo>
                  <a:lnTo>
                    <a:pt x="202" y="65"/>
                  </a:lnTo>
                  <a:lnTo>
                    <a:pt x="185" y="65"/>
                  </a:lnTo>
                  <a:lnTo>
                    <a:pt x="171" y="67"/>
                  </a:lnTo>
                  <a:lnTo>
                    <a:pt x="156" y="71"/>
                  </a:lnTo>
                  <a:lnTo>
                    <a:pt x="144" y="77"/>
                  </a:lnTo>
                  <a:lnTo>
                    <a:pt x="133" y="83"/>
                  </a:lnTo>
                  <a:lnTo>
                    <a:pt x="123" y="94"/>
                  </a:lnTo>
                  <a:lnTo>
                    <a:pt x="113" y="104"/>
                  </a:lnTo>
                  <a:lnTo>
                    <a:pt x="104" y="115"/>
                  </a:lnTo>
                  <a:lnTo>
                    <a:pt x="104" y="115"/>
                  </a:lnTo>
                  <a:lnTo>
                    <a:pt x="92" y="141"/>
                  </a:lnTo>
                  <a:lnTo>
                    <a:pt x="84" y="173"/>
                  </a:lnTo>
                  <a:lnTo>
                    <a:pt x="77" y="204"/>
                  </a:lnTo>
                  <a:lnTo>
                    <a:pt x="75" y="239"/>
                  </a:lnTo>
                  <a:lnTo>
                    <a:pt x="75" y="239"/>
                  </a:lnTo>
                  <a:lnTo>
                    <a:pt x="77" y="273"/>
                  </a:lnTo>
                  <a:lnTo>
                    <a:pt x="84" y="304"/>
                  </a:lnTo>
                  <a:lnTo>
                    <a:pt x="92" y="331"/>
                  </a:lnTo>
                  <a:lnTo>
                    <a:pt x="104" y="356"/>
                  </a:lnTo>
                  <a:lnTo>
                    <a:pt x="104" y="356"/>
                  </a:lnTo>
                  <a:lnTo>
                    <a:pt x="113" y="366"/>
                  </a:lnTo>
                  <a:lnTo>
                    <a:pt x="123" y="376"/>
                  </a:lnTo>
                  <a:lnTo>
                    <a:pt x="133" y="385"/>
                  </a:lnTo>
                  <a:lnTo>
                    <a:pt x="144" y="391"/>
                  </a:lnTo>
                  <a:lnTo>
                    <a:pt x="156" y="395"/>
                  </a:lnTo>
                  <a:lnTo>
                    <a:pt x="171" y="399"/>
                  </a:lnTo>
                  <a:lnTo>
                    <a:pt x="185" y="401"/>
                  </a:lnTo>
                  <a:lnTo>
                    <a:pt x="202" y="401"/>
                  </a:lnTo>
                  <a:lnTo>
                    <a:pt x="202" y="401"/>
                  </a:lnTo>
                  <a:lnTo>
                    <a:pt x="219" y="401"/>
                  </a:lnTo>
                  <a:lnTo>
                    <a:pt x="235" y="399"/>
                  </a:lnTo>
                  <a:lnTo>
                    <a:pt x="250" y="395"/>
                  </a:lnTo>
                  <a:lnTo>
                    <a:pt x="262" y="389"/>
                  </a:lnTo>
                  <a:lnTo>
                    <a:pt x="275" y="381"/>
                  </a:lnTo>
                  <a:lnTo>
                    <a:pt x="283" y="370"/>
                  </a:lnTo>
                  <a:lnTo>
                    <a:pt x="293" y="360"/>
                  </a:lnTo>
                  <a:lnTo>
                    <a:pt x="300" y="3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F4C6ADF5-6505-2A47-93AD-12BF0BAB3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3546475"/>
              <a:ext cx="144462" cy="222250"/>
            </a:xfrm>
            <a:custGeom>
              <a:avLst/>
              <a:gdLst>
                <a:gd name="T0" fmla="*/ 318 w 400"/>
                <a:gd name="T1" fmla="*/ 0 h 616"/>
                <a:gd name="T2" fmla="*/ 399 w 400"/>
                <a:gd name="T3" fmla="*/ 0 h 616"/>
                <a:gd name="T4" fmla="*/ 399 w 400"/>
                <a:gd name="T5" fmla="*/ 0 h 616"/>
                <a:gd name="T6" fmla="*/ 330 w 400"/>
                <a:gd name="T7" fmla="*/ 191 h 616"/>
                <a:gd name="T8" fmla="*/ 330 w 400"/>
                <a:gd name="T9" fmla="*/ 191 h 616"/>
                <a:gd name="T10" fmla="*/ 264 w 400"/>
                <a:gd name="T11" fmla="*/ 376 h 616"/>
                <a:gd name="T12" fmla="*/ 264 w 400"/>
                <a:gd name="T13" fmla="*/ 376 h 616"/>
                <a:gd name="T14" fmla="*/ 233 w 400"/>
                <a:gd name="T15" fmla="*/ 451 h 616"/>
                <a:gd name="T16" fmla="*/ 208 w 400"/>
                <a:gd name="T17" fmla="*/ 509 h 616"/>
                <a:gd name="T18" fmla="*/ 189 w 400"/>
                <a:gd name="T19" fmla="*/ 553 h 616"/>
                <a:gd name="T20" fmla="*/ 173 w 400"/>
                <a:gd name="T21" fmla="*/ 580 h 616"/>
                <a:gd name="T22" fmla="*/ 173 w 400"/>
                <a:gd name="T23" fmla="*/ 580 h 616"/>
                <a:gd name="T24" fmla="*/ 166 w 400"/>
                <a:gd name="T25" fmla="*/ 588 h 616"/>
                <a:gd name="T26" fmla="*/ 158 w 400"/>
                <a:gd name="T27" fmla="*/ 596 h 616"/>
                <a:gd name="T28" fmla="*/ 148 w 400"/>
                <a:gd name="T29" fmla="*/ 603 h 616"/>
                <a:gd name="T30" fmla="*/ 137 w 400"/>
                <a:gd name="T31" fmla="*/ 607 h 616"/>
                <a:gd name="T32" fmla="*/ 127 w 400"/>
                <a:gd name="T33" fmla="*/ 611 h 616"/>
                <a:gd name="T34" fmla="*/ 112 w 400"/>
                <a:gd name="T35" fmla="*/ 613 h 616"/>
                <a:gd name="T36" fmla="*/ 83 w 400"/>
                <a:gd name="T37" fmla="*/ 615 h 616"/>
                <a:gd name="T38" fmla="*/ 83 w 400"/>
                <a:gd name="T39" fmla="*/ 615 h 616"/>
                <a:gd name="T40" fmla="*/ 60 w 400"/>
                <a:gd name="T41" fmla="*/ 615 h 616"/>
                <a:gd name="T42" fmla="*/ 60 w 400"/>
                <a:gd name="T43" fmla="*/ 615 h 616"/>
                <a:gd name="T44" fmla="*/ 40 w 400"/>
                <a:gd name="T45" fmla="*/ 611 h 616"/>
                <a:gd name="T46" fmla="*/ 40 w 400"/>
                <a:gd name="T47" fmla="*/ 542 h 616"/>
                <a:gd name="T48" fmla="*/ 40 w 400"/>
                <a:gd name="T49" fmla="*/ 542 h 616"/>
                <a:gd name="T50" fmla="*/ 67 w 400"/>
                <a:gd name="T51" fmla="*/ 551 h 616"/>
                <a:gd name="T52" fmla="*/ 67 w 400"/>
                <a:gd name="T53" fmla="*/ 551 h 616"/>
                <a:gd name="T54" fmla="*/ 81 w 400"/>
                <a:gd name="T55" fmla="*/ 551 h 616"/>
                <a:gd name="T56" fmla="*/ 81 w 400"/>
                <a:gd name="T57" fmla="*/ 551 h 616"/>
                <a:gd name="T58" fmla="*/ 100 w 400"/>
                <a:gd name="T59" fmla="*/ 548 h 616"/>
                <a:gd name="T60" fmla="*/ 106 w 400"/>
                <a:gd name="T61" fmla="*/ 546 h 616"/>
                <a:gd name="T62" fmla="*/ 112 w 400"/>
                <a:gd name="T63" fmla="*/ 544 h 616"/>
                <a:gd name="T64" fmla="*/ 112 w 400"/>
                <a:gd name="T65" fmla="*/ 544 h 616"/>
                <a:gd name="T66" fmla="*/ 121 w 400"/>
                <a:gd name="T67" fmla="*/ 536 h 616"/>
                <a:gd name="T68" fmla="*/ 129 w 400"/>
                <a:gd name="T69" fmla="*/ 528 h 616"/>
                <a:gd name="T70" fmla="*/ 129 w 400"/>
                <a:gd name="T71" fmla="*/ 528 h 616"/>
                <a:gd name="T72" fmla="*/ 143 w 400"/>
                <a:gd name="T73" fmla="*/ 494 h 616"/>
                <a:gd name="T74" fmla="*/ 143 w 400"/>
                <a:gd name="T75" fmla="*/ 494 h 616"/>
                <a:gd name="T76" fmla="*/ 162 w 400"/>
                <a:gd name="T77" fmla="*/ 449 h 616"/>
                <a:gd name="T78" fmla="*/ 0 w 400"/>
                <a:gd name="T79" fmla="*/ 0 h 616"/>
                <a:gd name="T80" fmla="*/ 83 w 400"/>
                <a:gd name="T81" fmla="*/ 0 h 616"/>
                <a:gd name="T82" fmla="*/ 200 w 400"/>
                <a:gd name="T83" fmla="*/ 355 h 616"/>
                <a:gd name="T84" fmla="*/ 318 w 400"/>
                <a:gd name="T85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0" h="616">
                  <a:moveTo>
                    <a:pt x="318" y="0"/>
                  </a:moveTo>
                  <a:lnTo>
                    <a:pt x="399" y="0"/>
                  </a:lnTo>
                  <a:lnTo>
                    <a:pt x="399" y="0"/>
                  </a:lnTo>
                  <a:lnTo>
                    <a:pt x="330" y="191"/>
                  </a:lnTo>
                  <a:lnTo>
                    <a:pt x="330" y="191"/>
                  </a:lnTo>
                  <a:lnTo>
                    <a:pt x="264" y="376"/>
                  </a:lnTo>
                  <a:lnTo>
                    <a:pt x="264" y="376"/>
                  </a:lnTo>
                  <a:lnTo>
                    <a:pt x="233" y="451"/>
                  </a:lnTo>
                  <a:lnTo>
                    <a:pt x="208" y="509"/>
                  </a:lnTo>
                  <a:lnTo>
                    <a:pt x="189" y="553"/>
                  </a:lnTo>
                  <a:lnTo>
                    <a:pt x="173" y="580"/>
                  </a:lnTo>
                  <a:lnTo>
                    <a:pt x="173" y="580"/>
                  </a:lnTo>
                  <a:lnTo>
                    <a:pt x="166" y="588"/>
                  </a:lnTo>
                  <a:lnTo>
                    <a:pt x="158" y="596"/>
                  </a:lnTo>
                  <a:lnTo>
                    <a:pt x="148" y="603"/>
                  </a:lnTo>
                  <a:lnTo>
                    <a:pt x="137" y="607"/>
                  </a:lnTo>
                  <a:lnTo>
                    <a:pt x="127" y="611"/>
                  </a:lnTo>
                  <a:lnTo>
                    <a:pt x="112" y="613"/>
                  </a:lnTo>
                  <a:lnTo>
                    <a:pt x="83" y="615"/>
                  </a:lnTo>
                  <a:lnTo>
                    <a:pt x="83" y="615"/>
                  </a:lnTo>
                  <a:lnTo>
                    <a:pt x="60" y="615"/>
                  </a:lnTo>
                  <a:lnTo>
                    <a:pt x="60" y="615"/>
                  </a:lnTo>
                  <a:lnTo>
                    <a:pt x="40" y="611"/>
                  </a:lnTo>
                  <a:lnTo>
                    <a:pt x="40" y="542"/>
                  </a:lnTo>
                  <a:lnTo>
                    <a:pt x="40" y="542"/>
                  </a:lnTo>
                  <a:lnTo>
                    <a:pt x="67" y="551"/>
                  </a:lnTo>
                  <a:lnTo>
                    <a:pt x="67" y="551"/>
                  </a:lnTo>
                  <a:lnTo>
                    <a:pt x="81" y="551"/>
                  </a:lnTo>
                  <a:lnTo>
                    <a:pt x="81" y="551"/>
                  </a:lnTo>
                  <a:lnTo>
                    <a:pt x="100" y="548"/>
                  </a:lnTo>
                  <a:lnTo>
                    <a:pt x="106" y="546"/>
                  </a:lnTo>
                  <a:lnTo>
                    <a:pt x="112" y="544"/>
                  </a:lnTo>
                  <a:lnTo>
                    <a:pt x="112" y="544"/>
                  </a:lnTo>
                  <a:lnTo>
                    <a:pt x="121" y="536"/>
                  </a:lnTo>
                  <a:lnTo>
                    <a:pt x="129" y="528"/>
                  </a:lnTo>
                  <a:lnTo>
                    <a:pt x="129" y="528"/>
                  </a:lnTo>
                  <a:lnTo>
                    <a:pt x="143" y="494"/>
                  </a:lnTo>
                  <a:lnTo>
                    <a:pt x="143" y="494"/>
                  </a:lnTo>
                  <a:lnTo>
                    <a:pt x="162" y="449"/>
                  </a:lnTo>
                  <a:lnTo>
                    <a:pt x="0" y="0"/>
                  </a:lnTo>
                  <a:lnTo>
                    <a:pt x="83" y="0"/>
                  </a:lnTo>
                  <a:lnTo>
                    <a:pt x="200" y="355"/>
                  </a:lnTo>
                  <a:lnTo>
                    <a:pt x="31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257ACC8A-0D03-D744-ABE7-C3203B83D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575" y="3541713"/>
              <a:ext cx="212725" cy="161925"/>
            </a:xfrm>
            <a:custGeom>
              <a:avLst/>
              <a:gdLst>
                <a:gd name="T0" fmla="*/ 73 w 589"/>
                <a:gd name="T1" fmla="*/ 11 h 448"/>
                <a:gd name="T2" fmla="*/ 73 w 589"/>
                <a:gd name="T3" fmla="*/ 73 h 448"/>
                <a:gd name="T4" fmla="*/ 110 w 589"/>
                <a:gd name="T5" fmla="*/ 33 h 448"/>
                <a:gd name="T6" fmla="*/ 121 w 589"/>
                <a:gd name="T7" fmla="*/ 25 h 448"/>
                <a:gd name="T8" fmla="*/ 160 w 589"/>
                <a:gd name="T9" fmla="*/ 6 h 448"/>
                <a:gd name="T10" fmla="*/ 204 w 589"/>
                <a:gd name="T11" fmla="*/ 0 h 448"/>
                <a:gd name="T12" fmla="*/ 229 w 589"/>
                <a:gd name="T13" fmla="*/ 2 h 448"/>
                <a:gd name="T14" fmla="*/ 271 w 589"/>
                <a:gd name="T15" fmla="*/ 15 h 448"/>
                <a:gd name="T16" fmla="*/ 287 w 589"/>
                <a:gd name="T17" fmla="*/ 27 h 448"/>
                <a:gd name="T18" fmla="*/ 306 w 589"/>
                <a:gd name="T19" fmla="*/ 44 h 448"/>
                <a:gd name="T20" fmla="*/ 320 w 589"/>
                <a:gd name="T21" fmla="*/ 69 h 448"/>
                <a:gd name="T22" fmla="*/ 333 w 589"/>
                <a:gd name="T23" fmla="*/ 54 h 448"/>
                <a:gd name="T24" fmla="*/ 362 w 589"/>
                <a:gd name="T25" fmla="*/ 27 h 448"/>
                <a:gd name="T26" fmla="*/ 378 w 589"/>
                <a:gd name="T27" fmla="*/ 17 h 448"/>
                <a:gd name="T28" fmla="*/ 414 w 589"/>
                <a:gd name="T29" fmla="*/ 4 h 448"/>
                <a:gd name="T30" fmla="*/ 451 w 589"/>
                <a:gd name="T31" fmla="*/ 0 h 448"/>
                <a:gd name="T32" fmla="*/ 474 w 589"/>
                <a:gd name="T33" fmla="*/ 2 h 448"/>
                <a:gd name="T34" fmla="*/ 509 w 589"/>
                <a:gd name="T35" fmla="*/ 11 h 448"/>
                <a:gd name="T36" fmla="*/ 541 w 589"/>
                <a:gd name="T37" fmla="*/ 25 h 448"/>
                <a:gd name="T38" fmla="*/ 563 w 589"/>
                <a:gd name="T39" fmla="*/ 50 h 448"/>
                <a:gd name="T40" fmla="*/ 572 w 589"/>
                <a:gd name="T41" fmla="*/ 65 h 448"/>
                <a:gd name="T42" fmla="*/ 584 w 589"/>
                <a:gd name="T43" fmla="*/ 104 h 448"/>
                <a:gd name="T44" fmla="*/ 588 w 589"/>
                <a:gd name="T45" fmla="*/ 156 h 448"/>
                <a:gd name="T46" fmla="*/ 513 w 589"/>
                <a:gd name="T47" fmla="*/ 447 h 448"/>
                <a:gd name="T48" fmla="*/ 513 w 589"/>
                <a:gd name="T49" fmla="*/ 144 h 448"/>
                <a:gd name="T50" fmla="*/ 507 w 589"/>
                <a:gd name="T51" fmla="*/ 108 h 448"/>
                <a:gd name="T52" fmla="*/ 491 w 589"/>
                <a:gd name="T53" fmla="*/ 83 h 448"/>
                <a:gd name="T54" fmla="*/ 480 w 589"/>
                <a:gd name="T55" fmla="*/ 77 h 448"/>
                <a:gd name="T56" fmla="*/ 453 w 589"/>
                <a:gd name="T57" fmla="*/ 69 h 448"/>
                <a:gd name="T58" fmla="*/ 437 w 589"/>
                <a:gd name="T59" fmla="*/ 69 h 448"/>
                <a:gd name="T60" fmla="*/ 397 w 589"/>
                <a:gd name="T61" fmla="*/ 75 h 448"/>
                <a:gd name="T62" fmla="*/ 364 w 589"/>
                <a:gd name="T63" fmla="*/ 96 h 448"/>
                <a:gd name="T64" fmla="*/ 356 w 589"/>
                <a:gd name="T65" fmla="*/ 104 h 448"/>
                <a:gd name="T66" fmla="*/ 345 w 589"/>
                <a:gd name="T67" fmla="*/ 125 h 448"/>
                <a:gd name="T68" fmla="*/ 335 w 589"/>
                <a:gd name="T69" fmla="*/ 162 h 448"/>
                <a:gd name="T70" fmla="*/ 333 w 589"/>
                <a:gd name="T71" fmla="*/ 447 h 448"/>
                <a:gd name="T72" fmla="*/ 258 w 589"/>
                <a:gd name="T73" fmla="*/ 162 h 448"/>
                <a:gd name="T74" fmla="*/ 256 w 589"/>
                <a:gd name="T75" fmla="*/ 141 h 448"/>
                <a:gd name="T76" fmla="*/ 252 w 589"/>
                <a:gd name="T77" fmla="*/ 108 h 448"/>
                <a:gd name="T78" fmla="*/ 248 w 589"/>
                <a:gd name="T79" fmla="*/ 98 h 448"/>
                <a:gd name="T80" fmla="*/ 237 w 589"/>
                <a:gd name="T81" fmla="*/ 83 h 448"/>
                <a:gd name="T82" fmla="*/ 223 w 589"/>
                <a:gd name="T83" fmla="*/ 75 h 448"/>
                <a:gd name="T84" fmla="*/ 185 w 589"/>
                <a:gd name="T85" fmla="*/ 67 h 448"/>
                <a:gd name="T86" fmla="*/ 165 w 589"/>
                <a:gd name="T87" fmla="*/ 69 h 448"/>
                <a:gd name="T88" fmla="*/ 127 w 589"/>
                <a:gd name="T89" fmla="*/ 85 h 448"/>
                <a:gd name="T90" fmla="*/ 109 w 589"/>
                <a:gd name="T91" fmla="*/ 100 h 448"/>
                <a:gd name="T92" fmla="*/ 94 w 589"/>
                <a:gd name="T93" fmla="*/ 119 h 448"/>
                <a:gd name="T94" fmla="*/ 84 w 589"/>
                <a:gd name="T95" fmla="*/ 144 h 448"/>
                <a:gd name="T96" fmla="*/ 77 w 589"/>
                <a:gd name="T97" fmla="*/ 177 h 448"/>
                <a:gd name="T98" fmla="*/ 75 w 589"/>
                <a:gd name="T99" fmla="*/ 447 h 448"/>
                <a:gd name="T100" fmla="*/ 0 w 589"/>
                <a:gd name="T101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9" h="448">
                  <a:moveTo>
                    <a:pt x="0" y="11"/>
                  </a:moveTo>
                  <a:lnTo>
                    <a:pt x="73" y="11"/>
                  </a:lnTo>
                  <a:lnTo>
                    <a:pt x="73" y="73"/>
                  </a:lnTo>
                  <a:lnTo>
                    <a:pt x="73" y="73"/>
                  </a:lnTo>
                  <a:lnTo>
                    <a:pt x="98" y="44"/>
                  </a:lnTo>
                  <a:lnTo>
                    <a:pt x="110" y="33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40" y="15"/>
                  </a:lnTo>
                  <a:lnTo>
                    <a:pt x="160" y="6"/>
                  </a:lnTo>
                  <a:lnTo>
                    <a:pt x="181" y="2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9" y="2"/>
                  </a:lnTo>
                  <a:lnTo>
                    <a:pt x="250" y="6"/>
                  </a:lnTo>
                  <a:lnTo>
                    <a:pt x="271" y="15"/>
                  </a:lnTo>
                  <a:lnTo>
                    <a:pt x="287" y="27"/>
                  </a:lnTo>
                  <a:lnTo>
                    <a:pt x="287" y="27"/>
                  </a:lnTo>
                  <a:lnTo>
                    <a:pt x="295" y="36"/>
                  </a:lnTo>
                  <a:lnTo>
                    <a:pt x="306" y="44"/>
                  </a:lnTo>
                  <a:lnTo>
                    <a:pt x="312" y="56"/>
                  </a:lnTo>
                  <a:lnTo>
                    <a:pt x="320" y="69"/>
                  </a:lnTo>
                  <a:lnTo>
                    <a:pt x="320" y="69"/>
                  </a:lnTo>
                  <a:lnTo>
                    <a:pt x="333" y="54"/>
                  </a:lnTo>
                  <a:lnTo>
                    <a:pt x="347" y="40"/>
                  </a:lnTo>
                  <a:lnTo>
                    <a:pt x="362" y="27"/>
                  </a:lnTo>
                  <a:lnTo>
                    <a:pt x="378" y="17"/>
                  </a:lnTo>
                  <a:lnTo>
                    <a:pt x="378" y="17"/>
                  </a:lnTo>
                  <a:lnTo>
                    <a:pt x="395" y="11"/>
                  </a:lnTo>
                  <a:lnTo>
                    <a:pt x="414" y="4"/>
                  </a:lnTo>
                  <a:lnTo>
                    <a:pt x="432" y="2"/>
                  </a:lnTo>
                  <a:lnTo>
                    <a:pt x="451" y="0"/>
                  </a:lnTo>
                  <a:lnTo>
                    <a:pt x="451" y="0"/>
                  </a:lnTo>
                  <a:lnTo>
                    <a:pt x="474" y="2"/>
                  </a:lnTo>
                  <a:lnTo>
                    <a:pt x="493" y="4"/>
                  </a:lnTo>
                  <a:lnTo>
                    <a:pt x="509" y="11"/>
                  </a:lnTo>
                  <a:lnTo>
                    <a:pt x="526" y="17"/>
                  </a:lnTo>
                  <a:lnTo>
                    <a:pt x="541" y="25"/>
                  </a:lnTo>
                  <a:lnTo>
                    <a:pt x="553" y="38"/>
                  </a:lnTo>
                  <a:lnTo>
                    <a:pt x="563" y="50"/>
                  </a:lnTo>
                  <a:lnTo>
                    <a:pt x="572" y="65"/>
                  </a:lnTo>
                  <a:lnTo>
                    <a:pt x="572" y="65"/>
                  </a:lnTo>
                  <a:lnTo>
                    <a:pt x="580" y="83"/>
                  </a:lnTo>
                  <a:lnTo>
                    <a:pt x="584" y="104"/>
                  </a:lnTo>
                  <a:lnTo>
                    <a:pt x="588" y="129"/>
                  </a:lnTo>
                  <a:lnTo>
                    <a:pt x="588" y="156"/>
                  </a:lnTo>
                  <a:lnTo>
                    <a:pt x="588" y="447"/>
                  </a:lnTo>
                  <a:lnTo>
                    <a:pt x="513" y="447"/>
                  </a:lnTo>
                  <a:lnTo>
                    <a:pt x="513" y="144"/>
                  </a:lnTo>
                  <a:lnTo>
                    <a:pt x="513" y="144"/>
                  </a:lnTo>
                  <a:lnTo>
                    <a:pt x="512" y="125"/>
                  </a:lnTo>
                  <a:lnTo>
                    <a:pt x="507" y="108"/>
                  </a:lnTo>
                  <a:lnTo>
                    <a:pt x="501" y="94"/>
                  </a:lnTo>
                  <a:lnTo>
                    <a:pt x="491" y="83"/>
                  </a:lnTo>
                  <a:lnTo>
                    <a:pt x="491" y="83"/>
                  </a:lnTo>
                  <a:lnTo>
                    <a:pt x="480" y="77"/>
                  </a:lnTo>
                  <a:lnTo>
                    <a:pt x="466" y="71"/>
                  </a:lnTo>
                  <a:lnTo>
                    <a:pt x="453" y="69"/>
                  </a:lnTo>
                  <a:lnTo>
                    <a:pt x="437" y="69"/>
                  </a:lnTo>
                  <a:lnTo>
                    <a:pt x="437" y="69"/>
                  </a:lnTo>
                  <a:lnTo>
                    <a:pt x="416" y="69"/>
                  </a:lnTo>
                  <a:lnTo>
                    <a:pt x="397" y="75"/>
                  </a:lnTo>
                  <a:lnTo>
                    <a:pt x="381" y="83"/>
                  </a:lnTo>
                  <a:lnTo>
                    <a:pt x="364" y="96"/>
                  </a:lnTo>
                  <a:lnTo>
                    <a:pt x="364" y="96"/>
                  </a:lnTo>
                  <a:lnTo>
                    <a:pt x="356" y="104"/>
                  </a:lnTo>
                  <a:lnTo>
                    <a:pt x="350" y="114"/>
                  </a:lnTo>
                  <a:lnTo>
                    <a:pt x="345" y="125"/>
                  </a:lnTo>
                  <a:lnTo>
                    <a:pt x="339" y="135"/>
                  </a:lnTo>
                  <a:lnTo>
                    <a:pt x="335" y="162"/>
                  </a:lnTo>
                  <a:lnTo>
                    <a:pt x="333" y="194"/>
                  </a:lnTo>
                  <a:lnTo>
                    <a:pt x="333" y="447"/>
                  </a:lnTo>
                  <a:lnTo>
                    <a:pt x="258" y="447"/>
                  </a:lnTo>
                  <a:lnTo>
                    <a:pt x="258" y="162"/>
                  </a:lnTo>
                  <a:lnTo>
                    <a:pt x="258" y="162"/>
                  </a:lnTo>
                  <a:lnTo>
                    <a:pt x="256" y="141"/>
                  </a:lnTo>
                  <a:lnTo>
                    <a:pt x="254" y="125"/>
                  </a:lnTo>
                  <a:lnTo>
                    <a:pt x="252" y="108"/>
                  </a:lnTo>
                  <a:lnTo>
                    <a:pt x="248" y="98"/>
                  </a:lnTo>
                  <a:lnTo>
                    <a:pt x="248" y="98"/>
                  </a:lnTo>
                  <a:lnTo>
                    <a:pt x="241" y="89"/>
                  </a:lnTo>
                  <a:lnTo>
                    <a:pt x="237" y="83"/>
                  </a:lnTo>
                  <a:lnTo>
                    <a:pt x="231" y="79"/>
                  </a:lnTo>
                  <a:lnTo>
                    <a:pt x="223" y="75"/>
                  </a:lnTo>
                  <a:lnTo>
                    <a:pt x="206" y="69"/>
                  </a:lnTo>
                  <a:lnTo>
                    <a:pt x="185" y="67"/>
                  </a:lnTo>
                  <a:lnTo>
                    <a:pt x="185" y="67"/>
                  </a:lnTo>
                  <a:lnTo>
                    <a:pt x="165" y="69"/>
                  </a:lnTo>
                  <a:lnTo>
                    <a:pt x="144" y="75"/>
                  </a:lnTo>
                  <a:lnTo>
                    <a:pt x="127" y="85"/>
                  </a:lnTo>
                  <a:lnTo>
                    <a:pt x="109" y="100"/>
                  </a:lnTo>
                  <a:lnTo>
                    <a:pt x="109" y="100"/>
                  </a:lnTo>
                  <a:lnTo>
                    <a:pt x="100" y="108"/>
                  </a:lnTo>
                  <a:lnTo>
                    <a:pt x="94" y="119"/>
                  </a:lnTo>
                  <a:lnTo>
                    <a:pt x="88" y="131"/>
                  </a:lnTo>
                  <a:lnTo>
                    <a:pt x="84" y="144"/>
                  </a:lnTo>
                  <a:lnTo>
                    <a:pt x="79" y="160"/>
                  </a:lnTo>
                  <a:lnTo>
                    <a:pt x="77" y="177"/>
                  </a:lnTo>
                  <a:lnTo>
                    <a:pt x="75" y="216"/>
                  </a:lnTo>
                  <a:lnTo>
                    <a:pt x="75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6CB45194-4781-284E-92B3-6CA9DCC1F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6875" y="3541713"/>
              <a:ext cx="142875" cy="166687"/>
            </a:xfrm>
            <a:custGeom>
              <a:avLst/>
              <a:gdLst>
                <a:gd name="T0" fmla="*/ 294 w 397"/>
                <a:gd name="T1" fmla="*/ 23 h 465"/>
                <a:gd name="T2" fmla="*/ 334 w 397"/>
                <a:gd name="T3" fmla="*/ 48 h 465"/>
                <a:gd name="T4" fmla="*/ 361 w 397"/>
                <a:gd name="T5" fmla="*/ 79 h 465"/>
                <a:gd name="T6" fmla="*/ 371 w 397"/>
                <a:gd name="T7" fmla="*/ 96 h 465"/>
                <a:gd name="T8" fmla="*/ 386 w 397"/>
                <a:gd name="T9" fmla="*/ 135 h 465"/>
                <a:gd name="T10" fmla="*/ 390 w 397"/>
                <a:gd name="T11" fmla="*/ 156 h 465"/>
                <a:gd name="T12" fmla="*/ 394 w 397"/>
                <a:gd name="T13" fmla="*/ 196 h 465"/>
                <a:gd name="T14" fmla="*/ 78 w 397"/>
                <a:gd name="T15" fmla="*/ 252 h 465"/>
                <a:gd name="T16" fmla="*/ 83 w 397"/>
                <a:gd name="T17" fmla="*/ 285 h 465"/>
                <a:gd name="T18" fmla="*/ 97 w 397"/>
                <a:gd name="T19" fmla="*/ 337 h 465"/>
                <a:gd name="T20" fmla="*/ 110 w 397"/>
                <a:gd name="T21" fmla="*/ 360 h 465"/>
                <a:gd name="T22" fmla="*/ 126 w 397"/>
                <a:gd name="T23" fmla="*/ 376 h 465"/>
                <a:gd name="T24" fmla="*/ 147 w 397"/>
                <a:gd name="T25" fmla="*/ 389 h 465"/>
                <a:gd name="T26" fmla="*/ 172 w 397"/>
                <a:gd name="T27" fmla="*/ 397 h 465"/>
                <a:gd name="T28" fmla="*/ 201 w 397"/>
                <a:gd name="T29" fmla="*/ 399 h 465"/>
                <a:gd name="T30" fmla="*/ 213 w 397"/>
                <a:gd name="T31" fmla="*/ 399 h 465"/>
                <a:gd name="T32" fmla="*/ 240 w 397"/>
                <a:gd name="T33" fmla="*/ 395 h 465"/>
                <a:gd name="T34" fmla="*/ 263 w 397"/>
                <a:gd name="T35" fmla="*/ 385 h 465"/>
                <a:gd name="T36" fmla="*/ 282 w 397"/>
                <a:gd name="T37" fmla="*/ 370 h 465"/>
                <a:gd name="T38" fmla="*/ 292 w 397"/>
                <a:gd name="T39" fmla="*/ 362 h 465"/>
                <a:gd name="T40" fmla="*/ 307 w 397"/>
                <a:gd name="T41" fmla="*/ 337 h 465"/>
                <a:gd name="T42" fmla="*/ 317 w 397"/>
                <a:gd name="T43" fmla="*/ 310 h 465"/>
                <a:gd name="T44" fmla="*/ 390 w 397"/>
                <a:gd name="T45" fmla="*/ 310 h 465"/>
                <a:gd name="T46" fmla="*/ 384 w 397"/>
                <a:gd name="T47" fmla="*/ 337 h 465"/>
                <a:gd name="T48" fmla="*/ 371 w 397"/>
                <a:gd name="T49" fmla="*/ 364 h 465"/>
                <a:gd name="T50" fmla="*/ 336 w 397"/>
                <a:gd name="T51" fmla="*/ 412 h 465"/>
                <a:gd name="T52" fmla="*/ 317 w 397"/>
                <a:gd name="T53" fmla="*/ 429 h 465"/>
                <a:gd name="T54" fmla="*/ 278 w 397"/>
                <a:gd name="T55" fmla="*/ 449 h 465"/>
                <a:gd name="T56" fmla="*/ 253 w 397"/>
                <a:gd name="T57" fmla="*/ 457 h 465"/>
                <a:gd name="T58" fmla="*/ 195 w 397"/>
                <a:gd name="T59" fmla="*/ 464 h 465"/>
                <a:gd name="T60" fmla="*/ 174 w 397"/>
                <a:gd name="T61" fmla="*/ 462 h 465"/>
                <a:gd name="T62" fmla="*/ 137 w 397"/>
                <a:gd name="T63" fmla="*/ 455 h 465"/>
                <a:gd name="T64" fmla="*/ 101 w 397"/>
                <a:gd name="T65" fmla="*/ 441 h 465"/>
                <a:gd name="T66" fmla="*/ 70 w 397"/>
                <a:gd name="T67" fmla="*/ 418 h 465"/>
                <a:gd name="T68" fmla="*/ 56 w 397"/>
                <a:gd name="T69" fmla="*/ 404 h 465"/>
                <a:gd name="T70" fmla="*/ 33 w 397"/>
                <a:gd name="T71" fmla="*/ 370 h 465"/>
                <a:gd name="T72" fmla="*/ 14 w 397"/>
                <a:gd name="T73" fmla="*/ 333 h 465"/>
                <a:gd name="T74" fmla="*/ 4 w 397"/>
                <a:gd name="T75" fmla="*/ 287 h 465"/>
                <a:gd name="T76" fmla="*/ 0 w 397"/>
                <a:gd name="T77" fmla="*/ 237 h 465"/>
                <a:gd name="T78" fmla="*/ 2 w 397"/>
                <a:gd name="T79" fmla="*/ 212 h 465"/>
                <a:gd name="T80" fmla="*/ 8 w 397"/>
                <a:gd name="T81" fmla="*/ 164 h 465"/>
                <a:gd name="T82" fmla="*/ 22 w 397"/>
                <a:gd name="T83" fmla="*/ 121 h 465"/>
                <a:gd name="T84" fmla="*/ 43 w 397"/>
                <a:gd name="T85" fmla="*/ 83 h 465"/>
                <a:gd name="T86" fmla="*/ 58 w 397"/>
                <a:gd name="T87" fmla="*/ 67 h 465"/>
                <a:gd name="T88" fmla="*/ 87 w 397"/>
                <a:gd name="T89" fmla="*/ 38 h 465"/>
                <a:gd name="T90" fmla="*/ 122 w 397"/>
                <a:gd name="T91" fmla="*/ 17 h 465"/>
                <a:gd name="T92" fmla="*/ 162 w 397"/>
                <a:gd name="T93" fmla="*/ 4 h 465"/>
                <a:gd name="T94" fmla="*/ 205 w 397"/>
                <a:gd name="T95" fmla="*/ 0 h 465"/>
                <a:gd name="T96" fmla="*/ 228 w 397"/>
                <a:gd name="T97" fmla="*/ 2 h 465"/>
                <a:gd name="T98" fmla="*/ 274 w 397"/>
                <a:gd name="T99" fmla="*/ 13 h 465"/>
                <a:gd name="T100" fmla="*/ 322 w 397"/>
                <a:gd name="T101" fmla="*/ 194 h 465"/>
                <a:gd name="T102" fmla="*/ 317 w 397"/>
                <a:gd name="T103" fmla="*/ 171 h 465"/>
                <a:gd name="T104" fmla="*/ 307 w 397"/>
                <a:gd name="T105" fmla="*/ 133 h 465"/>
                <a:gd name="T106" fmla="*/ 301 w 397"/>
                <a:gd name="T107" fmla="*/ 119 h 465"/>
                <a:gd name="T108" fmla="*/ 284 w 397"/>
                <a:gd name="T109" fmla="*/ 94 h 465"/>
                <a:gd name="T110" fmla="*/ 261 w 397"/>
                <a:gd name="T111" fmla="*/ 79 h 465"/>
                <a:gd name="T112" fmla="*/ 232 w 397"/>
                <a:gd name="T113" fmla="*/ 69 h 465"/>
                <a:gd name="T114" fmla="*/ 201 w 397"/>
                <a:gd name="T115" fmla="*/ 65 h 465"/>
                <a:gd name="T116" fmla="*/ 176 w 397"/>
                <a:gd name="T117" fmla="*/ 67 h 465"/>
                <a:gd name="T118" fmla="*/ 134 w 397"/>
                <a:gd name="T119" fmla="*/ 85 h 465"/>
                <a:gd name="T120" fmla="*/ 116 w 397"/>
                <a:gd name="T121" fmla="*/ 102 h 465"/>
                <a:gd name="T122" fmla="*/ 91 w 397"/>
                <a:gd name="T123" fmla="*/ 144 h 465"/>
                <a:gd name="T124" fmla="*/ 81 w 397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7" h="465">
                  <a:moveTo>
                    <a:pt x="294" y="23"/>
                  </a:moveTo>
                  <a:lnTo>
                    <a:pt x="294" y="23"/>
                  </a:lnTo>
                  <a:lnTo>
                    <a:pt x="315" y="33"/>
                  </a:lnTo>
                  <a:lnTo>
                    <a:pt x="334" y="48"/>
                  </a:lnTo>
                  <a:lnTo>
                    <a:pt x="349" y="63"/>
                  </a:lnTo>
                  <a:lnTo>
                    <a:pt x="361" y="79"/>
                  </a:lnTo>
                  <a:lnTo>
                    <a:pt x="361" y="79"/>
                  </a:lnTo>
                  <a:lnTo>
                    <a:pt x="371" y="96"/>
                  </a:lnTo>
                  <a:lnTo>
                    <a:pt x="380" y="114"/>
                  </a:lnTo>
                  <a:lnTo>
                    <a:pt x="386" y="135"/>
                  </a:lnTo>
                  <a:lnTo>
                    <a:pt x="390" y="156"/>
                  </a:lnTo>
                  <a:lnTo>
                    <a:pt x="390" y="156"/>
                  </a:lnTo>
                  <a:lnTo>
                    <a:pt x="392" y="173"/>
                  </a:lnTo>
                  <a:lnTo>
                    <a:pt x="394" y="196"/>
                  </a:lnTo>
                  <a:lnTo>
                    <a:pt x="396" y="252"/>
                  </a:lnTo>
                  <a:lnTo>
                    <a:pt x="78" y="252"/>
                  </a:lnTo>
                  <a:lnTo>
                    <a:pt x="78" y="252"/>
                  </a:lnTo>
                  <a:lnTo>
                    <a:pt x="83" y="285"/>
                  </a:lnTo>
                  <a:lnTo>
                    <a:pt x="87" y="312"/>
                  </a:lnTo>
                  <a:lnTo>
                    <a:pt x="97" y="337"/>
                  </a:lnTo>
                  <a:lnTo>
                    <a:pt x="110" y="360"/>
                  </a:lnTo>
                  <a:lnTo>
                    <a:pt x="110" y="360"/>
                  </a:lnTo>
                  <a:lnTo>
                    <a:pt x="118" y="368"/>
                  </a:lnTo>
                  <a:lnTo>
                    <a:pt x="126" y="376"/>
                  </a:lnTo>
                  <a:lnTo>
                    <a:pt x="137" y="385"/>
                  </a:lnTo>
                  <a:lnTo>
                    <a:pt x="147" y="389"/>
                  </a:lnTo>
                  <a:lnTo>
                    <a:pt x="159" y="395"/>
                  </a:lnTo>
                  <a:lnTo>
                    <a:pt x="172" y="397"/>
                  </a:lnTo>
                  <a:lnTo>
                    <a:pt x="187" y="399"/>
                  </a:lnTo>
                  <a:lnTo>
                    <a:pt x="201" y="399"/>
                  </a:lnTo>
                  <a:lnTo>
                    <a:pt x="201" y="399"/>
                  </a:lnTo>
                  <a:lnTo>
                    <a:pt x="213" y="399"/>
                  </a:lnTo>
                  <a:lnTo>
                    <a:pt x="228" y="397"/>
                  </a:lnTo>
                  <a:lnTo>
                    <a:pt x="240" y="395"/>
                  </a:lnTo>
                  <a:lnTo>
                    <a:pt x="251" y="391"/>
                  </a:lnTo>
                  <a:lnTo>
                    <a:pt x="263" y="385"/>
                  </a:lnTo>
                  <a:lnTo>
                    <a:pt x="274" y="379"/>
                  </a:lnTo>
                  <a:lnTo>
                    <a:pt x="282" y="370"/>
                  </a:lnTo>
                  <a:lnTo>
                    <a:pt x="292" y="362"/>
                  </a:lnTo>
                  <a:lnTo>
                    <a:pt x="292" y="362"/>
                  </a:lnTo>
                  <a:lnTo>
                    <a:pt x="301" y="349"/>
                  </a:lnTo>
                  <a:lnTo>
                    <a:pt x="307" y="337"/>
                  </a:lnTo>
                  <a:lnTo>
                    <a:pt x="313" y="324"/>
                  </a:lnTo>
                  <a:lnTo>
                    <a:pt x="317" y="310"/>
                  </a:lnTo>
                  <a:lnTo>
                    <a:pt x="390" y="310"/>
                  </a:lnTo>
                  <a:lnTo>
                    <a:pt x="390" y="310"/>
                  </a:lnTo>
                  <a:lnTo>
                    <a:pt x="388" y="322"/>
                  </a:lnTo>
                  <a:lnTo>
                    <a:pt x="384" y="337"/>
                  </a:lnTo>
                  <a:lnTo>
                    <a:pt x="371" y="364"/>
                  </a:lnTo>
                  <a:lnTo>
                    <a:pt x="371" y="364"/>
                  </a:lnTo>
                  <a:lnTo>
                    <a:pt x="355" y="391"/>
                  </a:lnTo>
                  <a:lnTo>
                    <a:pt x="336" y="412"/>
                  </a:lnTo>
                  <a:lnTo>
                    <a:pt x="336" y="412"/>
                  </a:lnTo>
                  <a:lnTo>
                    <a:pt x="317" y="429"/>
                  </a:lnTo>
                  <a:lnTo>
                    <a:pt x="299" y="441"/>
                  </a:lnTo>
                  <a:lnTo>
                    <a:pt x="278" y="449"/>
                  </a:lnTo>
                  <a:lnTo>
                    <a:pt x="253" y="457"/>
                  </a:lnTo>
                  <a:lnTo>
                    <a:pt x="253" y="457"/>
                  </a:lnTo>
                  <a:lnTo>
                    <a:pt x="226" y="462"/>
                  </a:lnTo>
                  <a:lnTo>
                    <a:pt x="195" y="464"/>
                  </a:lnTo>
                  <a:lnTo>
                    <a:pt x="195" y="464"/>
                  </a:lnTo>
                  <a:lnTo>
                    <a:pt x="174" y="462"/>
                  </a:lnTo>
                  <a:lnTo>
                    <a:pt x="155" y="460"/>
                  </a:lnTo>
                  <a:lnTo>
                    <a:pt x="137" y="455"/>
                  </a:lnTo>
                  <a:lnTo>
                    <a:pt x="120" y="449"/>
                  </a:lnTo>
                  <a:lnTo>
                    <a:pt x="101" y="441"/>
                  </a:lnTo>
                  <a:lnTo>
                    <a:pt x="87" y="431"/>
                  </a:lnTo>
                  <a:lnTo>
                    <a:pt x="70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3" y="389"/>
                  </a:lnTo>
                  <a:lnTo>
                    <a:pt x="33" y="370"/>
                  </a:lnTo>
                  <a:lnTo>
                    <a:pt x="22" y="354"/>
                  </a:lnTo>
                  <a:lnTo>
                    <a:pt x="14" y="333"/>
                  </a:lnTo>
                  <a:lnTo>
                    <a:pt x="8" y="312"/>
                  </a:lnTo>
                  <a:lnTo>
                    <a:pt x="4" y="287"/>
                  </a:lnTo>
                  <a:lnTo>
                    <a:pt x="2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2" y="212"/>
                  </a:lnTo>
                  <a:lnTo>
                    <a:pt x="4" y="187"/>
                  </a:lnTo>
                  <a:lnTo>
                    <a:pt x="8" y="164"/>
                  </a:lnTo>
                  <a:lnTo>
                    <a:pt x="14" y="141"/>
                  </a:lnTo>
                  <a:lnTo>
                    <a:pt x="22" y="121"/>
                  </a:lnTo>
                  <a:lnTo>
                    <a:pt x="33" y="102"/>
                  </a:lnTo>
                  <a:lnTo>
                    <a:pt x="43" y="83"/>
                  </a:lnTo>
                  <a:lnTo>
                    <a:pt x="58" y="67"/>
                  </a:lnTo>
                  <a:lnTo>
                    <a:pt x="58" y="67"/>
                  </a:lnTo>
                  <a:lnTo>
                    <a:pt x="72" y="52"/>
                  </a:lnTo>
                  <a:lnTo>
                    <a:pt x="87" y="38"/>
                  </a:lnTo>
                  <a:lnTo>
                    <a:pt x="106" y="27"/>
                  </a:lnTo>
                  <a:lnTo>
                    <a:pt x="122" y="17"/>
                  </a:lnTo>
                  <a:lnTo>
                    <a:pt x="141" y="11"/>
                  </a:lnTo>
                  <a:lnTo>
                    <a:pt x="162" y="4"/>
                  </a:lnTo>
                  <a:lnTo>
                    <a:pt x="182" y="2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228" y="2"/>
                  </a:lnTo>
                  <a:lnTo>
                    <a:pt x="251" y="6"/>
                  </a:lnTo>
                  <a:lnTo>
                    <a:pt x="274" y="13"/>
                  </a:lnTo>
                  <a:lnTo>
                    <a:pt x="294" y="23"/>
                  </a:lnTo>
                  <a:close/>
                  <a:moveTo>
                    <a:pt x="322" y="194"/>
                  </a:moveTo>
                  <a:lnTo>
                    <a:pt x="322" y="194"/>
                  </a:lnTo>
                  <a:lnTo>
                    <a:pt x="317" y="171"/>
                  </a:lnTo>
                  <a:lnTo>
                    <a:pt x="313" y="152"/>
                  </a:lnTo>
                  <a:lnTo>
                    <a:pt x="307" y="133"/>
                  </a:lnTo>
                  <a:lnTo>
                    <a:pt x="301" y="119"/>
                  </a:lnTo>
                  <a:lnTo>
                    <a:pt x="301" y="119"/>
                  </a:lnTo>
                  <a:lnTo>
                    <a:pt x="292" y="106"/>
                  </a:lnTo>
                  <a:lnTo>
                    <a:pt x="284" y="94"/>
                  </a:lnTo>
                  <a:lnTo>
                    <a:pt x="272" y="85"/>
                  </a:lnTo>
                  <a:lnTo>
                    <a:pt x="261" y="79"/>
                  </a:lnTo>
                  <a:lnTo>
                    <a:pt x="247" y="73"/>
                  </a:lnTo>
                  <a:lnTo>
                    <a:pt x="232" y="69"/>
                  </a:lnTo>
                  <a:lnTo>
                    <a:pt x="218" y="67"/>
                  </a:lnTo>
                  <a:lnTo>
                    <a:pt x="201" y="65"/>
                  </a:lnTo>
                  <a:lnTo>
                    <a:pt x="201" y="65"/>
                  </a:lnTo>
                  <a:lnTo>
                    <a:pt x="176" y="67"/>
                  </a:lnTo>
                  <a:lnTo>
                    <a:pt x="155" y="75"/>
                  </a:lnTo>
                  <a:lnTo>
                    <a:pt x="134" y="85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101" y="121"/>
                  </a:lnTo>
                  <a:lnTo>
                    <a:pt x="91" y="144"/>
                  </a:lnTo>
                  <a:lnTo>
                    <a:pt x="83" y="166"/>
                  </a:lnTo>
                  <a:lnTo>
                    <a:pt x="81" y="194"/>
                  </a:lnTo>
                  <a:lnTo>
                    <a:pt x="322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A0536A18-0ABF-3944-84AA-57CCED1F0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3088" y="3541713"/>
              <a:ext cx="128587" cy="161925"/>
            </a:xfrm>
            <a:custGeom>
              <a:avLst/>
              <a:gdLst>
                <a:gd name="T0" fmla="*/ 0 w 356"/>
                <a:gd name="T1" fmla="*/ 11 h 448"/>
                <a:gd name="T2" fmla="*/ 68 w 356"/>
                <a:gd name="T3" fmla="*/ 11 h 448"/>
                <a:gd name="T4" fmla="*/ 68 w 356"/>
                <a:gd name="T5" fmla="*/ 73 h 448"/>
                <a:gd name="T6" fmla="*/ 68 w 356"/>
                <a:gd name="T7" fmla="*/ 73 h 448"/>
                <a:gd name="T8" fmla="*/ 85 w 356"/>
                <a:gd name="T9" fmla="*/ 54 h 448"/>
                <a:gd name="T10" fmla="*/ 102 w 356"/>
                <a:gd name="T11" fmla="*/ 40 h 448"/>
                <a:gd name="T12" fmla="*/ 118 w 356"/>
                <a:gd name="T13" fmla="*/ 27 h 448"/>
                <a:gd name="T14" fmla="*/ 135 w 356"/>
                <a:gd name="T15" fmla="*/ 17 h 448"/>
                <a:gd name="T16" fmla="*/ 135 w 356"/>
                <a:gd name="T17" fmla="*/ 17 h 448"/>
                <a:gd name="T18" fmla="*/ 154 w 356"/>
                <a:gd name="T19" fmla="*/ 11 h 448"/>
                <a:gd name="T20" fmla="*/ 172 w 356"/>
                <a:gd name="T21" fmla="*/ 4 h 448"/>
                <a:gd name="T22" fmla="*/ 191 w 356"/>
                <a:gd name="T23" fmla="*/ 2 h 448"/>
                <a:gd name="T24" fmla="*/ 212 w 356"/>
                <a:gd name="T25" fmla="*/ 0 h 448"/>
                <a:gd name="T26" fmla="*/ 212 w 356"/>
                <a:gd name="T27" fmla="*/ 0 h 448"/>
                <a:gd name="T28" fmla="*/ 235 w 356"/>
                <a:gd name="T29" fmla="*/ 2 h 448"/>
                <a:gd name="T30" fmla="*/ 255 w 356"/>
                <a:gd name="T31" fmla="*/ 4 h 448"/>
                <a:gd name="T32" fmla="*/ 274 w 356"/>
                <a:gd name="T33" fmla="*/ 11 h 448"/>
                <a:gd name="T34" fmla="*/ 291 w 356"/>
                <a:gd name="T35" fmla="*/ 17 h 448"/>
                <a:gd name="T36" fmla="*/ 305 w 356"/>
                <a:gd name="T37" fmla="*/ 27 h 448"/>
                <a:gd name="T38" fmla="*/ 318 w 356"/>
                <a:gd name="T39" fmla="*/ 38 h 448"/>
                <a:gd name="T40" fmla="*/ 328 w 356"/>
                <a:gd name="T41" fmla="*/ 50 h 448"/>
                <a:gd name="T42" fmla="*/ 338 w 356"/>
                <a:gd name="T43" fmla="*/ 67 h 448"/>
                <a:gd name="T44" fmla="*/ 338 w 356"/>
                <a:gd name="T45" fmla="*/ 67 h 448"/>
                <a:gd name="T46" fmla="*/ 345 w 356"/>
                <a:gd name="T47" fmla="*/ 85 h 448"/>
                <a:gd name="T48" fmla="*/ 351 w 356"/>
                <a:gd name="T49" fmla="*/ 108 h 448"/>
                <a:gd name="T50" fmla="*/ 355 w 356"/>
                <a:gd name="T51" fmla="*/ 135 h 448"/>
                <a:gd name="T52" fmla="*/ 355 w 356"/>
                <a:gd name="T53" fmla="*/ 166 h 448"/>
                <a:gd name="T54" fmla="*/ 355 w 356"/>
                <a:gd name="T55" fmla="*/ 447 h 448"/>
                <a:gd name="T56" fmla="*/ 280 w 356"/>
                <a:gd name="T57" fmla="*/ 447 h 448"/>
                <a:gd name="T58" fmla="*/ 280 w 356"/>
                <a:gd name="T59" fmla="*/ 173 h 448"/>
                <a:gd name="T60" fmla="*/ 280 w 356"/>
                <a:gd name="T61" fmla="*/ 173 h 448"/>
                <a:gd name="T62" fmla="*/ 280 w 356"/>
                <a:gd name="T63" fmla="*/ 154 h 448"/>
                <a:gd name="T64" fmla="*/ 278 w 356"/>
                <a:gd name="T65" fmla="*/ 135 h 448"/>
                <a:gd name="T66" fmla="*/ 274 w 356"/>
                <a:gd name="T67" fmla="*/ 121 h 448"/>
                <a:gd name="T68" fmla="*/ 270 w 356"/>
                <a:gd name="T69" fmla="*/ 108 h 448"/>
                <a:gd name="T70" fmla="*/ 270 w 356"/>
                <a:gd name="T71" fmla="*/ 108 h 448"/>
                <a:gd name="T72" fmla="*/ 264 w 356"/>
                <a:gd name="T73" fmla="*/ 98 h 448"/>
                <a:gd name="T74" fmla="*/ 257 w 356"/>
                <a:gd name="T75" fmla="*/ 89 h 448"/>
                <a:gd name="T76" fmla="*/ 249 w 356"/>
                <a:gd name="T77" fmla="*/ 83 h 448"/>
                <a:gd name="T78" fmla="*/ 241 w 356"/>
                <a:gd name="T79" fmla="*/ 77 h 448"/>
                <a:gd name="T80" fmla="*/ 232 w 356"/>
                <a:gd name="T81" fmla="*/ 73 h 448"/>
                <a:gd name="T82" fmla="*/ 222 w 356"/>
                <a:gd name="T83" fmla="*/ 69 h 448"/>
                <a:gd name="T84" fmla="*/ 210 w 356"/>
                <a:gd name="T85" fmla="*/ 67 h 448"/>
                <a:gd name="T86" fmla="*/ 199 w 356"/>
                <a:gd name="T87" fmla="*/ 67 h 448"/>
                <a:gd name="T88" fmla="*/ 199 w 356"/>
                <a:gd name="T89" fmla="*/ 67 h 448"/>
                <a:gd name="T90" fmla="*/ 174 w 356"/>
                <a:gd name="T91" fmla="*/ 69 h 448"/>
                <a:gd name="T92" fmla="*/ 156 w 356"/>
                <a:gd name="T93" fmla="*/ 73 h 448"/>
                <a:gd name="T94" fmla="*/ 156 w 356"/>
                <a:gd name="T95" fmla="*/ 73 h 448"/>
                <a:gd name="T96" fmla="*/ 141 w 356"/>
                <a:gd name="T97" fmla="*/ 77 h 448"/>
                <a:gd name="T98" fmla="*/ 126 w 356"/>
                <a:gd name="T99" fmla="*/ 85 h 448"/>
                <a:gd name="T100" fmla="*/ 114 w 356"/>
                <a:gd name="T101" fmla="*/ 96 h 448"/>
                <a:gd name="T102" fmla="*/ 102 w 356"/>
                <a:gd name="T103" fmla="*/ 108 h 448"/>
                <a:gd name="T104" fmla="*/ 102 w 356"/>
                <a:gd name="T105" fmla="*/ 108 h 448"/>
                <a:gd name="T106" fmla="*/ 93 w 356"/>
                <a:gd name="T107" fmla="*/ 119 h 448"/>
                <a:gd name="T108" fmla="*/ 87 w 356"/>
                <a:gd name="T109" fmla="*/ 131 h 448"/>
                <a:gd name="T110" fmla="*/ 83 w 356"/>
                <a:gd name="T111" fmla="*/ 141 h 448"/>
                <a:gd name="T112" fmla="*/ 79 w 356"/>
                <a:gd name="T113" fmla="*/ 152 h 448"/>
                <a:gd name="T114" fmla="*/ 79 w 356"/>
                <a:gd name="T115" fmla="*/ 152 h 448"/>
                <a:gd name="T116" fmla="*/ 75 w 356"/>
                <a:gd name="T117" fmla="*/ 181 h 448"/>
                <a:gd name="T118" fmla="*/ 72 w 356"/>
                <a:gd name="T119" fmla="*/ 218 h 448"/>
                <a:gd name="T120" fmla="*/ 72 w 356"/>
                <a:gd name="T121" fmla="*/ 447 h 448"/>
                <a:gd name="T122" fmla="*/ 0 w 356"/>
                <a:gd name="T123" fmla="*/ 447 h 448"/>
                <a:gd name="T124" fmla="*/ 0 w 356"/>
                <a:gd name="T125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6" h="448">
                  <a:moveTo>
                    <a:pt x="0" y="11"/>
                  </a:moveTo>
                  <a:lnTo>
                    <a:pt x="68" y="11"/>
                  </a:lnTo>
                  <a:lnTo>
                    <a:pt x="68" y="73"/>
                  </a:lnTo>
                  <a:lnTo>
                    <a:pt x="68" y="73"/>
                  </a:lnTo>
                  <a:lnTo>
                    <a:pt x="85" y="54"/>
                  </a:lnTo>
                  <a:lnTo>
                    <a:pt x="102" y="40"/>
                  </a:lnTo>
                  <a:lnTo>
                    <a:pt x="118" y="27"/>
                  </a:lnTo>
                  <a:lnTo>
                    <a:pt x="135" y="17"/>
                  </a:lnTo>
                  <a:lnTo>
                    <a:pt x="135" y="17"/>
                  </a:lnTo>
                  <a:lnTo>
                    <a:pt x="154" y="11"/>
                  </a:lnTo>
                  <a:lnTo>
                    <a:pt x="172" y="4"/>
                  </a:lnTo>
                  <a:lnTo>
                    <a:pt x="191" y="2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35" y="2"/>
                  </a:lnTo>
                  <a:lnTo>
                    <a:pt x="255" y="4"/>
                  </a:lnTo>
                  <a:lnTo>
                    <a:pt x="274" y="11"/>
                  </a:lnTo>
                  <a:lnTo>
                    <a:pt x="291" y="17"/>
                  </a:lnTo>
                  <a:lnTo>
                    <a:pt x="305" y="27"/>
                  </a:lnTo>
                  <a:lnTo>
                    <a:pt x="318" y="38"/>
                  </a:lnTo>
                  <a:lnTo>
                    <a:pt x="328" y="50"/>
                  </a:lnTo>
                  <a:lnTo>
                    <a:pt x="338" y="67"/>
                  </a:lnTo>
                  <a:lnTo>
                    <a:pt x="338" y="67"/>
                  </a:lnTo>
                  <a:lnTo>
                    <a:pt x="345" y="85"/>
                  </a:lnTo>
                  <a:lnTo>
                    <a:pt x="351" y="108"/>
                  </a:lnTo>
                  <a:lnTo>
                    <a:pt x="355" y="135"/>
                  </a:lnTo>
                  <a:lnTo>
                    <a:pt x="355" y="166"/>
                  </a:lnTo>
                  <a:lnTo>
                    <a:pt x="355" y="447"/>
                  </a:lnTo>
                  <a:lnTo>
                    <a:pt x="280" y="447"/>
                  </a:lnTo>
                  <a:lnTo>
                    <a:pt x="280" y="173"/>
                  </a:lnTo>
                  <a:lnTo>
                    <a:pt x="280" y="173"/>
                  </a:lnTo>
                  <a:lnTo>
                    <a:pt x="280" y="154"/>
                  </a:lnTo>
                  <a:lnTo>
                    <a:pt x="278" y="135"/>
                  </a:lnTo>
                  <a:lnTo>
                    <a:pt x="274" y="121"/>
                  </a:lnTo>
                  <a:lnTo>
                    <a:pt x="270" y="108"/>
                  </a:lnTo>
                  <a:lnTo>
                    <a:pt x="270" y="108"/>
                  </a:lnTo>
                  <a:lnTo>
                    <a:pt x="264" y="98"/>
                  </a:lnTo>
                  <a:lnTo>
                    <a:pt x="257" y="89"/>
                  </a:lnTo>
                  <a:lnTo>
                    <a:pt x="249" y="83"/>
                  </a:lnTo>
                  <a:lnTo>
                    <a:pt x="241" y="77"/>
                  </a:lnTo>
                  <a:lnTo>
                    <a:pt x="232" y="73"/>
                  </a:lnTo>
                  <a:lnTo>
                    <a:pt x="222" y="69"/>
                  </a:lnTo>
                  <a:lnTo>
                    <a:pt x="210" y="67"/>
                  </a:lnTo>
                  <a:lnTo>
                    <a:pt x="199" y="67"/>
                  </a:lnTo>
                  <a:lnTo>
                    <a:pt x="199" y="67"/>
                  </a:lnTo>
                  <a:lnTo>
                    <a:pt x="174" y="69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41" y="77"/>
                  </a:lnTo>
                  <a:lnTo>
                    <a:pt x="126" y="85"/>
                  </a:lnTo>
                  <a:lnTo>
                    <a:pt x="114" y="96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93" y="119"/>
                  </a:lnTo>
                  <a:lnTo>
                    <a:pt x="87" y="131"/>
                  </a:lnTo>
                  <a:lnTo>
                    <a:pt x="83" y="141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5" y="181"/>
                  </a:lnTo>
                  <a:lnTo>
                    <a:pt x="72" y="218"/>
                  </a:lnTo>
                  <a:lnTo>
                    <a:pt x="72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4E944A3B-BE10-C54E-A998-AF62467AE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900" y="3502025"/>
              <a:ext cx="73025" cy="204788"/>
            </a:xfrm>
            <a:custGeom>
              <a:avLst/>
              <a:gdLst>
                <a:gd name="T0" fmla="*/ 61 w 205"/>
                <a:gd name="T1" fmla="*/ 0 h 568"/>
                <a:gd name="T2" fmla="*/ 133 w 205"/>
                <a:gd name="T3" fmla="*/ 0 h 568"/>
                <a:gd name="T4" fmla="*/ 133 w 205"/>
                <a:gd name="T5" fmla="*/ 123 h 568"/>
                <a:gd name="T6" fmla="*/ 204 w 205"/>
                <a:gd name="T7" fmla="*/ 123 h 568"/>
                <a:gd name="T8" fmla="*/ 204 w 205"/>
                <a:gd name="T9" fmla="*/ 183 h 568"/>
                <a:gd name="T10" fmla="*/ 133 w 205"/>
                <a:gd name="T11" fmla="*/ 183 h 568"/>
                <a:gd name="T12" fmla="*/ 133 w 205"/>
                <a:gd name="T13" fmla="*/ 468 h 568"/>
                <a:gd name="T14" fmla="*/ 133 w 205"/>
                <a:gd name="T15" fmla="*/ 468 h 568"/>
                <a:gd name="T16" fmla="*/ 135 w 205"/>
                <a:gd name="T17" fmla="*/ 478 h 568"/>
                <a:gd name="T18" fmla="*/ 138 w 205"/>
                <a:gd name="T19" fmla="*/ 486 h 568"/>
                <a:gd name="T20" fmla="*/ 142 w 205"/>
                <a:gd name="T21" fmla="*/ 495 h 568"/>
                <a:gd name="T22" fmla="*/ 150 w 205"/>
                <a:gd name="T23" fmla="*/ 499 h 568"/>
                <a:gd name="T24" fmla="*/ 150 w 205"/>
                <a:gd name="T25" fmla="*/ 499 h 568"/>
                <a:gd name="T26" fmla="*/ 160 w 205"/>
                <a:gd name="T27" fmla="*/ 501 h 568"/>
                <a:gd name="T28" fmla="*/ 177 w 205"/>
                <a:gd name="T29" fmla="*/ 503 h 568"/>
                <a:gd name="T30" fmla="*/ 177 w 205"/>
                <a:gd name="T31" fmla="*/ 503 h 568"/>
                <a:gd name="T32" fmla="*/ 190 w 205"/>
                <a:gd name="T33" fmla="*/ 503 h 568"/>
                <a:gd name="T34" fmla="*/ 190 w 205"/>
                <a:gd name="T35" fmla="*/ 503 h 568"/>
                <a:gd name="T36" fmla="*/ 204 w 205"/>
                <a:gd name="T37" fmla="*/ 501 h 568"/>
                <a:gd name="T38" fmla="*/ 204 w 205"/>
                <a:gd name="T39" fmla="*/ 559 h 568"/>
                <a:gd name="T40" fmla="*/ 204 w 205"/>
                <a:gd name="T41" fmla="*/ 559 h 568"/>
                <a:gd name="T42" fmla="*/ 177 w 205"/>
                <a:gd name="T43" fmla="*/ 565 h 568"/>
                <a:gd name="T44" fmla="*/ 177 w 205"/>
                <a:gd name="T45" fmla="*/ 565 h 568"/>
                <a:gd name="T46" fmla="*/ 148 w 205"/>
                <a:gd name="T47" fmla="*/ 567 h 568"/>
                <a:gd name="T48" fmla="*/ 148 w 205"/>
                <a:gd name="T49" fmla="*/ 567 h 568"/>
                <a:gd name="T50" fmla="*/ 125 w 205"/>
                <a:gd name="T51" fmla="*/ 565 h 568"/>
                <a:gd name="T52" fmla="*/ 104 w 205"/>
                <a:gd name="T53" fmla="*/ 559 h 568"/>
                <a:gd name="T54" fmla="*/ 90 w 205"/>
                <a:gd name="T55" fmla="*/ 551 h 568"/>
                <a:gd name="T56" fmla="*/ 84 w 205"/>
                <a:gd name="T57" fmla="*/ 547 h 568"/>
                <a:gd name="T58" fmla="*/ 77 w 205"/>
                <a:gd name="T59" fmla="*/ 541 h 568"/>
                <a:gd name="T60" fmla="*/ 77 w 205"/>
                <a:gd name="T61" fmla="*/ 541 h 568"/>
                <a:gd name="T62" fmla="*/ 71 w 205"/>
                <a:gd name="T63" fmla="*/ 526 h 568"/>
                <a:gd name="T64" fmla="*/ 65 w 205"/>
                <a:gd name="T65" fmla="*/ 509 h 568"/>
                <a:gd name="T66" fmla="*/ 61 w 205"/>
                <a:gd name="T67" fmla="*/ 493 h 568"/>
                <a:gd name="T68" fmla="*/ 61 w 205"/>
                <a:gd name="T69" fmla="*/ 472 h 568"/>
                <a:gd name="T70" fmla="*/ 61 w 205"/>
                <a:gd name="T71" fmla="*/ 183 h 568"/>
                <a:gd name="T72" fmla="*/ 0 w 205"/>
                <a:gd name="T73" fmla="*/ 183 h 568"/>
                <a:gd name="T74" fmla="*/ 0 w 205"/>
                <a:gd name="T75" fmla="*/ 123 h 568"/>
                <a:gd name="T76" fmla="*/ 61 w 205"/>
                <a:gd name="T77" fmla="*/ 123 h 568"/>
                <a:gd name="T78" fmla="*/ 61 w 205"/>
                <a:gd name="T7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5" h="568">
                  <a:moveTo>
                    <a:pt x="61" y="0"/>
                  </a:moveTo>
                  <a:lnTo>
                    <a:pt x="133" y="0"/>
                  </a:lnTo>
                  <a:lnTo>
                    <a:pt x="133" y="123"/>
                  </a:lnTo>
                  <a:lnTo>
                    <a:pt x="204" y="123"/>
                  </a:lnTo>
                  <a:lnTo>
                    <a:pt x="204" y="183"/>
                  </a:lnTo>
                  <a:lnTo>
                    <a:pt x="133" y="183"/>
                  </a:lnTo>
                  <a:lnTo>
                    <a:pt x="133" y="468"/>
                  </a:lnTo>
                  <a:lnTo>
                    <a:pt x="133" y="468"/>
                  </a:lnTo>
                  <a:lnTo>
                    <a:pt x="135" y="478"/>
                  </a:lnTo>
                  <a:lnTo>
                    <a:pt x="138" y="486"/>
                  </a:lnTo>
                  <a:lnTo>
                    <a:pt x="142" y="495"/>
                  </a:lnTo>
                  <a:lnTo>
                    <a:pt x="150" y="499"/>
                  </a:lnTo>
                  <a:lnTo>
                    <a:pt x="150" y="499"/>
                  </a:lnTo>
                  <a:lnTo>
                    <a:pt x="160" y="501"/>
                  </a:lnTo>
                  <a:lnTo>
                    <a:pt x="177" y="503"/>
                  </a:lnTo>
                  <a:lnTo>
                    <a:pt x="177" y="503"/>
                  </a:lnTo>
                  <a:lnTo>
                    <a:pt x="190" y="503"/>
                  </a:lnTo>
                  <a:lnTo>
                    <a:pt x="190" y="503"/>
                  </a:lnTo>
                  <a:lnTo>
                    <a:pt x="204" y="501"/>
                  </a:lnTo>
                  <a:lnTo>
                    <a:pt x="204" y="559"/>
                  </a:lnTo>
                  <a:lnTo>
                    <a:pt x="204" y="559"/>
                  </a:lnTo>
                  <a:lnTo>
                    <a:pt x="177" y="565"/>
                  </a:lnTo>
                  <a:lnTo>
                    <a:pt x="177" y="565"/>
                  </a:lnTo>
                  <a:lnTo>
                    <a:pt x="148" y="567"/>
                  </a:lnTo>
                  <a:lnTo>
                    <a:pt x="148" y="567"/>
                  </a:lnTo>
                  <a:lnTo>
                    <a:pt x="125" y="565"/>
                  </a:lnTo>
                  <a:lnTo>
                    <a:pt x="104" y="559"/>
                  </a:lnTo>
                  <a:lnTo>
                    <a:pt x="90" y="551"/>
                  </a:lnTo>
                  <a:lnTo>
                    <a:pt x="84" y="547"/>
                  </a:lnTo>
                  <a:lnTo>
                    <a:pt x="77" y="541"/>
                  </a:lnTo>
                  <a:lnTo>
                    <a:pt x="77" y="541"/>
                  </a:lnTo>
                  <a:lnTo>
                    <a:pt x="71" y="526"/>
                  </a:lnTo>
                  <a:lnTo>
                    <a:pt x="65" y="509"/>
                  </a:lnTo>
                  <a:lnTo>
                    <a:pt x="61" y="493"/>
                  </a:lnTo>
                  <a:lnTo>
                    <a:pt x="61" y="472"/>
                  </a:lnTo>
                  <a:lnTo>
                    <a:pt x="61" y="183"/>
                  </a:lnTo>
                  <a:lnTo>
                    <a:pt x="0" y="183"/>
                  </a:lnTo>
                  <a:lnTo>
                    <a:pt x="0" y="123"/>
                  </a:lnTo>
                  <a:lnTo>
                    <a:pt x="61" y="123"/>
                  </a:lnTo>
                  <a:lnTo>
                    <a:pt x="6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03A232DC-E29A-5B4D-B6E7-A22E8880C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0113" y="3541713"/>
              <a:ext cx="149225" cy="166687"/>
            </a:xfrm>
            <a:custGeom>
              <a:avLst/>
              <a:gdLst>
                <a:gd name="T0" fmla="*/ 266 w 414"/>
                <a:gd name="T1" fmla="*/ 181 h 463"/>
                <a:gd name="T2" fmla="*/ 289 w 414"/>
                <a:gd name="T3" fmla="*/ 162 h 463"/>
                <a:gd name="T4" fmla="*/ 293 w 414"/>
                <a:gd name="T5" fmla="*/ 133 h 463"/>
                <a:gd name="T6" fmla="*/ 286 w 414"/>
                <a:gd name="T7" fmla="*/ 102 h 463"/>
                <a:gd name="T8" fmla="*/ 266 w 414"/>
                <a:gd name="T9" fmla="*/ 79 h 463"/>
                <a:gd name="T10" fmla="*/ 214 w 414"/>
                <a:gd name="T11" fmla="*/ 63 h 463"/>
                <a:gd name="T12" fmla="*/ 164 w 414"/>
                <a:gd name="T13" fmla="*/ 65 h 463"/>
                <a:gd name="T14" fmla="*/ 122 w 414"/>
                <a:gd name="T15" fmla="*/ 79 h 463"/>
                <a:gd name="T16" fmla="*/ 108 w 414"/>
                <a:gd name="T17" fmla="*/ 94 h 463"/>
                <a:gd name="T18" fmla="*/ 93 w 414"/>
                <a:gd name="T19" fmla="*/ 129 h 463"/>
                <a:gd name="T20" fmla="*/ 23 w 414"/>
                <a:gd name="T21" fmla="*/ 144 h 463"/>
                <a:gd name="T22" fmla="*/ 31 w 414"/>
                <a:gd name="T23" fmla="*/ 92 h 463"/>
                <a:gd name="T24" fmla="*/ 54 w 414"/>
                <a:gd name="T25" fmla="*/ 50 h 463"/>
                <a:gd name="T26" fmla="*/ 74 w 414"/>
                <a:gd name="T27" fmla="*/ 31 h 463"/>
                <a:gd name="T28" fmla="*/ 160 w 414"/>
                <a:gd name="T29" fmla="*/ 2 h 463"/>
                <a:gd name="T30" fmla="*/ 228 w 414"/>
                <a:gd name="T31" fmla="*/ 2 h 463"/>
                <a:gd name="T32" fmla="*/ 318 w 414"/>
                <a:gd name="T33" fmla="*/ 29 h 463"/>
                <a:gd name="T34" fmla="*/ 338 w 414"/>
                <a:gd name="T35" fmla="*/ 46 h 463"/>
                <a:gd name="T36" fmla="*/ 357 w 414"/>
                <a:gd name="T37" fmla="*/ 79 h 463"/>
                <a:gd name="T38" fmla="*/ 365 w 414"/>
                <a:gd name="T39" fmla="*/ 121 h 463"/>
                <a:gd name="T40" fmla="*/ 365 w 414"/>
                <a:gd name="T41" fmla="*/ 383 h 463"/>
                <a:gd name="T42" fmla="*/ 371 w 414"/>
                <a:gd name="T43" fmla="*/ 393 h 463"/>
                <a:gd name="T44" fmla="*/ 388 w 414"/>
                <a:gd name="T45" fmla="*/ 397 h 463"/>
                <a:gd name="T46" fmla="*/ 413 w 414"/>
                <a:gd name="T47" fmla="*/ 395 h 463"/>
                <a:gd name="T48" fmla="*/ 386 w 414"/>
                <a:gd name="T49" fmla="*/ 455 h 463"/>
                <a:gd name="T50" fmla="*/ 363 w 414"/>
                <a:gd name="T51" fmla="*/ 457 h 463"/>
                <a:gd name="T52" fmla="*/ 318 w 414"/>
                <a:gd name="T53" fmla="*/ 441 h 463"/>
                <a:gd name="T54" fmla="*/ 299 w 414"/>
                <a:gd name="T55" fmla="*/ 414 h 463"/>
                <a:gd name="T56" fmla="*/ 282 w 414"/>
                <a:gd name="T57" fmla="*/ 404 h 463"/>
                <a:gd name="T58" fmla="*/ 230 w 414"/>
                <a:gd name="T59" fmla="*/ 441 h 463"/>
                <a:gd name="T60" fmla="*/ 187 w 414"/>
                <a:gd name="T61" fmla="*/ 457 h 463"/>
                <a:gd name="T62" fmla="*/ 137 w 414"/>
                <a:gd name="T63" fmla="*/ 462 h 463"/>
                <a:gd name="T64" fmla="*/ 83 w 414"/>
                <a:gd name="T65" fmla="*/ 453 h 463"/>
                <a:gd name="T66" fmla="*/ 48 w 414"/>
                <a:gd name="T67" fmla="*/ 435 h 463"/>
                <a:gd name="T68" fmla="*/ 29 w 414"/>
                <a:gd name="T69" fmla="*/ 416 h 463"/>
                <a:gd name="T70" fmla="*/ 10 w 414"/>
                <a:gd name="T71" fmla="*/ 385 h 463"/>
                <a:gd name="T72" fmla="*/ 0 w 414"/>
                <a:gd name="T73" fmla="*/ 347 h 463"/>
                <a:gd name="T74" fmla="*/ 0 w 414"/>
                <a:gd name="T75" fmla="*/ 318 h 463"/>
                <a:gd name="T76" fmla="*/ 10 w 414"/>
                <a:gd name="T77" fmla="*/ 279 h 463"/>
                <a:gd name="T78" fmla="*/ 29 w 414"/>
                <a:gd name="T79" fmla="*/ 247 h 463"/>
                <a:gd name="T80" fmla="*/ 58 w 414"/>
                <a:gd name="T81" fmla="*/ 225 h 463"/>
                <a:gd name="T82" fmla="*/ 137 w 414"/>
                <a:gd name="T83" fmla="*/ 198 h 463"/>
                <a:gd name="T84" fmla="*/ 99 w 414"/>
                <a:gd name="T85" fmla="*/ 381 h 463"/>
                <a:gd name="T86" fmla="*/ 139 w 414"/>
                <a:gd name="T87" fmla="*/ 399 h 463"/>
                <a:gd name="T88" fmla="*/ 174 w 414"/>
                <a:gd name="T89" fmla="*/ 399 h 463"/>
                <a:gd name="T90" fmla="*/ 230 w 414"/>
                <a:gd name="T91" fmla="*/ 383 h 463"/>
                <a:gd name="T92" fmla="*/ 257 w 414"/>
                <a:gd name="T93" fmla="*/ 364 h 463"/>
                <a:gd name="T94" fmla="*/ 282 w 414"/>
                <a:gd name="T95" fmla="*/ 331 h 463"/>
                <a:gd name="T96" fmla="*/ 291 w 414"/>
                <a:gd name="T97" fmla="*/ 285 h 463"/>
                <a:gd name="T98" fmla="*/ 276 w 414"/>
                <a:gd name="T99" fmla="*/ 233 h 463"/>
                <a:gd name="T100" fmla="*/ 234 w 414"/>
                <a:gd name="T101" fmla="*/ 246 h 463"/>
                <a:gd name="T102" fmla="*/ 170 w 414"/>
                <a:gd name="T103" fmla="*/ 254 h 463"/>
                <a:gd name="T104" fmla="*/ 110 w 414"/>
                <a:gd name="T105" fmla="*/ 271 h 463"/>
                <a:gd name="T106" fmla="*/ 89 w 414"/>
                <a:gd name="T107" fmla="*/ 287 h 463"/>
                <a:gd name="T108" fmla="*/ 79 w 414"/>
                <a:gd name="T109" fmla="*/ 312 h 463"/>
                <a:gd name="T110" fmla="*/ 79 w 414"/>
                <a:gd name="T111" fmla="*/ 347 h 463"/>
                <a:gd name="T112" fmla="*/ 99 w 414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4" h="463">
                  <a:moveTo>
                    <a:pt x="255" y="183"/>
                  </a:moveTo>
                  <a:lnTo>
                    <a:pt x="255" y="183"/>
                  </a:lnTo>
                  <a:lnTo>
                    <a:pt x="266" y="181"/>
                  </a:lnTo>
                  <a:lnTo>
                    <a:pt x="276" y="177"/>
                  </a:lnTo>
                  <a:lnTo>
                    <a:pt x="282" y="171"/>
                  </a:lnTo>
                  <a:lnTo>
                    <a:pt x="289" y="162"/>
                  </a:lnTo>
                  <a:lnTo>
                    <a:pt x="289" y="162"/>
                  </a:lnTo>
                  <a:lnTo>
                    <a:pt x="293" y="150"/>
                  </a:lnTo>
                  <a:lnTo>
                    <a:pt x="293" y="133"/>
                  </a:lnTo>
                  <a:lnTo>
                    <a:pt x="293" y="133"/>
                  </a:lnTo>
                  <a:lnTo>
                    <a:pt x="291" y="117"/>
                  </a:lnTo>
                  <a:lnTo>
                    <a:pt x="286" y="102"/>
                  </a:lnTo>
                  <a:lnTo>
                    <a:pt x="278" y="89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1" y="71"/>
                  </a:lnTo>
                  <a:lnTo>
                    <a:pt x="234" y="67"/>
                  </a:lnTo>
                  <a:lnTo>
                    <a:pt x="214" y="63"/>
                  </a:lnTo>
                  <a:lnTo>
                    <a:pt x="191" y="63"/>
                  </a:lnTo>
                  <a:lnTo>
                    <a:pt x="191" y="63"/>
                  </a:lnTo>
                  <a:lnTo>
                    <a:pt x="164" y="65"/>
                  </a:lnTo>
                  <a:lnTo>
                    <a:pt x="141" y="71"/>
                  </a:lnTo>
                  <a:lnTo>
                    <a:pt x="131" y="75"/>
                  </a:lnTo>
                  <a:lnTo>
                    <a:pt x="122" y="79"/>
                  </a:lnTo>
                  <a:lnTo>
                    <a:pt x="116" y="85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4" y="102"/>
                  </a:lnTo>
                  <a:lnTo>
                    <a:pt x="97" y="114"/>
                  </a:lnTo>
                  <a:lnTo>
                    <a:pt x="93" y="129"/>
                  </a:lnTo>
                  <a:lnTo>
                    <a:pt x="91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5" y="125"/>
                  </a:lnTo>
                  <a:lnTo>
                    <a:pt x="27" y="106"/>
                  </a:lnTo>
                  <a:lnTo>
                    <a:pt x="31" y="92"/>
                  </a:lnTo>
                  <a:lnTo>
                    <a:pt x="37" y="75"/>
                  </a:lnTo>
                  <a:lnTo>
                    <a:pt x="43" y="63"/>
                  </a:lnTo>
                  <a:lnTo>
                    <a:pt x="54" y="50"/>
                  </a:lnTo>
                  <a:lnTo>
                    <a:pt x="64" y="40"/>
                  </a:lnTo>
                  <a:lnTo>
                    <a:pt x="74" y="31"/>
                  </a:lnTo>
                  <a:lnTo>
                    <a:pt x="74" y="31"/>
                  </a:lnTo>
                  <a:lnTo>
                    <a:pt x="102" y="19"/>
                  </a:lnTo>
                  <a:lnTo>
                    <a:pt x="129" y="8"/>
                  </a:lnTo>
                  <a:lnTo>
                    <a:pt x="160" y="2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228" y="2"/>
                  </a:lnTo>
                  <a:lnTo>
                    <a:pt x="261" y="6"/>
                  </a:lnTo>
                  <a:lnTo>
                    <a:pt x="291" y="17"/>
                  </a:lnTo>
                  <a:lnTo>
                    <a:pt x="318" y="29"/>
                  </a:lnTo>
                  <a:lnTo>
                    <a:pt x="318" y="29"/>
                  </a:lnTo>
                  <a:lnTo>
                    <a:pt x="328" y="38"/>
                  </a:lnTo>
                  <a:lnTo>
                    <a:pt x="338" y="46"/>
                  </a:lnTo>
                  <a:lnTo>
                    <a:pt x="347" y="56"/>
                  </a:lnTo>
                  <a:lnTo>
                    <a:pt x="353" y="67"/>
                  </a:lnTo>
                  <a:lnTo>
                    <a:pt x="357" y="79"/>
                  </a:lnTo>
                  <a:lnTo>
                    <a:pt x="361" y="92"/>
                  </a:lnTo>
                  <a:lnTo>
                    <a:pt x="363" y="106"/>
                  </a:lnTo>
                  <a:lnTo>
                    <a:pt x="365" y="121"/>
                  </a:lnTo>
                  <a:lnTo>
                    <a:pt x="365" y="372"/>
                  </a:lnTo>
                  <a:lnTo>
                    <a:pt x="365" y="372"/>
                  </a:lnTo>
                  <a:lnTo>
                    <a:pt x="365" y="383"/>
                  </a:lnTo>
                  <a:lnTo>
                    <a:pt x="370" y="391"/>
                  </a:lnTo>
                  <a:lnTo>
                    <a:pt x="370" y="391"/>
                  </a:lnTo>
                  <a:lnTo>
                    <a:pt x="371" y="393"/>
                  </a:lnTo>
                  <a:lnTo>
                    <a:pt x="376" y="395"/>
                  </a:lnTo>
                  <a:lnTo>
                    <a:pt x="388" y="397"/>
                  </a:lnTo>
                  <a:lnTo>
                    <a:pt x="388" y="397"/>
                  </a:lnTo>
                  <a:lnTo>
                    <a:pt x="401" y="397"/>
                  </a:lnTo>
                  <a:lnTo>
                    <a:pt x="401" y="397"/>
                  </a:lnTo>
                  <a:lnTo>
                    <a:pt x="413" y="395"/>
                  </a:lnTo>
                  <a:lnTo>
                    <a:pt x="413" y="449"/>
                  </a:lnTo>
                  <a:lnTo>
                    <a:pt x="413" y="449"/>
                  </a:lnTo>
                  <a:lnTo>
                    <a:pt x="386" y="455"/>
                  </a:lnTo>
                  <a:lnTo>
                    <a:pt x="386" y="455"/>
                  </a:lnTo>
                  <a:lnTo>
                    <a:pt x="363" y="457"/>
                  </a:lnTo>
                  <a:lnTo>
                    <a:pt x="363" y="457"/>
                  </a:lnTo>
                  <a:lnTo>
                    <a:pt x="345" y="455"/>
                  </a:lnTo>
                  <a:lnTo>
                    <a:pt x="330" y="451"/>
                  </a:lnTo>
                  <a:lnTo>
                    <a:pt x="318" y="441"/>
                  </a:lnTo>
                  <a:lnTo>
                    <a:pt x="307" y="431"/>
                  </a:lnTo>
                  <a:lnTo>
                    <a:pt x="307" y="431"/>
                  </a:lnTo>
                  <a:lnTo>
                    <a:pt x="299" y="414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2" y="404"/>
                  </a:lnTo>
                  <a:lnTo>
                    <a:pt x="268" y="418"/>
                  </a:lnTo>
                  <a:lnTo>
                    <a:pt x="249" y="429"/>
                  </a:lnTo>
                  <a:lnTo>
                    <a:pt x="230" y="441"/>
                  </a:lnTo>
                  <a:lnTo>
                    <a:pt x="230" y="441"/>
                  </a:lnTo>
                  <a:lnTo>
                    <a:pt x="210" y="449"/>
                  </a:lnTo>
                  <a:lnTo>
                    <a:pt x="187" y="457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8" y="460"/>
                  </a:lnTo>
                  <a:lnTo>
                    <a:pt x="95" y="457"/>
                  </a:lnTo>
                  <a:lnTo>
                    <a:pt x="83" y="453"/>
                  </a:lnTo>
                  <a:lnTo>
                    <a:pt x="70" y="447"/>
                  </a:lnTo>
                  <a:lnTo>
                    <a:pt x="60" y="441"/>
                  </a:lnTo>
                  <a:lnTo>
                    <a:pt x="48" y="435"/>
                  </a:lnTo>
                  <a:lnTo>
                    <a:pt x="39" y="426"/>
                  </a:lnTo>
                  <a:lnTo>
                    <a:pt x="39" y="426"/>
                  </a:lnTo>
                  <a:lnTo>
                    <a:pt x="29" y="416"/>
                  </a:lnTo>
                  <a:lnTo>
                    <a:pt x="20" y="406"/>
                  </a:lnTo>
                  <a:lnTo>
                    <a:pt x="14" y="395"/>
                  </a:lnTo>
                  <a:lnTo>
                    <a:pt x="10" y="385"/>
                  </a:lnTo>
                  <a:lnTo>
                    <a:pt x="6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8"/>
                  </a:lnTo>
                  <a:lnTo>
                    <a:pt x="2" y="304"/>
                  </a:lnTo>
                  <a:lnTo>
                    <a:pt x="6" y="291"/>
                  </a:lnTo>
                  <a:lnTo>
                    <a:pt x="10" y="279"/>
                  </a:lnTo>
                  <a:lnTo>
                    <a:pt x="14" y="268"/>
                  </a:lnTo>
                  <a:lnTo>
                    <a:pt x="20" y="258"/>
                  </a:lnTo>
                  <a:lnTo>
                    <a:pt x="29" y="247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5"/>
                  </a:lnTo>
                  <a:lnTo>
                    <a:pt x="81" y="212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5" y="183"/>
                  </a:lnTo>
                  <a:close/>
                  <a:moveTo>
                    <a:pt x="99" y="381"/>
                  </a:moveTo>
                  <a:lnTo>
                    <a:pt x="99" y="381"/>
                  </a:lnTo>
                  <a:lnTo>
                    <a:pt x="112" y="389"/>
                  </a:lnTo>
                  <a:lnTo>
                    <a:pt x="124" y="395"/>
                  </a:lnTo>
                  <a:lnTo>
                    <a:pt x="139" y="399"/>
                  </a:lnTo>
                  <a:lnTo>
                    <a:pt x="155" y="399"/>
                  </a:lnTo>
                  <a:lnTo>
                    <a:pt x="155" y="399"/>
                  </a:lnTo>
                  <a:lnTo>
                    <a:pt x="174" y="399"/>
                  </a:lnTo>
                  <a:lnTo>
                    <a:pt x="193" y="395"/>
                  </a:lnTo>
                  <a:lnTo>
                    <a:pt x="212" y="389"/>
                  </a:lnTo>
                  <a:lnTo>
                    <a:pt x="230" y="383"/>
                  </a:lnTo>
                  <a:lnTo>
                    <a:pt x="230" y="383"/>
                  </a:lnTo>
                  <a:lnTo>
                    <a:pt x="245" y="374"/>
                  </a:lnTo>
                  <a:lnTo>
                    <a:pt x="257" y="364"/>
                  </a:lnTo>
                  <a:lnTo>
                    <a:pt x="268" y="354"/>
                  </a:lnTo>
                  <a:lnTo>
                    <a:pt x="276" y="343"/>
                  </a:lnTo>
                  <a:lnTo>
                    <a:pt x="282" y="331"/>
                  </a:lnTo>
                  <a:lnTo>
                    <a:pt x="286" y="316"/>
                  </a:lnTo>
                  <a:lnTo>
                    <a:pt x="291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6" y="233"/>
                  </a:lnTo>
                  <a:lnTo>
                    <a:pt x="257" y="239"/>
                  </a:lnTo>
                  <a:lnTo>
                    <a:pt x="257" y="239"/>
                  </a:lnTo>
                  <a:lnTo>
                    <a:pt x="234" y="246"/>
                  </a:lnTo>
                  <a:lnTo>
                    <a:pt x="216" y="247"/>
                  </a:lnTo>
                  <a:lnTo>
                    <a:pt x="170" y="254"/>
                  </a:lnTo>
                  <a:lnTo>
                    <a:pt x="170" y="254"/>
                  </a:lnTo>
                  <a:lnTo>
                    <a:pt x="135" y="260"/>
                  </a:lnTo>
                  <a:lnTo>
                    <a:pt x="122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5" y="281"/>
                  </a:lnTo>
                  <a:lnTo>
                    <a:pt x="89" y="287"/>
                  </a:lnTo>
                  <a:lnTo>
                    <a:pt x="85" y="295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9" y="347"/>
                  </a:lnTo>
                  <a:lnTo>
                    <a:pt x="83" y="360"/>
                  </a:lnTo>
                  <a:lnTo>
                    <a:pt x="89" y="372"/>
                  </a:lnTo>
                  <a:lnTo>
                    <a:pt x="99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77B7729-8BDE-8F42-9159-5EE58E2D9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738" y="3541713"/>
              <a:ext cx="128587" cy="161925"/>
            </a:xfrm>
            <a:custGeom>
              <a:avLst/>
              <a:gdLst>
                <a:gd name="T0" fmla="*/ 0 w 358"/>
                <a:gd name="T1" fmla="*/ 11 h 448"/>
                <a:gd name="T2" fmla="*/ 71 w 358"/>
                <a:gd name="T3" fmla="*/ 11 h 448"/>
                <a:gd name="T4" fmla="*/ 71 w 358"/>
                <a:gd name="T5" fmla="*/ 73 h 448"/>
                <a:gd name="T6" fmla="*/ 71 w 358"/>
                <a:gd name="T7" fmla="*/ 73 h 448"/>
                <a:gd name="T8" fmla="*/ 87 w 358"/>
                <a:gd name="T9" fmla="*/ 54 h 448"/>
                <a:gd name="T10" fmla="*/ 102 w 358"/>
                <a:gd name="T11" fmla="*/ 40 h 448"/>
                <a:gd name="T12" fmla="*/ 118 w 358"/>
                <a:gd name="T13" fmla="*/ 27 h 448"/>
                <a:gd name="T14" fmla="*/ 137 w 358"/>
                <a:gd name="T15" fmla="*/ 17 h 448"/>
                <a:gd name="T16" fmla="*/ 137 w 358"/>
                <a:gd name="T17" fmla="*/ 17 h 448"/>
                <a:gd name="T18" fmla="*/ 153 w 358"/>
                <a:gd name="T19" fmla="*/ 11 h 448"/>
                <a:gd name="T20" fmla="*/ 172 w 358"/>
                <a:gd name="T21" fmla="*/ 4 h 448"/>
                <a:gd name="T22" fmla="*/ 193 w 358"/>
                <a:gd name="T23" fmla="*/ 2 h 448"/>
                <a:gd name="T24" fmla="*/ 214 w 358"/>
                <a:gd name="T25" fmla="*/ 0 h 448"/>
                <a:gd name="T26" fmla="*/ 214 w 358"/>
                <a:gd name="T27" fmla="*/ 0 h 448"/>
                <a:gd name="T28" fmla="*/ 234 w 358"/>
                <a:gd name="T29" fmla="*/ 2 h 448"/>
                <a:gd name="T30" fmla="*/ 255 w 358"/>
                <a:gd name="T31" fmla="*/ 4 h 448"/>
                <a:gd name="T32" fmla="*/ 274 w 358"/>
                <a:gd name="T33" fmla="*/ 11 h 448"/>
                <a:gd name="T34" fmla="*/ 291 w 358"/>
                <a:gd name="T35" fmla="*/ 17 h 448"/>
                <a:gd name="T36" fmla="*/ 305 w 358"/>
                <a:gd name="T37" fmla="*/ 27 h 448"/>
                <a:gd name="T38" fmla="*/ 320 w 358"/>
                <a:gd name="T39" fmla="*/ 38 h 448"/>
                <a:gd name="T40" fmla="*/ 330 w 358"/>
                <a:gd name="T41" fmla="*/ 50 h 448"/>
                <a:gd name="T42" fmla="*/ 338 w 358"/>
                <a:gd name="T43" fmla="*/ 67 h 448"/>
                <a:gd name="T44" fmla="*/ 338 w 358"/>
                <a:gd name="T45" fmla="*/ 67 h 448"/>
                <a:gd name="T46" fmla="*/ 347 w 358"/>
                <a:gd name="T47" fmla="*/ 85 h 448"/>
                <a:gd name="T48" fmla="*/ 353 w 358"/>
                <a:gd name="T49" fmla="*/ 108 h 448"/>
                <a:gd name="T50" fmla="*/ 355 w 358"/>
                <a:gd name="T51" fmla="*/ 135 h 448"/>
                <a:gd name="T52" fmla="*/ 357 w 358"/>
                <a:gd name="T53" fmla="*/ 166 h 448"/>
                <a:gd name="T54" fmla="*/ 357 w 358"/>
                <a:gd name="T55" fmla="*/ 447 h 448"/>
                <a:gd name="T56" fmla="*/ 282 w 358"/>
                <a:gd name="T57" fmla="*/ 447 h 448"/>
                <a:gd name="T58" fmla="*/ 282 w 358"/>
                <a:gd name="T59" fmla="*/ 173 h 448"/>
                <a:gd name="T60" fmla="*/ 282 w 358"/>
                <a:gd name="T61" fmla="*/ 173 h 448"/>
                <a:gd name="T62" fmla="*/ 282 w 358"/>
                <a:gd name="T63" fmla="*/ 154 h 448"/>
                <a:gd name="T64" fmla="*/ 278 w 358"/>
                <a:gd name="T65" fmla="*/ 135 h 448"/>
                <a:gd name="T66" fmla="*/ 276 w 358"/>
                <a:gd name="T67" fmla="*/ 121 h 448"/>
                <a:gd name="T68" fmla="*/ 270 w 358"/>
                <a:gd name="T69" fmla="*/ 108 h 448"/>
                <a:gd name="T70" fmla="*/ 270 w 358"/>
                <a:gd name="T71" fmla="*/ 108 h 448"/>
                <a:gd name="T72" fmla="*/ 266 w 358"/>
                <a:gd name="T73" fmla="*/ 98 h 448"/>
                <a:gd name="T74" fmla="*/ 259 w 358"/>
                <a:gd name="T75" fmla="*/ 89 h 448"/>
                <a:gd name="T76" fmla="*/ 251 w 358"/>
                <a:gd name="T77" fmla="*/ 83 h 448"/>
                <a:gd name="T78" fmla="*/ 243 w 358"/>
                <a:gd name="T79" fmla="*/ 77 h 448"/>
                <a:gd name="T80" fmla="*/ 233 w 358"/>
                <a:gd name="T81" fmla="*/ 73 h 448"/>
                <a:gd name="T82" fmla="*/ 222 w 358"/>
                <a:gd name="T83" fmla="*/ 69 h 448"/>
                <a:gd name="T84" fmla="*/ 212 w 358"/>
                <a:gd name="T85" fmla="*/ 67 h 448"/>
                <a:gd name="T86" fmla="*/ 199 w 358"/>
                <a:gd name="T87" fmla="*/ 67 h 448"/>
                <a:gd name="T88" fmla="*/ 199 w 358"/>
                <a:gd name="T89" fmla="*/ 67 h 448"/>
                <a:gd name="T90" fmla="*/ 176 w 358"/>
                <a:gd name="T91" fmla="*/ 69 h 448"/>
                <a:gd name="T92" fmla="*/ 156 w 358"/>
                <a:gd name="T93" fmla="*/ 73 h 448"/>
                <a:gd name="T94" fmla="*/ 156 w 358"/>
                <a:gd name="T95" fmla="*/ 73 h 448"/>
                <a:gd name="T96" fmla="*/ 141 w 358"/>
                <a:gd name="T97" fmla="*/ 77 h 448"/>
                <a:gd name="T98" fmla="*/ 129 w 358"/>
                <a:gd name="T99" fmla="*/ 85 h 448"/>
                <a:gd name="T100" fmla="*/ 116 w 358"/>
                <a:gd name="T101" fmla="*/ 96 h 448"/>
                <a:gd name="T102" fmla="*/ 104 w 358"/>
                <a:gd name="T103" fmla="*/ 108 h 448"/>
                <a:gd name="T104" fmla="*/ 104 w 358"/>
                <a:gd name="T105" fmla="*/ 108 h 448"/>
                <a:gd name="T106" fmla="*/ 95 w 358"/>
                <a:gd name="T107" fmla="*/ 119 h 448"/>
                <a:gd name="T108" fmla="*/ 89 w 358"/>
                <a:gd name="T109" fmla="*/ 131 h 448"/>
                <a:gd name="T110" fmla="*/ 83 w 358"/>
                <a:gd name="T111" fmla="*/ 141 h 448"/>
                <a:gd name="T112" fmla="*/ 79 w 358"/>
                <a:gd name="T113" fmla="*/ 152 h 448"/>
                <a:gd name="T114" fmla="*/ 79 w 358"/>
                <a:gd name="T115" fmla="*/ 152 h 448"/>
                <a:gd name="T116" fmla="*/ 75 w 358"/>
                <a:gd name="T117" fmla="*/ 181 h 448"/>
                <a:gd name="T118" fmla="*/ 75 w 358"/>
                <a:gd name="T119" fmla="*/ 218 h 448"/>
                <a:gd name="T120" fmla="*/ 75 w 358"/>
                <a:gd name="T121" fmla="*/ 447 h 448"/>
                <a:gd name="T122" fmla="*/ 0 w 358"/>
                <a:gd name="T123" fmla="*/ 447 h 448"/>
                <a:gd name="T124" fmla="*/ 0 w 358"/>
                <a:gd name="T125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8" h="448">
                  <a:moveTo>
                    <a:pt x="0" y="11"/>
                  </a:moveTo>
                  <a:lnTo>
                    <a:pt x="71" y="11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87" y="54"/>
                  </a:lnTo>
                  <a:lnTo>
                    <a:pt x="102" y="40"/>
                  </a:lnTo>
                  <a:lnTo>
                    <a:pt x="118" y="27"/>
                  </a:lnTo>
                  <a:lnTo>
                    <a:pt x="137" y="17"/>
                  </a:lnTo>
                  <a:lnTo>
                    <a:pt x="137" y="17"/>
                  </a:lnTo>
                  <a:lnTo>
                    <a:pt x="153" y="11"/>
                  </a:lnTo>
                  <a:lnTo>
                    <a:pt x="172" y="4"/>
                  </a:lnTo>
                  <a:lnTo>
                    <a:pt x="193" y="2"/>
                  </a:lnTo>
                  <a:lnTo>
                    <a:pt x="214" y="0"/>
                  </a:lnTo>
                  <a:lnTo>
                    <a:pt x="214" y="0"/>
                  </a:lnTo>
                  <a:lnTo>
                    <a:pt x="234" y="2"/>
                  </a:lnTo>
                  <a:lnTo>
                    <a:pt x="255" y="4"/>
                  </a:lnTo>
                  <a:lnTo>
                    <a:pt x="274" y="11"/>
                  </a:lnTo>
                  <a:lnTo>
                    <a:pt x="291" y="17"/>
                  </a:lnTo>
                  <a:lnTo>
                    <a:pt x="305" y="27"/>
                  </a:lnTo>
                  <a:lnTo>
                    <a:pt x="320" y="38"/>
                  </a:lnTo>
                  <a:lnTo>
                    <a:pt x="330" y="50"/>
                  </a:lnTo>
                  <a:lnTo>
                    <a:pt x="338" y="67"/>
                  </a:lnTo>
                  <a:lnTo>
                    <a:pt x="338" y="67"/>
                  </a:lnTo>
                  <a:lnTo>
                    <a:pt x="347" y="85"/>
                  </a:lnTo>
                  <a:lnTo>
                    <a:pt x="353" y="108"/>
                  </a:lnTo>
                  <a:lnTo>
                    <a:pt x="355" y="135"/>
                  </a:lnTo>
                  <a:lnTo>
                    <a:pt x="357" y="166"/>
                  </a:lnTo>
                  <a:lnTo>
                    <a:pt x="357" y="447"/>
                  </a:lnTo>
                  <a:lnTo>
                    <a:pt x="282" y="447"/>
                  </a:lnTo>
                  <a:lnTo>
                    <a:pt x="282" y="173"/>
                  </a:lnTo>
                  <a:lnTo>
                    <a:pt x="282" y="173"/>
                  </a:lnTo>
                  <a:lnTo>
                    <a:pt x="282" y="154"/>
                  </a:lnTo>
                  <a:lnTo>
                    <a:pt x="278" y="135"/>
                  </a:lnTo>
                  <a:lnTo>
                    <a:pt x="276" y="121"/>
                  </a:lnTo>
                  <a:lnTo>
                    <a:pt x="270" y="108"/>
                  </a:lnTo>
                  <a:lnTo>
                    <a:pt x="270" y="108"/>
                  </a:lnTo>
                  <a:lnTo>
                    <a:pt x="266" y="98"/>
                  </a:lnTo>
                  <a:lnTo>
                    <a:pt x="259" y="89"/>
                  </a:lnTo>
                  <a:lnTo>
                    <a:pt x="251" y="83"/>
                  </a:lnTo>
                  <a:lnTo>
                    <a:pt x="243" y="77"/>
                  </a:lnTo>
                  <a:lnTo>
                    <a:pt x="233" y="73"/>
                  </a:lnTo>
                  <a:lnTo>
                    <a:pt x="222" y="69"/>
                  </a:lnTo>
                  <a:lnTo>
                    <a:pt x="212" y="67"/>
                  </a:lnTo>
                  <a:lnTo>
                    <a:pt x="199" y="67"/>
                  </a:lnTo>
                  <a:lnTo>
                    <a:pt x="199" y="67"/>
                  </a:lnTo>
                  <a:lnTo>
                    <a:pt x="176" y="69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41" y="77"/>
                  </a:lnTo>
                  <a:lnTo>
                    <a:pt x="129" y="85"/>
                  </a:lnTo>
                  <a:lnTo>
                    <a:pt x="116" y="96"/>
                  </a:lnTo>
                  <a:lnTo>
                    <a:pt x="104" y="108"/>
                  </a:lnTo>
                  <a:lnTo>
                    <a:pt x="104" y="108"/>
                  </a:lnTo>
                  <a:lnTo>
                    <a:pt x="95" y="119"/>
                  </a:lnTo>
                  <a:lnTo>
                    <a:pt x="89" y="131"/>
                  </a:lnTo>
                  <a:lnTo>
                    <a:pt x="83" y="141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5" y="181"/>
                  </a:lnTo>
                  <a:lnTo>
                    <a:pt x="75" y="218"/>
                  </a:lnTo>
                  <a:lnTo>
                    <a:pt x="75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7122969C-45CA-FA4B-8C4D-3553EAADF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313" y="3487738"/>
              <a:ext cx="139700" cy="222250"/>
            </a:xfrm>
            <a:custGeom>
              <a:avLst/>
              <a:gdLst>
                <a:gd name="T0" fmla="*/ 272 w 388"/>
                <a:gd name="T1" fmla="*/ 179 h 619"/>
                <a:gd name="T2" fmla="*/ 293 w 388"/>
                <a:gd name="T3" fmla="*/ 196 h 619"/>
                <a:gd name="T4" fmla="*/ 316 w 388"/>
                <a:gd name="T5" fmla="*/ 0 h 619"/>
                <a:gd name="T6" fmla="*/ 387 w 388"/>
                <a:gd name="T7" fmla="*/ 601 h 619"/>
                <a:gd name="T8" fmla="*/ 320 w 388"/>
                <a:gd name="T9" fmla="*/ 541 h 619"/>
                <a:gd name="T10" fmla="*/ 308 w 388"/>
                <a:gd name="T11" fmla="*/ 560 h 619"/>
                <a:gd name="T12" fmla="*/ 276 w 388"/>
                <a:gd name="T13" fmla="*/ 589 h 619"/>
                <a:gd name="T14" fmla="*/ 260 w 388"/>
                <a:gd name="T15" fmla="*/ 599 h 619"/>
                <a:gd name="T16" fmla="*/ 222 w 388"/>
                <a:gd name="T17" fmla="*/ 614 h 619"/>
                <a:gd name="T18" fmla="*/ 179 w 388"/>
                <a:gd name="T19" fmla="*/ 618 h 619"/>
                <a:gd name="T20" fmla="*/ 162 w 388"/>
                <a:gd name="T21" fmla="*/ 616 h 619"/>
                <a:gd name="T22" fmla="*/ 127 w 388"/>
                <a:gd name="T23" fmla="*/ 609 h 619"/>
                <a:gd name="T24" fmla="*/ 96 w 388"/>
                <a:gd name="T25" fmla="*/ 593 h 619"/>
                <a:gd name="T26" fmla="*/ 66 w 388"/>
                <a:gd name="T27" fmla="*/ 570 h 619"/>
                <a:gd name="T28" fmla="*/ 54 w 388"/>
                <a:gd name="T29" fmla="*/ 555 h 619"/>
                <a:gd name="T30" fmla="*/ 31 w 388"/>
                <a:gd name="T31" fmla="*/ 522 h 619"/>
                <a:gd name="T32" fmla="*/ 15 w 388"/>
                <a:gd name="T33" fmla="*/ 485 h 619"/>
                <a:gd name="T34" fmla="*/ 4 w 388"/>
                <a:gd name="T35" fmla="*/ 441 h 619"/>
                <a:gd name="T36" fmla="*/ 0 w 388"/>
                <a:gd name="T37" fmla="*/ 393 h 619"/>
                <a:gd name="T38" fmla="*/ 0 w 388"/>
                <a:gd name="T39" fmla="*/ 368 h 619"/>
                <a:gd name="T40" fmla="*/ 6 w 388"/>
                <a:gd name="T41" fmla="*/ 325 h 619"/>
                <a:gd name="T42" fmla="*/ 19 w 388"/>
                <a:gd name="T43" fmla="*/ 283 h 619"/>
                <a:gd name="T44" fmla="*/ 37 w 388"/>
                <a:gd name="T45" fmla="*/ 246 h 619"/>
                <a:gd name="T46" fmla="*/ 48 w 388"/>
                <a:gd name="T47" fmla="*/ 227 h 619"/>
                <a:gd name="T48" fmla="*/ 75 w 388"/>
                <a:gd name="T49" fmla="*/ 196 h 619"/>
                <a:gd name="T50" fmla="*/ 108 w 388"/>
                <a:gd name="T51" fmla="*/ 175 h 619"/>
                <a:gd name="T52" fmla="*/ 146 w 388"/>
                <a:gd name="T53" fmla="*/ 160 h 619"/>
                <a:gd name="T54" fmla="*/ 187 w 388"/>
                <a:gd name="T55" fmla="*/ 156 h 619"/>
                <a:gd name="T56" fmla="*/ 212 w 388"/>
                <a:gd name="T57" fmla="*/ 158 h 619"/>
                <a:gd name="T58" fmla="*/ 253 w 388"/>
                <a:gd name="T59" fmla="*/ 169 h 619"/>
                <a:gd name="T60" fmla="*/ 108 w 388"/>
                <a:gd name="T61" fmla="*/ 506 h 619"/>
                <a:gd name="T62" fmla="*/ 114 w 388"/>
                <a:gd name="T63" fmla="*/ 516 h 619"/>
                <a:gd name="T64" fmla="*/ 135 w 388"/>
                <a:gd name="T65" fmla="*/ 535 h 619"/>
                <a:gd name="T66" fmla="*/ 158 w 388"/>
                <a:gd name="T67" fmla="*/ 547 h 619"/>
                <a:gd name="T68" fmla="*/ 187 w 388"/>
                <a:gd name="T69" fmla="*/ 553 h 619"/>
                <a:gd name="T70" fmla="*/ 202 w 388"/>
                <a:gd name="T71" fmla="*/ 553 h 619"/>
                <a:gd name="T72" fmla="*/ 227 w 388"/>
                <a:gd name="T73" fmla="*/ 551 h 619"/>
                <a:gd name="T74" fmla="*/ 249 w 388"/>
                <a:gd name="T75" fmla="*/ 543 h 619"/>
                <a:gd name="T76" fmla="*/ 268 w 388"/>
                <a:gd name="T77" fmla="*/ 528 h 619"/>
                <a:gd name="T78" fmla="*/ 287 w 388"/>
                <a:gd name="T79" fmla="*/ 510 h 619"/>
                <a:gd name="T80" fmla="*/ 293 w 388"/>
                <a:gd name="T81" fmla="*/ 497 h 619"/>
                <a:gd name="T82" fmla="*/ 305 w 388"/>
                <a:gd name="T83" fmla="*/ 470 h 619"/>
                <a:gd name="T84" fmla="*/ 316 w 388"/>
                <a:gd name="T85" fmla="*/ 422 h 619"/>
                <a:gd name="T86" fmla="*/ 318 w 388"/>
                <a:gd name="T87" fmla="*/ 383 h 619"/>
                <a:gd name="T88" fmla="*/ 314 w 388"/>
                <a:gd name="T89" fmla="*/ 327 h 619"/>
                <a:gd name="T90" fmla="*/ 305 w 388"/>
                <a:gd name="T91" fmla="*/ 298 h 619"/>
                <a:gd name="T92" fmla="*/ 293 w 388"/>
                <a:gd name="T93" fmla="*/ 271 h 619"/>
                <a:gd name="T94" fmla="*/ 285 w 388"/>
                <a:gd name="T95" fmla="*/ 260 h 619"/>
                <a:gd name="T96" fmla="*/ 258 w 388"/>
                <a:gd name="T97" fmla="*/ 237 h 619"/>
                <a:gd name="T98" fmla="*/ 237 w 388"/>
                <a:gd name="T99" fmla="*/ 227 h 619"/>
                <a:gd name="T100" fmla="*/ 214 w 388"/>
                <a:gd name="T101" fmla="*/ 221 h 619"/>
                <a:gd name="T102" fmla="*/ 202 w 388"/>
                <a:gd name="T103" fmla="*/ 221 h 619"/>
                <a:gd name="T104" fmla="*/ 175 w 388"/>
                <a:gd name="T105" fmla="*/ 223 h 619"/>
                <a:gd name="T106" fmla="*/ 152 w 388"/>
                <a:gd name="T107" fmla="*/ 231 h 619"/>
                <a:gd name="T108" fmla="*/ 131 w 388"/>
                <a:gd name="T109" fmla="*/ 246 h 619"/>
                <a:gd name="T110" fmla="*/ 112 w 388"/>
                <a:gd name="T111" fmla="*/ 264 h 619"/>
                <a:gd name="T112" fmla="*/ 104 w 388"/>
                <a:gd name="T113" fmla="*/ 275 h 619"/>
                <a:gd name="T114" fmla="*/ 91 w 388"/>
                <a:gd name="T115" fmla="*/ 302 h 619"/>
                <a:gd name="T116" fmla="*/ 83 w 388"/>
                <a:gd name="T117" fmla="*/ 333 h 619"/>
                <a:gd name="T118" fmla="*/ 77 w 388"/>
                <a:gd name="T119" fmla="*/ 389 h 619"/>
                <a:gd name="T120" fmla="*/ 79 w 388"/>
                <a:gd name="T121" fmla="*/ 422 h 619"/>
                <a:gd name="T122" fmla="*/ 93 w 388"/>
                <a:gd name="T123" fmla="*/ 481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8" h="619">
                  <a:moveTo>
                    <a:pt x="272" y="179"/>
                  </a:moveTo>
                  <a:lnTo>
                    <a:pt x="272" y="179"/>
                  </a:lnTo>
                  <a:lnTo>
                    <a:pt x="281" y="185"/>
                  </a:lnTo>
                  <a:lnTo>
                    <a:pt x="293" y="196"/>
                  </a:lnTo>
                  <a:lnTo>
                    <a:pt x="316" y="221"/>
                  </a:lnTo>
                  <a:lnTo>
                    <a:pt x="316" y="0"/>
                  </a:lnTo>
                  <a:lnTo>
                    <a:pt x="387" y="0"/>
                  </a:lnTo>
                  <a:lnTo>
                    <a:pt x="387" y="601"/>
                  </a:lnTo>
                  <a:lnTo>
                    <a:pt x="320" y="601"/>
                  </a:lnTo>
                  <a:lnTo>
                    <a:pt x="320" y="541"/>
                  </a:lnTo>
                  <a:lnTo>
                    <a:pt x="320" y="541"/>
                  </a:lnTo>
                  <a:lnTo>
                    <a:pt x="308" y="560"/>
                  </a:lnTo>
                  <a:lnTo>
                    <a:pt x="293" y="576"/>
                  </a:lnTo>
                  <a:lnTo>
                    <a:pt x="276" y="589"/>
                  </a:lnTo>
                  <a:lnTo>
                    <a:pt x="260" y="599"/>
                  </a:lnTo>
                  <a:lnTo>
                    <a:pt x="260" y="599"/>
                  </a:lnTo>
                  <a:lnTo>
                    <a:pt x="241" y="607"/>
                  </a:lnTo>
                  <a:lnTo>
                    <a:pt x="222" y="614"/>
                  </a:lnTo>
                  <a:lnTo>
                    <a:pt x="202" y="616"/>
                  </a:lnTo>
                  <a:lnTo>
                    <a:pt x="179" y="618"/>
                  </a:lnTo>
                  <a:lnTo>
                    <a:pt x="179" y="618"/>
                  </a:lnTo>
                  <a:lnTo>
                    <a:pt x="162" y="616"/>
                  </a:lnTo>
                  <a:lnTo>
                    <a:pt x="143" y="614"/>
                  </a:lnTo>
                  <a:lnTo>
                    <a:pt x="127" y="609"/>
                  </a:lnTo>
                  <a:lnTo>
                    <a:pt x="112" y="601"/>
                  </a:lnTo>
                  <a:lnTo>
                    <a:pt x="96" y="593"/>
                  </a:lnTo>
                  <a:lnTo>
                    <a:pt x="81" y="583"/>
                  </a:lnTo>
                  <a:lnTo>
                    <a:pt x="66" y="570"/>
                  </a:lnTo>
                  <a:lnTo>
                    <a:pt x="54" y="555"/>
                  </a:lnTo>
                  <a:lnTo>
                    <a:pt x="54" y="555"/>
                  </a:lnTo>
                  <a:lnTo>
                    <a:pt x="42" y="539"/>
                  </a:lnTo>
                  <a:lnTo>
                    <a:pt x="31" y="522"/>
                  </a:lnTo>
                  <a:lnTo>
                    <a:pt x="21" y="503"/>
                  </a:lnTo>
                  <a:lnTo>
                    <a:pt x="15" y="485"/>
                  </a:lnTo>
                  <a:lnTo>
                    <a:pt x="8" y="464"/>
                  </a:lnTo>
                  <a:lnTo>
                    <a:pt x="4" y="441"/>
                  </a:lnTo>
                  <a:lnTo>
                    <a:pt x="2" y="418"/>
                  </a:lnTo>
                  <a:lnTo>
                    <a:pt x="0" y="393"/>
                  </a:lnTo>
                  <a:lnTo>
                    <a:pt x="0" y="393"/>
                  </a:lnTo>
                  <a:lnTo>
                    <a:pt x="0" y="368"/>
                  </a:lnTo>
                  <a:lnTo>
                    <a:pt x="4" y="345"/>
                  </a:lnTo>
                  <a:lnTo>
                    <a:pt x="6" y="325"/>
                  </a:lnTo>
                  <a:lnTo>
                    <a:pt x="12" y="304"/>
                  </a:lnTo>
                  <a:lnTo>
                    <a:pt x="19" y="283"/>
                  </a:lnTo>
                  <a:lnTo>
                    <a:pt x="27" y="264"/>
                  </a:lnTo>
                  <a:lnTo>
                    <a:pt x="37" y="246"/>
                  </a:lnTo>
                  <a:lnTo>
                    <a:pt x="48" y="227"/>
                  </a:lnTo>
                  <a:lnTo>
                    <a:pt x="48" y="227"/>
                  </a:lnTo>
                  <a:lnTo>
                    <a:pt x="62" y="210"/>
                  </a:lnTo>
                  <a:lnTo>
                    <a:pt x="75" y="196"/>
                  </a:lnTo>
                  <a:lnTo>
                    <a:pt x="91" y="183"/>
                  </a:lnTo>
                  <a:lnTo>
                    <a:pt x="108" y="175"/>
                  </a:lnTo>
                  <a:lnTo>
                    <a:pt x="127" y="167"/>
                  </a:lnTo>
                  <a:lnTo>
                    <a:pt x="146" y="160"/>
                  </a:lnTo>
                  <a:lnTo>
                    <a:pt x="166" y="158"/>
                  </a:lnTo>
                  <a:lnTo>
                    <a:pt x="187" y="156"/>
                  </a:lnTo>
                  <a:lnTo>
                    <a:pt x="187" y="156"/>
                  </a:lnTo>
                  <a:lnTo>
                    <a:pt x="212" y="158"/>
                  </a:lnTo>
                  <a:lnTo>
                    <a:pt x="233" y="162"/>
                  </a:lnTo>
                  <a:lnTo>
                    <a:pt x="253" y="169"/>
                  </a:lnTo>
                  <a:lnTo>
                    <a:pt x="272" y="179"/>
                  </a:lnTo>
                  <a:close/>
                  <a:moveTo>
                    <a:pt x="108" y="506"/>
                  </a:moveTo>
                  <a:lnTo>
                    <a:pt x="108" y="506"/>
                  </a:lnTo>
                  <a:lnTo>
                    <a:pt x="114" y="516"/>
                  </a:lnTo>
                  <a:lnTo>
                    <a:pt x="125" y="526"/>
                  </a:lnTo>
                  <a:lnTo>
                    <a:pt x="135" y="535"/>
                  </a:lnTo>
                  <a:lnTo>
                    <a:pt x="146" y="541"/>
                  </a:lnTo>
                  <a:lnTo>
                    <a:pt x="158" y="547"/>
                  </a:lnTo>
                  <a:lnTo>
                    <a:pt x="172" y="549"/>
                  </a:lnTo>
                  <a:lnTo>
                    <a:pt x="187" y="553"/>
                  </a:lnTo>
                  <a:lnTo>
                    <a:pt x="202" y="553"/>
                  </a:lnTo>
                  <a:lnTo>
                    <a:pt x="202" y="553"/>
                  </a:lnTo>
                  <a:lnTo>
                    <a:pt x="214" y="553"/>
                  </a:lnTo>
                  <a:lnTo>
                    <a:pt x="227" y="551"/>
                  </a:lnTo>
                  <a:lnTo>
                    <a:pt x="237" y="547"/>
                  </a:lnTo>
                  <a:lnTo>
                    <a:pt x="249" y="543"/>
                  </a:lnTo>
                  <a:lnTo>
                    <a:pt x="258" y="537"/>
                  </a:lnTo>
                  <a:lnTo>
                    <a:pt x="268" y="528"/>
                  </a:lnTo>
                  <a:lnTo>
                    <a:pt x="276" y="520"/>
                  </a:lnTo>
                  <a:lnTo>
                    <a:pt x="287" y="510"/>
                  </a:lnTo>
                  <a:lnTo>
                    <a:pt x="287" y="510"/>
                  </a:lnTo>
                  <a:lnTo>
                    <a:pt x="293" y="497"/>
                  </a:lnTo>
                  <a:lnTo>
                    <a:pt x="299" y="485"/>
                  </a:lnTo>
                  <a:lnTo>
                    <a:pt x="305" y="470"/>
                  </a:lnTo>
                  <a:lnTo>
                    <a:pt x="309" y="456"/>
                  </a:lnTo>
                  <a:lnTo>
                    <a:pt x="316" y="422"/>
                  </a:lnTo>
                  <a:lnTo>
                    <a:pt x="318" y="383"/>
                  </a:lnTo>
                  <a:lnTo>
                    <a:pt x="318" y="383"/>
                  </a:lnTo>
                  <a:lnTo>
                    <a:pt x="316" y="345"/>
                  </a:lnTo>
                  <a:lnTo>
                    <a:pt x="314" y="327"/>
                  </a:lnTo>
                  <a:lnTo>
                    <a:pt x="309" y="312"/>
                  </a:lnTo>
                  <a:lnTo>
                    <a:pt x="305" y="298"/>
                  </a:lnTo>
                  <a:lnTo>
                    <a:pt x="299" y="283"/>
                  </a:lnTo>
                  <a:lnTo>
                    <a:pt x="293" y="271"/>
                  </a:lnTo>
                  <a:lnTo>
                    <a:pt x="285" y="260"/>
                  </a:lnTo>
                  <a:lnTo>
                    <a:pt x="285" y="260"/>
                  </a:lnTo>
                  <a:lnTo>
                    <a:pt x="266" y="243"/>
                  </a:lnTo>
                  <a:lnTo>
                    <a:pt x="258" y="237"/>
                  </a:lnTo>
                  <a:lnTo>
                    <a:pt x="247" y="231"/>
                  </a:lnTo>
                  <a:lnTo>
                    <a:pt x="237" y="227"/>
                  </a:lnTo>
                  <a:lnTo>
                    <a:pt x="224" y="223"/>
                  </a:lnTo>
                  <a:lnTo>
                    <a:pt x="214" y="221"/>
                  </a:lnTo>
                  <a:lnTo>
                    <a:pt x="202" y="221"/>
                  </a:lnTo>
                  <a:lnTo>
                    <a:pt x="202" y="221"/>
                  </a:lnTo>
                  <a:lnTo>
                    <a:pt x="187" y="221"/>
                  </a:lnTo>
                  <a:lnTo>
                    <a:pt x="175" y="223"/>
                  </a:lnTo>
                  <a:lnTo>
                    <a:pt x="162" y="227"/>
                  </a:lnTo>
                  <a:lnTo>
                    <a:pt x="152" y="231"/>
                  </a:lnTo>
                  <a:lnTo>
                    <a:pt x="141" y="237"/>
                  </a:lnTo>
                  <a:lnTo>
                    <a:pt x="131" y="246"/>
                  </a:lnTo>
                  <a:lnTo>
                    <a:pt x="121" y="254"/>
                  </a:lnTo>
                  <a:lnTo>
                    <a:pt x="112" y="264"/>
                  </a:lnTo>
                  <a:lnTo>
                    <a:pt x="112" y="264"/>
                  </a:lnTo>
                  <a:lnTo>
                    <a:pt x="104" y="275"/>
                  </a:lnTo>
                  <a:lnTo>
                    <a:pt x="98" y="287"/>
                  </a:lnTo>
                  <a:lnTo>
                    <a:pt x="91" y="302"/>
                  </a:lnTo>
                  <a:lnTo>
                    <a:pt x="87" y="316"/>
                  </a:lnTo>
                  <a:lnTo>
                    <a:pt x="83" y="333"/>
                  </a:lnTo>
                  <a:lnTo>
                    <a:pt x="79" y="350"/>
                  </a:lnTo>
                  <a:lnTo>
                    <a:pt x="77" y="389"/>
                  </a:lnTo>
                  <a:lnTo>
                    <a:pt x="77" y="389"/>
                  </a:lnTo>
                  <a:lnTo>
                    <a:pt x="79" y="422"/>
                  </a:lnTo>
                  <a:lnTo>
                    <a:pt x="85" y="453"/>
                  </a:lnTo>
                  <a:lnTo>
                    <a:pt x="93" y="481"/>
                  </a:lnTo>
                  <a:lnTo>
                    <a:pt x="108" y="5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27357A40-7873-7F46-98DB-808618E72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9100" y="3824288"/>
              <a:ext cx="168275" cy="228600"/>
            </a:xfrm>
            <a:custGeom>
              <a:avLst/>
              <a:gdLst>
                <a:gd name="T0" fmla="*/ 77 w 466"/>
                <a:gd name="T1" fmla="*/ 447 h 635"/>
                <a:gd name="T2" fmla="*/ 98 w 466"/>
                <a:gd name="T3" fmla="*/ 505 h 635"/>
                <a:gd name="T4" fmla="*/ 122 w 466"/>
                <a:gd name="T5" fmla="*/ 530 h 635"/>
                <a:gd name="T6" fmla="*/ 170 w 466"/>
                <a:gd name="T7" fmla="*/ 557 h 635"/>
                <a:gd name="T8" fmla="*/ 235 w 466"/>
                <a:gd name="T9" fmla="*/ 565 h 635"/>
                <a:gd name="T10" fmla="*/ 278 w 466"/>
                <a:gd name="T11" fmla="*/ 561 h 635"/>
                <a:gd name="T12" fmla="*/ 316 w 466"/>
                <a:gd name="T13" fmla="*/ 551 h 635"/>
                <a:gd name="T14" fmla="*/ 357 w 466"/>
                <a:gd name="T15" fmla="*/ 526 h 635"/>
                <a:gd name="T16" fmla="*/ 380 w 466"/>
                <a:gd name="T17" fmla="*/ 491 h 635"/>
                <a:gd name="T18" fmla="*/ 386 w 466"/>
                <a:gd name="T19" fmla="*/ 462 h 635"/>
                <a:gd name="T20" fmla="*/ 370 w 466"/>
                <a:gd name="T21" fmla="*/ 403 h 635"/>
                <a:gd name="T22" fmla="*/ 355 w 466"/>
                <a:gd name="T23" fmla="*/ 391 h 635"/>
                <a:gd name="T24" fmla="*/ 291 w 466"/>
                <a:gd name="T25" fmla="*/ 364 h 635"/>
                <a:gd name="T26" fmla="*/ 183 w 466"/>
                <a:gd name="T27" fmla="*/ 337 h 635"/>
                <a:gd name="T28" fmla="*/ 93 w 466"/>
                <a:gd name="T29" fmla="*/ 308 h 635"/>
                <a:gd name="T30" fmla="*/ 62 w 466"/>
                <a:gd name="T31" fmla="*/ 287 h 635"/>
                <a:gd name="T32" fmla="*/ 33 w 466"/>
                <a:gd name="T33" fmla="*/ 252 h 635"/>
                <a:gd name="T34" fmla="*/ 21 w 466"/>
                <a:gd name="T35" fmla="*/ 204 h 635"/>
                <a:gd name="T36" fmla="*/ 21 w 466"/>
                <a:gd name="T37" fmla="*/ 166 h 635"/>
                <a:gd name="T38" fmla="*/ 33 w 466"/>
                <a:gd name="T39" fmla="*/ 112 h 635"/>
                <a:gd name="T40" fmla="*/ 60 w 466"/>
                <a:gd name="T41" fmla="*/ 66 h 635"/>
                <a:gd name="T42" fmla="*/ 87 w 466"/>
                <a:gd name="T43" fmla="*/ 41 h 635"/>
                <a:gd name="T44" fmla="*/ 139 w 466"/>
                <a:gd name="T45" fmla="*/ 14 h 635"/>
                <a:gd name="T46" fmla="*/ 203 w 466"/>
                <a:gd name="T47" fmla="*/ 2 h 635"/>
                <a:gd name="T48" fmla="*/ 249 w 466"/>
                <a:gd name="T49" fmla="*/ 2 h 635"/>
                <a:gd name="T50" fmla="*/ 312 w 466"/>
                <a:gd name="T51" fmla="*/ 13 h 635"/>
                <a:gd name="T52" fmla="*/ 365 w 466"/>
                <a:gd name="T53" fmla="*/ 35 h 635"/>
                <a:gd name="T54" fmla="*/ 399 w 466"/>
                <a:gd name="T55" fmla="*/ 58 h 635"/>
                <a:gd name="T56" fmla="*/ 432 w 466"/>
                <a:gd name="T57" fmla="*/ 106 h 635"/>
                <a:gd name="T58" fmla="*/ 447 w 466"/>
                <a:gd name="T59" fmla="*/ 168 h 635"/>
                <a:gd name="T60" fmla="*/ 372 w 466"/>
                <a:gd name="T61" fmla="*/ 191 h 635"/>
                <a:gd name="T62" fmla="*/ 355 w 466"/>
                <a:gd name="T63" fmla="*/ 133 h 635"/>
                <a:gd name="T64" fmla="*/ 337 w 466"/>
                <a:gd name="T65" fmla="*/ 108 h 635"/>
                <a:gd name="T66" fmla="*/ 297 w 466"/>
                <a:gd name="T67" fmla="*/ 83 h 635"/>
                <a:gd name="T68" fmla="*/ 245 w 466"/>
                <a:gd name="T69" fmla="*/ 73 h 635"/>
                <a:gd name="T70" fmla="*/ 193 w 466"/>
                <a:gd name="T71" fmla="*/ 73 h 635"/>
                <a:gd name="T72" fmla="*/ 143 w 466"/>
                <a:gd name="T73" fmla="*/ 87 h 635"/>
                <a:gd name="T74" fmla="*/ 127 w 466"/>
                <a:gd name="T75" fmla="*/ 102 h 635"/>
                <a:gd name="T76" fmla="*/ 98 w 466"/>
                <a:gd name="T77" fmla="*/ 152 h 635"/>
                <a:gd name="T78" fmla="*/ 98 w 466"/>
                <a:gd name="T79" fmla="*/ 191 h 635"/>
                <a:gd name="T80" fmla="*/ 110 w 466"/>
                <a:gd name="T81" fmla="*/ 218 h 635"/>
                <a:gd name="T82" fmla="*/ 131 w 466"/>
                <a:gd name="T83" fmla="*/ 237 h 635"/>
                <a:gd name="T84" fmla="*/ 170 w 466"/>
                <a:gd name="T85" fmla="*/ 252 h 635"/>
                <a:gd name="T86" fmla="*/ 318 w 466"/>
                <a:gd name="T87" fmla="*/ 287 h 635"/>
                <a:gd name="T88" fmla="*/ 393 w 466"/>
                <a:gd name="T89" fmla="*/ 314 h 635"/>
                <a:gd name="T90" fmla="*/ 422 w 466"/>
                <a:gd name="T91" fmla="*/ 337 h 635"/>
                <a:gd name="T92" fmla="*/ 451 w 466"/>
                <a:gd name="T93" fmla="*/ 378 h 635"/>
                <a:gd name="T94" fmla="*/ 463 w 466"/>
                <a:gd name="T95" fmla="*/ 428 h 635"/>
                <a:gd name="T96" fmla="*/ 463 w 466"/>
                <a:gd name="T97" fmla="*/ 472 h 635"/>
                <a:gd name="T98" fmla="*/ 447 w 466"/>
                <a:gd name="T99" fmla="*/ 534 h 635"/>
                <a:gd name="T100" fmla="*/ 411 w 466"/>
                <a:gd name="T101" fmla="*/ 578 h 635"/>
                <a:gd name="T102" fmla="*/ 376 w 466"/>
                <a:gd name="T103" fmla="*/ 601 h 635"/>
                <a:gd name="T104" fmla="*/ 318 w 466"/>
                <a:gd name="T105" fmla="*/ 622 h 635"/>
                <a:gd name="T106" fmla="*/ 253 w 466"/>
                <a:gd name="T107" fmla="*/ 632 h 635"/>
                <a:gd name="T108" fmla="*/ 203 w 466"/>
                <a:gd name="T109" fmla="*/ 632 h 635"/>
                <a:gd name="T110" fmla="*/ 133 w 466"/>
                <a:gd name="T111" fmla="*/ 620 h 635"/>
                <a:gd name="T112" fmla="*/ 75 w 466"/>
                <a:gd name="T113" fmla="*/ 590 h 635"/>
                <a:gd name="T114" fmla="*/ 46 w 466"/>
                <a:gd name="T115" fmla="*/ 561 h 635"/>
                <a:gd name="T116" fmla="*/ 12 w 466"/>
                <a:gd name="T117" fmla="*/ 509 h 635"/>
                <a:gd name="T118" fmla="*/ 0 w 466"/>
                <a:gd name="T119" fmla="*/ 44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66" h="635">
                  <a:moveTo>
                    <a:pt x="75" y="422"/>
                  </a:moveTo>
                  <a:lnTo>
                    <a:pt x="75" y="422"/>
                  </a:lnTo>
                  <a:lnTo>
                    <a:pt x="77" y="447"/>
                  </a:lnTo>
                  <a:lnTo>
                    <a:pt x="83" y="468"/>
                  </a:lnTo>
                  <a:lnTo>
                    <a:pt x="89" y="489"/>
                  </a:lnTo>
                  <a:lnTo>
                    <a:pt x="98" y="505"/>
                  </a:lnTo>
                  <a:lnTo>
                    <a:pt x="98" y="505"/>
                  </a:lnTo>
                  <a:lnTo>
                    <a:pt x="108" y="520"/>
                  </a:lnTo>
                  <a:lnTo>
                    <a:pt x="122" y="530"/>
                  </a:lnTo>
                  <a:lnTo>
                    <a:pt x="135" y="540"/>
                  </a:lnTo>
                  <a:lnTo>
                    <a:pt x="152" y="549"/>
                  </a:lnTo>
                  <a:lnTo>
                    <a:pt x="170" y="557"/>
                  </a:lnTo>
                  <a:lnTo>
                    <a:pt x="191" y="561"/>
                  </a:lnTo>
                  <a:lnTo>
                    <a:pt x="212" y="563"/>
                  </a:lnTo>
                  <a:lnTo>
                    <a:pt x="235" y="565"/>
                  </a:lnTo>
                  <a:lnTo>
                    <a:pt x="235" y="565"/>
                  </a:lnTo>
                  <a:lnTo>
                    <a:pt x="258" y="563"/>
                  </a:lnTo>
                  <a:lnTo>
                    <a:pt x="278" y="561"/>
                  </a:lnTo>
                  <a:lnTo>
                    <a:pt x="297" y="557"/>
                  </a:lnTo>
                  <a:lnTo>
                    <a:pt x="316" y="551"/>
                  </a:lnTo>
                  <a:lnTo>
                    <a:pt x="316" y="551"/>
                  </a:lnTo>
                  <a:lnTo>
                    <a:pt x="332" y="545"/>
                  </a:lnTo>
                  <a:lnTo>
                    <a:pt x="347" y="536"/>
                  </a:lnTo>
                  <a:lnTo>
                    <a:pt x="357" y="526"/>
                  </a:lnTo>
                  <a:lnTo>
                    <a:pt x="368" y="515"/>
                  </a:lnTo>
                  <a:lnTo>
                    <a:pt x="376" y="505"/>
                  </a:lnTo>
                  <a:lnTo>
                    <a:pt x="380" y="491"/>
                  </a:lnTo>
                  <a:lnTo>
                    <a:pt x="384" y="476"/>
                  </a:lnTo>
                  <a:lnTo>
                    <a:pt x="386" y="462"/>
                  </a:lnTo>
                  <a:lnTo>
                    <a:pt x="386" y="462"/>
                  </a:lnTo>
                  <a:lnTo>
                    <a:pt x="384" y="439"/>
                  </a:lnTo>
                  <a:lnTo>
                    <a:pt x="378" y="420"/>
                  </a:lnTo>
                  <a:lnTo>
                    <a:pt x="370" y="403"/>
                  </a:lnTo>
                  <a:lnTo>
                    <a:pt x="364" y="397"/>
                  </a:lnTo>
                  <a:lnTo>
                    <a:pt x="355" y="391"/>
                  </a:lnTo>
                  <a:lnTo>
                    <a:pt x="355" y="391"/>
                  </a:lnTo>
                  <a:lnTo>
                    <a:pt x="339" y="381"/>
                  </a:lnTo>
                  <a:lnTo>
                    <a:pt x="318" y="372"/>
                  </a:lnTo>
                  <a:lnTo>
                    <a:pt x="291" y="364"/>
                  </a:lnTo>
                  <a:lnTo>
                    <a:pt x="262" y="356"/>
                  </a:lnTo>
                  <a:lnTo>
                    <a:pt x="183" y="337"/>
                  </a:lnTo>
                  <a:lnTo>
                    <a:pt x="183" y="337"/>
                  </a:lnTo>
                  <a:lnTo>
                    <a:pt x="147" y="329"/>
                  </a:lnTo>
                  <a:lnTo>
                    <a:pt x="118" y="318"/>
                  </a:lnTo>
                  <a:lnTo>
                    <a:pt x="93" y="308"/>
                  </a:lnTo>
                  <a:lnTo>
                    <a:pt x="75" y="297"/>
                  </a:lnTo>
                  <a:lnTo>
                    <a:pt x="75" y="297"/>
                  </a:lnTo>
                  <a:lnTo>
                    <a:pt x="62" y="287"/>
                  </a:lnTo>
                  <a:lnTo>
                    <a:pt x="50" y="276"/>
                  </a:lnTo>
                  <a:lnTo>
                    <a:pt x="42" y="264"/>
                  </a:lnTo>
                  <a:lnTo>
                    <a:pt x="33" y="252"/>
                  </a:lnTo>
                  <a:lnTo>
                    <a:pt x="27" y="237"/>
                  </a:lnTo>
                  <a:lnTo>
                    <a:pt x="23" y="220"/>
                  </a:lnTo>
                  <a:lnTo>
                    <a:pt x="21" y="204"/>
                  </a:lnTo>
                  <a:lnTo>
                    <a:pt x="19" y="185"/>
                  </a:lnTo>
                  <a:lnTo>
                    <a:pt x="19" y="185"/>
                  </a:lnTo>
                  <a:lnTo>
                    <a:pt x="21" y="166"/>
                  </a:lnTo>
                  <a:lnTo>
                    <a:pt x="23" y="148"/>
                  </a:lnTo>
                  <a:lnTo>
                    <a:pt x="27" y="129"/>
                  </a:lnTo>
                  <a:lnTo>
                    <a:pt x="33" y="112"/>
                  </a:lnTo>
                  <a:lnTo>
                    <a:pt x="39" y="96"/>
                  </a:lnTo>
                  <a:lnTo>
                    <a:pt x="50" y="81"/>
                  </a:lnTo>
                  <a:lnTo>
                    <a:pt x="60" y="66"/>
                  </a:lnTo>
                  <a:lnTo>
                    <a:pt x="73" y="52"/>
                  </a:lnTo>
                  <a:lnTo>
                    <a:pt x="73" y="52"/>
                  </a:lnTo>
                  <a:lnTo>
                    <a:pt x="87" y="41"/>
                  </a:lnTo>
                  <a:lnTo>
                    <a:pt x="104" y="31"/>
                  </a:lnTo>
                  <a:lnTo>
                    <a:pt x="121" y="21"/>
                  </a:lnTo>
                  <a:lnTo>
                    <a:pt x="139" y="14"/>
                  </a:lnTo>
                  <a:lnTo>
                    <a:pt x="160" y="8"/>
                  </a:lnTo>
                  <a:lnTo>
                    <a:pt x="181" y="4"/>
                  </a:lnTo>
                  <a:lnTo>
                    <a:pt x="203" y="2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49" y="2"/>
                  </a:lnTo>
                  <a:lnTo>
                    <a:pt x="272" y="4"/>
                  </a:lnTo>
                  <a:lnTo>
                    <a:pt x="293" y="8"/>
                  </a:lnTo>
                  <a:lnTo>
                    <a:pt x="312" y="13"/>
                  </a:lnTo>
                  <a:lnTo>
                    <a:pt x="330" y="19"/>
                  </a:lnTo>
                  <a:lnTo>
                    <a:pt x="349" y="27"/>
                  </a:lnTo>
                  <a:lnTo>
                    <a:pt x="365" y="35"/>
                  </a:lnTo>
                  <a:lnTo>
                    <a:pt x="382" y="46"/>
                  </a:lnTo>
                  <a:lnTo>
                    <a:pt x="382" y="46"/>
                  </a:lnTo>
                  <a:lnTo>
                    <a:pt x="399" y="58"/>
                  </a:lnTo>
                  <a:lnTo>
                    <a:pt x="411" y="73"/>
                  </a:lnTo>
                  <a:lnTo>
                    <a:pt x="422" y="87"/>
                  </a:lnTo>
                  <a:lnTo>
                    <a:pt x="432" y="106"/>
                  </a:lnTo>
                  <a:lnTo>
                    <a:pt x="438" y="125"/>
                  </a:lnTo>
                  <a:lnTo>
                    <a:pt x="443" y="146"/>
                  </a:lnTo>
                  <a:lnTo>
                    <a:pt x="447" y="168"/>
                  </a:lnTo>
                  <a:lnTo>
                    <a:pt x="447" y="191"/>
                  </a:lnTo>
                  <a:lnTo>
                    <a:pt x="372" y="191"/>
                  </a:lnTo>
                  <a:lnTo>
                    <a:pt x="372" y="191"/>
                  </a:lnTo>
                  <a:lnTo>
                    <a:pt x="368" y="168"/>
                  </a:lnTo>
                  <a:lnTo>
                    <a:pt x="361" y="150"/>
                  </a:lnTo>
                  <a:lnTo>
                    <a:pt x="355" y="133"/>
                  </a:lnTo>
                  <a:lnTo>
                    <a:pt x="345" y="118"/>
                  </a:lnTo>
                  <a:lnTo>
                    <a:pt x="345" y="118"/>
                  </a:lnTo>
                  <a:lnTo>
                    <a:pt x="337" y="108"/>
                  </a:lnTo>
                  <a:lnTo>
                    <a:pt x="324" y="98"/>
                  </a:lnTo>
                  <a:lnTo>
                    <a:pt x="312" y="89"/>
                  </a:lnTo>
                  <a:lnTo>
                    <a:pt x="297" y="83"/>
                  </a:lnTo>
                  <a:lnTo>
                    <a:pt x="283" y="77"/>
                  </a:lnTo>
                  <a:lnTo>
                    <a:pt x="264" y="75"/>
                  </a:lnTo>
                  <a:lnTo>
                    <a:pt x="245" y="73"/>
                  </a:lnTo>
                  <a:lnTo>
                    <a:pt x="224" y="71"/>
                  </a:lnTo>
                  <a:lnTo>
                    <a:pt x="224" y="71"/>
                  </a:lnTo>
                  <a:lnTo>
                    <a:pt x="193" y="73"/>
                  </a:lnTo>
                  <a:lnTo>
                    <a:pt x="166" y="79"/>
                  </a:lnTo>
                  <a:lnTo>
                    <a:pt x="154" y="83"/>
                  </a:lnTo>
                  <a:lnTo>
                    <a:pt x="143" y="87"/>
                  </a:lnTo>
                  <a:lnTo>
                    <a:pt x="135" y="94"/>
                  </a:lnTo>
                  <a:lnTo>
                    <a:pt x="127" y="102"/>
                  </a:lnTo>
                  <a:lnTo>
                    <a:pt x="127" y="102"/>
                  </a:lnTo>
                  <a:lnTo>
                    <a:pt x="112" y="116"/>
                  </a:lnTo>
                  <a:lnTo>
                    <a:pt x="104" y="133"/>
                  </a:lnTo>
                  <a:lnTo>
                    <a:pt x="98" y="152"/>
                  </a:lnTo>
                  <a:lnTo>
                    <a:pt x="96" y="173"/>
                  </a:lnTo>
                  <a:lnTo>
                    <a:pt x="96" y="173"/>
                  </a:lnTo>
                  <a:lnTo>
                    <a:pt x="98" y="191"/>
                  </a:lnTo>
                  <a:lnTo>
                    <a:pt x="102" y="202"/>
                  </a:lnTo>
                  <a:lnTo>
                    <a:pt x="104" y="210"/>
                  </a:lnTo>
                  <a:lnTo>
                    <a:pt x="110" y="218"/>
                  </a:lnTo>
                  <a:lnTo>
                    <a:pt x="116" y="224"/>
                  </a:lnTo>
                  <a:lnTo>
                    <a:pt x="122" y="231"/>
                  </a:lnTo>
                  <a:lnTo>
                    <a:pt x="131" y="237"/>
                  </a:lnTo>
                  <a:lnTo>
                    <a:pt x="131" y="237"/>
                  </a:lnTo>
                  <a:lnTo>
                    <a:pt x="147" y="243"/>
                  </a:lnTo>
                  <a:lnTo>
                    <a:pt x="170" y="252"/>
                  </a:lnTo>
                  <a:lnTo>
                    <a:pt x="237" y="268"/>
                  </a:lnTo>
                  <a:lnTo>
                    <a:pt x="318" y="287"/>
                  </a:lnTo>
                  <a:lnTo>
                    <a:pt x="318" y="287"/>
                  </a:lnTo>
                  <a:lnTo>
                    <a:pt x="347" y="295"/>
                  </a:lnTo>
                  <a:lnTo>
                    <a:pt x="370" y="304"/>
                  </a:lnTo>
                  <a:lnTo>
                    <a:pt x="393" y="314"/>
                  </a:lnTo>
                  <a:lnTo>
                    <a:pt x="409" y="326"/>
                  </a:lnTo>
                  <a:lnTo>
                    <a:pt x="409" y="326"/>
                  </a:lnTo>
                  <a:lnTo>
                    <a:pt x="422" y="337"/>
                  </a:lnTo>
                  <a:lnTo>
                    <a:pt x="434" y="349"/>
                  </a:lnTo>
                  <a:lnTo>
                    <a:pt x="443" y="362"/>
                  </a:lnTo>
                  <a:lnTo>
                    <a:pt x="451" y="378"/>
                  </a:lnTo>
                  <a:lnTo>
                    <a:pt x="457" y="393"/>
                  </a:lnTo>
                  <a:lnTo>
                    <a:pt x="461" y="410"/>
                  </a:lnTo>
                  <a:lnTo>
                    <a:pt x="463" y="428"/>
                  </a:lnTo>
                  <a:lnTo>
                    <a:pt x="465" y="447"/>
                  </a:lnTo>
                  <a:lnTo>
                    <a:pt x="465" y="447"/>
                  </a:lnTo>
                  <a:lnTo>
                    <a:pt x="463" y="472"/>
                  </a:lnTo>
                  <a:lnTo>
                    <a:pt x="461" y="495"/>
                  </a:lnTo>
                  <a:lnTo>
                    <a:pt x="455" y="515"/>
                  </a:lnTo>
                  <a:lnTo>
                    <a:pt x="447" y="534"/>
                  </a:lnTo>
                  <a:lnTo>
                    <a:pt x="436" y="551"/>
                  </a:lnTo>
                  <a:lnTo>
                    <a:pt x="426" y="565"/>
                  </a:lnTo>
                  <a:lnTo>
                    <a:pt x="411" y="578"/>
                  </a:lnTo>
                  <a:lnTo>
                    <a:pt x="395" y="590"/>
                  </a:lnTo>
                  <a:lnTo>
                    <a:pt x="395" y="590"/>
                  </a:lnTo>
                  <a:lnTo>
                    <a:pt x="376" y="601"/>
                  </a:lnTo>
                  <a:lnTo>
                    <a:pt x="357" y="609"/>
                  </a:lnTo>
                  <a:lnTo>
                    <a:pt x="339" y="615"/>
                  </a:lnTo>
                  <a:lnTo>
                    <a:pt x="318" y="622"/>
                  </a:lnTo>
                  <a:lnTo>
                    <a:pt x="297" y="628"/>
                  </a:lnTo>
                  <a:lnTo>
                    <a:pt x="276" y="630"/>
                  </a:lnTo>
                  <a:lnTo>
                    <a:pt x="253" y="632"/>
                  </a:lnTo>
                  <a:lnTo>
                    <a:pt x="231" y="634"/>
                  </a:lnTo>
                  <a:lnTo>
                    <a:pt x="231" y="634"/>
                  </a:lnTo>
                  <a:lnTo>
                    <a:pt x="203" y="632"/>
                  </a:lnTo>
                  <a:lnTo>
                    <a:pt x="179" y="630"/>
                  </a:lnTo>
                  <a:lnTo>
                    <a:pt x="156" y="626"/>
                  </a:lnTo>
                  <a:lnTo>
                    <a:pt x="133" y="620"/>
                  </a:lnTo>
                  <a:lnTo>
                    <a:pt x="112" y="611"/>
                  </a:lnTo>
                  <a:lnTo>
                    <a:pt x="93" y="601"/>
                  </a:lnTo>
                  <a:lnTo>
                    <a:pt x="75" y="590"/>
                  </a:lnTo>
                  <a:lnTo>
                    <a:pt x="60" y="576"/>
                  </a:lnTo>
                  <a:lnTo>
                    <a:pt x="60" y="576"/>
                  </a:lnTo>
                  <a:lnTo>
                    <a:pt x="46" y="561"/>
                  </a:lnTo>
                  <a:lnTo>
                    <a:pt x="33" y="545"/>
                  </a:lnTo>
                  <a:lnTo>
                    <a:pt x="23" y="528"/>
                  </a:lnTo>
                  <a:lnTo>
                    <a:pt x="12" y="509"/>
                  </a:lnTo>
                  <a:lnTo>
                    <a:pt x="6" y="489"/>
                  </a:lnTo>
                  <a:lnTo>
                    <a:pt x="2" y="468"/>
                  </a:lnTo>
                  <a:lnTo>
                    <a:pt x="0" y="445"/>
                  </a:lnTo>
                  <a:lnTo>
                    <a:pt x="0" y="422"/>
                  </a:lnTo>
                  <a:lnTo>
                    <a:pt x="75" y="4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8484AFF0-2A7A-6444-B93C-9050BB6F1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775" y="3884613"/>
              <a:ext cx="146050" cy="168275"/>
            </a:xfrm>
            <a:custGeom>
              <a:avLst/>
              <a:gdLst>
                <a:gd name="T0" fmla="*/ 359 w 404"/>
                <a:gd name="T1" fmla="*/ 71 h 467"/>
                <a:gd name="T2" fmla="*/ 389 w 404"/>
                <a:gd name="T3" fmla="*/ 125 h 467"/>
                <a:gd name="T4" fmla="*/ 403 w 404"/>
                <a:gd name="T5" fmla="*/ 196 h 467"/>
                <a:gd name="T6" fmla="*/ 403 w 404"/>
                <a:gd name="T7" fmla="*/ 248 h 467"/>
                <a:gd name="T8" fmla="*/ 391 w 404"/>
                <a:gd name="T9" fmla="*/ 318 h 467"/>
                <a:gd name="T10" fmla="*/ 366 w 404"/>
                <a:gd name="T11" fmla="*/ 379 h 467"/>
                <a:gd name="T12" fmla="*/ 339 w 404"/>
                <a:gd name="T13" fmla="*/ 412 h 467"/>
                <a:gd name="T14" fmla="*/ 287 w 404"/>
                <a:gd name="T15" fmla="*/ 447 h 467"/>
                <a:gd name="T16" fmla="*/ 220 w 404"/>
                <a:gd name="T17" fmla="*/ 464 h 467"/>
                <a:gd name="T18" fmla="*/ 172 w 404"/>
                <a:gd name="T19" fmla="*/ 464 h 467"/>
                <a:gd name="T20" fmla="*/ 114 w 404"/>
                <a:gd name="T21" fmla="*/ 449 h 467"/>
                <a:gd name="T22" fmla="*/ 67 w 404"/>
                <a:gd name="T23" fmla="*/ 418 h 467"/>
                <a:gd name="T24" fmla="*/ 40 w 404"/>
                <a:gd name="T25" fmla="*/ 389 h 467"/>
                <a:gd name="T26" fmla="*/ 13 w 404"/>
                <a:gd name="T27" fmla="*/ 333 h 467"/>
                <a:gd name="T28" fmla="*/ 0 w 404"/>
                <a:gd name="T29" fmla="*/ 266 h 467"/>
                <a:gd name="T30" fmla="*/ 0 w 404"/>
                <a:gd name="T31" fmla="*/ 215 h 467"/>
                <a:gd name="T32" fmla="*/ 13 w 404"/>
                <a:gd name="T33" fmla="*/ 142 h 467"/>
                <a:gd name="T34" fmla="*/ 42 w 404"/>
                <a:gd name="T35" fmla="*/ 81 h 467"/>
                <a:gd name="T36" fmla="*/ 69 w 404"/>
                <a:gd name="T37" fmla="*/ 50 h 467"/>
                <a:gd name="T38" fmla="*/ 121 w 404"/>
                <a:gd name="T39" fmla="*/ 17 h 467"/>
                <a:gd name="T40" fmla="*/ 181 w 404"/>
                <a:gd name="T41" fmla="*/ 0 h 467"/>
                <a:gd name="T42" fmla="*/ 225 w 404"/>
                <a:gd name="T43" fmla="*/ 0 h 467"/>
                <a:gd name="T44" fmla="*/ 281 w 404"/>
                <a:gd name="T45" fmla="*/ 15 h 467"/>
                <a:gd name="T46" fmla="*/ 331 w 404"/>
                <a:gd name="T47" fmla="*/ 44 h 467"/>
                <a:gd name="T48" fmla="*/ 299 w 404"/>
                <a:gd name="T49" fmla="*/ 348 h 467"/>
                <a:gd name="T50" fmla="*/ 326 w 404"/>
                <a:gd name="T51" fmla="*/ 256 h 467"/>
                <a:gd name="T52" fmla="*/ 326 w 404"/>
                <a:gd name="T53" fmla="*/ 194 h 467"/>
                <a:gd name="T54" fmla="*/ 308 w 404"/>
                <a:gd name="T55" fmla="*/ 125 h 467"/>
                <a:gd name="T56" fmla="*/ 289 w 404"/>
                <a:gd name="T57" fmla="*/ 98 h 467"/>
                <a:gd name="T58" fmla="*/ 252 w 404"/>
                <a:gd name="T59" fmla="*/ 73 h 467"/>
                <a:gd name="T60" fmla="*/ 202 w 404"/>
                <a:gd name="T61" fmla="*/ 65 h 467"/>
                <a:gd name="T62" fmla="*/ 171 w 404"/>
                <a:gd name="T63" fmla="*/ 67 h 467"/>
                <a:gd name="T64" fmla="*/ 133 w 404"/>
                <a:gd name="T65" fmla="*/ 83 h 467"/>
                <a:gd name="T66" fmla="*/ 106 w 404"/>
                <a:gd name="T67" fmla="*/ 115 h 467"/>
                <a:gd name="T68" fmla="*/ 83 w 404"/>
                <a:gd name="T69" fmla="*/ 173 h 467"/>
                <a:gd name="T70" fmla="*/ 75 w 404"/>
                <a:gd name="T71" fmla="*/ 239 h 467"/>
                <a:gd name="T72" fmla="*/ 91 w 404"/>
                <a:gd name="T73" fmla="*/ 331 h 467"/>
                <a:gd name="T74" fmla="*/ 114 w 404"/>
                <a:gd name="T75" fmla="*/ 366 h 467"/>
                <a:gd name="T76" fmla="*/ 143 w 404"/>
                <a:gd name="T77" fmla="*/ 391 h 467"/>
                <a:gd name="T78" fmla="*/ 185 w 404"/>
                <a:gd name="T79" fmla="*/ 401 h 467"/>
                <a:gd name="T80" fmla="*/ 218 w 404"/>
                <a:gd name="T81" fmla="*/ 401 h 467"/>
                <a:gd name="T82" fmla="*/ 262 w 404"/>
                <a:gd name="T83" fmla="*/ 389 h 467"/>
                <a:gd name="T84" fmla="*/ 293 w 404"/>
                <a:gd name="T85" fmla="*/ 36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4" h="467">
                  <a:moveTo>
                    <a:pt x="345" y="56"/>
                  </a:moveTo>
                  <a:lnTo>
                    <a:pt x="345" y="56"/>
                  </a:lnTo>
                  <a:lnTo>
                    <a:pt x="359" y="71"/>
                  </a:lnTo>
                  <a:lnTo>
                    <a:pt x="372" y="88"/>
                  </a:lnTo>
                  <a:lnTo>
                    <a:pt x="380" y="106"/>
                  </a:lnTo>
                  <a:lnTo>
                    <a:pt x="389" y="125"/>
                  </a:lnTo>
                  <a:lnTo>
                    <a:pt x="395" y="148"/>
                  </a:lnTo>
                  <a:lnTo>
                    <a:pt x="401" y="171"/>
                  </a:lnTo>
                  <a:lnTo>
                    <a:pt x="403" y="196"/>
                  </a:lnTo>
                  <a:lnTo>
                    <a:pt x="403" y="221"/>
                  </a:lnTo>
                  <a:lnTo>
                    <a:pt x="403" y="221"/>
                  </a:lnTo>
                  <a:lnTo>
                    <a:pt x="403" y="248"/>
                  </a:lnTo>
                  <a:lnTo>
                    <a:pt x="401" y="273"/>
                  </a:lnTo>
                  <a:lnTo>
                    <a:pt x="397" y="296"/>
                  </a:lnTo>
                  <a:lnTo>
                    <a:pt x="391" y="318"/>
                  </a:lnTo>
                  <a:lnTo>
                    <a:pt x="384" y="339"/>
                  </a:lnTo>
                  <a:lnTo>
                    <a:pt x="374" y="360"/>
                  </a:lnTo>
                  <a:lnTo>
                    <a:pt x="366" y="379"/>
                  </a:lnTo>
                  <a:lnTo>
                    <a:pt x="353" y="395"/>
                  </a:lnTo>
                  <a:lnTo>
                    <a:pt x="353" y="395"/>
                  </a:lnTo>
                  <a:lnTo>
                    <a:pt x="339" y="412"/>
                  </a:lnTo>
                  <a:lnTo>
                    <a:pt x="324" y="426"/>
                  </a:lnTo>
                  <a:lnTo>
                    <a:pt x="308" y="439"/>
                  </a:lnTo>
                  <a:lnTo>
                    <a:pt x="287" y="447"/>
                  </a:lnTo>
                  <a:lnTo>
                    <a:pt x="266" y="456"/>
                  </a:lnTo>
                  <a:lnTo>
                    <a:pt x="245" y="460"/>
                  </a:lnTo>
                  <a:lnTo>
                    <a:pt x="220" y="464"/>
                  </a:lnTo>
                  <a:lnTo>
                    <a:pt x="195" y="466"/>
                  </a:lnTo>
                  <a:lnTo>
                    <a:pt x="195" y="466"/>
                  </a:lnTo>
                  <a:lnTo>
                    <a:pt x="172" y="464"/>
                  </a:lnTo>
                  <a:lnTo>
                    <a:pt x="152" y="462"/>
                  </a:lnTo>
                  <a:lnTo>
                    <a:pt x="133" y="456"/>
                  </a:lnTo>
                  <a:lnTo>
                    <a:pt x="114" y="449"/>
                  </a:lnTo>
                  <a:lnTo>
                    <a:pt x="98" y="441"/>
                  </a:lnTo>
                  <a:lnTo>
                    <a:pt x="81" y="431"/>
                  </a:lnTo>
                  <a:lnTo>
                    <a:pt x="67" y="418"/>
                  </a:lnTo>
                  <a:lnTo>
                    <a:pt x="52" y="404"/>
                  </a:lnTo>
                  <a:lnTo>
                    <a:pt x="52" y="404"/>
                  </a:lnTo>
                  <a:lnTo>
                    <a:pt x="40" y="389"/>
                  </a:lnTo>
                  <a:lnTo>
                    <a:pt x="29" y="370"/>
                  </a:lnTo>
                  <a:lnTo>
                    <a:pt x="21" y="352"/>
                  </a:lnTo>
                  <a:lnTo>
                    <a:pt x="13" y="333"/>
                  </a:lnTo>
                  <a:lnTo>
                    <a:pt x="6" y="312"/>
                  </a:lnTo>
                  <a:lnTo>
                    <a:pt x="2" y="289"/>
                  </a:lnTo>
                  <a:lnTo>
                    <a:pt x="0" y="266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0" y="215"/>
                  </a:lnTo>
                  <a:lnTo>
                    <a:pt x="2" y="187"/>
                  </a:lnTo>
                  <a:lnTo>
                    <a:pt x="9" y="165"/>
                  </a:lnTo>
                  <a:lnTo>
                    <a:pt x="13" y="142"/>
                  </a:lnTo>
                  <a:lnTo>
                    <a:pt x="21" y="121"/>
                  </a:lnTo>
                  <a:lnTo>
                    <a:pt x="31" y="100"/>
                  </a:lnTo>
                  <a:lnTo>
                    <a:pt x="42" y="81"/>
                  </a:lnTo>
                  <a:lnTo>
                    <a:pt x="54" y="65"/>
                  </a:lnTo>
                  <a:lnTo>
                    <a:pt x="54" y="65"/>
                  </a:lnTo>
                  <a:lnTo>
                    <a:pt x="69" y="50"/>
                  </a:lnTo>
                  <a:lnTo>
                    <a:pt x="85" y="36"/>
                  </a:lnTo>
                  <a:lnTo>
                    <a:pt x="102" y="25"/>
                  </a:lnTo>
                  <a:lnTo>
                    <a:pt x="121" y="17"/>
                  </a:lnTo>
                  <a:lnTo>
                    <a:pt x="139" y="9"/>
                  </a:lnTo>
                  <a:lnTo>
                    <a:pt x="160" y="5"/>
                  </a:lnTo>
                  <a:lnTo>
                    <a:pt x="181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5" y="0"/>
                  </a:lnTo>
                  <a:lnTo>
                    <a:pt x="245" y="2"/>
                  </a:lnTo>
                  <a:lnTo>
                    <a:pt x="264" y="9"/>
                  </a:lnTo>
                  <a:lnTo>
                    <a:pt x="281" y="15"/>
                  </a:lnTo>
                  <a:lnTo>
                    <a:pt x="299" y="21"/>
                  </a:lnTo>
                  <a:lnTo>
                    <a:pt x="316" y="31"/>
                  </a:lnTo>
                  <a:lnTo>
                    <a:pt x="331" y="44"/>
                  </a:lnTo>
                  <a:lnTo>
                    <a:pt x="345" y="56"/>
                  </a:lnTo>
                  <a:close/>
                  <a:moveTo>
                    <a:pt x="299" y="348"/>
                  </a:moveTo>
                  <a:lnTo>
                    <a:pt x="299" y="348"/>
                  </a:lnTo>
                  <a:lnTo>
                    <a:pt x="312" y="318"/>
                  </a:lnTo>
                  <a:lnTo>
                    <a:pt x="320" y="289"/>
                  </a:lnTo>
                  <a:lnTo>
                    <a:pt x="326" y="256"/>
                  </a:lnTo>
                  <a:lnTo>
                    <a:pt x="326" y="223"/>
                  </a:lnTo>
                  <a:lnTo>
                    <a:pt x="326" y="223"/>
                  </a:lnTo>
                  <a:lnTo>
                    <a:pt x="326" y="194"/>
                  </a:lnTo>
                  <a:lnTo>
                    <a:pt x="322" y="169"/>
                  </a:lnTo>
                  <a:lnTo>
                    <a:pt x="316" y="146"/>
                  </a:lnTo>
                  <a:lnTo>
                    <a:pt x="308" y="125"/>
                  </a:lnTo>
                  <a:lnTo>
                    <a:pt x="308" y="125"/>
                  </a:lnTo>
                  <a:lnTo>
                    <a:pt x="299" y="110"/>
                  </a:lnTo>
                  <a:lnTo>
                    <a:pt x="289" y="98"/>
                  </a:lnTo>
                  <a:lnTo>
                    <a:pt x="278" y="88"/>
                  </a:lnTo>
                  <a:lnTo>
                    <a:pt x="266" y="79"/>
                  </a:lnTo>
                  <a:lnTo>
                    <a:pt x="252" y="73"/>
                  </a:lnTo>
                  <a:lnTo>
                    <a:pt x="237" y="67"/>
                  </a:lnTo>
                  <a:lnTo>
                    <a:pt x="220" y="65"/>
                  </a:lnTo>
                  <a:lnTo>
                    <a:pt x="202" y="65"/>
                  </a:lnTo>
                  <a:lnTo>
                    <a:pt x="202" y="65"/>
                  </a:lnTo>
                  <a:lnTo>
                    <a:pt x="187" y="65"/>
                  </a:lnTo>
                  <a:lnTo>
                    <a:pt x="171" y="67"/>
                  </a:lnTo>
                  <a:lnTo>
                    <a:pt x="158" y="71"/>
                  </a:lnTo>
                  <a:lnTo>
                    <a:pt x="146" y="77"/>
                  </a:lnTo>
                  <a:lnTo>
                    <a:pt x="133" y="83"/>
                  </a:lnTo>
                  <a:lnTo>
                    <a:pt x="123" y="94"/>
                  </a:lnTo>
                  <a:lnTo>
                    <a:pt x="114" y="104"/>
                  </a:lnTo>
                  <a:lnTo>
                    <a:pt x="106" y="115"/>
                  </a:lnTo>
                  <a:lnTo>
                    <a:pt x="106" y="115"/>
                  </a:lnTo>
                  <a:lnTo>
                    <a:pt x="91" y="142"/>
                  </a:lnTo>
                  <a:lnTo>
                    <a:pt x="83" y="173"/>
                  </a:lnTo>
                  <a:lnTo>
                    <a:pt x="77" y="204"/>
                  </a:lnTo>
                  <a:lnTo>
                    <a:pt x="75" y="239"/>
                  </a:lnTo>
                  <a:lnTo>
                    <a:pt x="75" y="239"/>
                  </a:lnTo>
                  <a:lnTo>
                    <a:pt x="77" y="273"/>
                  </a:lnTo>
                  <a:lnTo>
                    <a:pt x="83" y="304"/>
                  </a:lnTo>
                  <a:lnTo>
                    <a:pt x="91" y="331"/>
                  </a:lnTo>
                  <a:lnTo>
                    <a:pt x="106" y="356"/>
                  </a:lnTo>
                  <a:lnTo>
                    <a:pt x="106" y="356"/>
                  </a:lnTo>
                  <a:lnTo>
                    <a:pt x="114" y="366"/>
                  </a:lnTo>
                  <a:lnTo>
                    <a:pt x="123" y="377"/>
                  </a:lnTo>
                  <a:lnTo>
                    <a:pt x="133" y="383"/>
                  </a:lnTo>
                  <a:lnTo>
                    <a:pt x="143" y="391"/>
                  </a:lnTo>
                  <a:lnTo>
                    <a:pt x="158" y="395"/>
                  </a:lnTo>
                  <a:lnTo>
                    <a:pt x="171" y="399"/>
                  </a:lnTo>
                  <a:lnTo>
                    <a:pt x="185" y="401"/>
                  </a:lnTo>
                  <a:lnTo>
                    <a:pt x="202" y="401"/>
                  </a:lnTo>
                  <a:lnTo>
                    <a:pt x="202" y="401"/>
                  </a:lnTo>
                  <a:lnTo>
                    <a:pt x="218" y="401"/>
                  </a:lnTo>
                  <a:lnTo>
                    <a:pt x="235" y="397"/>
                  </a:lnTo>
                  <a:lnTo>
                    <a:pt x="249" y="393"/>
                  </a:lnTo>
                  <a:lnTo>
                    <a:pt x="262" y="389"/>
                  </a:lnTo>
                  <a:lnTo>
                    <a:pt x="274" y="381"/>
                  </a:lnTo>
                  <a:lnTo>
                    <a:pt x="285" y="370"/>
                  </a:lnTo>
                  <a:lnTo>
                    <a:pt x="293" y="360"/>
                  </a:lnTo>
                  <a:lnTo>
                    <a:pt x="299" y="3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A3CA7693-8AEB-D64C-B37B-9C10B420D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463" y="3884613"/>
              <a:ext cx="134937" cy="166687"/>
            </a:xfrm>
            <a:custGeom>
              <a:avLst/>
              <a:gdLst>
                <a:gd name="T0" fmla="*/ 320 w 375"/>
                <a:gd name="T1" fmla="*/ 36 h 463"/>
                <a:gd name="T2" fmla="*/ 341 w 375"/>
                <a:gd name="T3" fmla="*/ 56 h 463"/>
                <a:gd name="T4" fmla="*/ 356 w 375"/>
                <a:gd name="T5" fmla="*/ 86 h 463"/>
                <a:gd name="T6" fmla="*/ 368 w 375"/>
                <a:gd name="T7" fmla="*/ 119 h 463"/>
                <a:gd name="T8" fmla="*/ 374 w 375"/>
                <a:gd name="T9" fmla="*/ 160 h 463"/>
                <a:gd name="T10" fmla="*/ 304 w 375"/>
                <a:gd name="T11" fmla="*/ 160 h 463"/>
                <a:gd name="T12" fmla="*/ 293 w 375"/>
                <a:gd name="T13" fmla="*/ 123 h 463"/>
                <a:gd name="T14" fmla="*/ 275 w 375"/>
                <a:gd name="T15" fmla="*/ 92 h 463"/>
                <a:gd name="T16" fmla="*/ 260 w 375"/>
                <a:gd name="T17" fmla="*/ 81 h 463"/>
                <a:gd name="T18" fmla="*/ 223 w 375"/>
                <a:gd name="T19" fmla="*/ 67 h 463"/>
                <a:gd name="T20" fmla="*/ 200 w 375"/>
                <a:gd name="T21" fmla="*/ 65 h 463"/>
                <a:gd name="T22" fmla="*/ 167 w 375"/>
                <a:gd name="T23" fmla="*/ 69 h 463"/>
                <a:gd name="T24" fmla="*/ 140 w 375"/>
                <a:gd name="T25" fmla="*/ 83 h 463"/>
                <a:gd name="T26" fmla="*/ 117 w 375"/>
                <a:gd name="T27" fmla="*/ 104 h 463"/>
                <a:gd name="T28" fmla="*/ 98 w 375"/>
                <a:gd name="T29" fmla="*/ 133 h 463"/>
                <a:gd name="T30" fmla="*/ 90 w 375"/>
                <a:gd name="T31" fmla="*/ 158 h 463"/>
                <a:gd name="T32" fmla="*/ 81 w 375"/>
                <a:gd name="T33" fmla="*/ 212 h 463"/>
                <a:gd name="T34" fmla="*/ 79 w 375"/>
                <a:gd name="T35" fmla="*/ 244 h 463"/>
                <a:gd name="T36" fmla="*/ 86 w 375"/>
                <a:gd name="T37" fmla="*/ 304 h 463"/>
                <a:gd name="T38" fmla="*/ 106 w 375"/>
                <a:gd name="T39" fmla="*/ 354 h 463"/>
                <a:gd name="T40" fmla="*/ 115 w 375"/>
                <a:gd name="T41" fmla="*/ 364 h 463"/>
                <a:gd name="T42" fmla="*/ 133 w 375"/>
                <a:gd name="T43" fmla="*/ 381 h 463"/>
                <a:gd name="T44" fmla="*/ 154 w 375"/>
                <a:gd name="T45" fmla="*/ 393 h 463"/>
                <a:gd name="T46" fmla="*/ 179 w 375"/>
                <a:gd name="T47" fmla="*/ 397 h 463"/>
                <a:gd name="T48" fmla="*/ 194 w 375"/>
                <a:gd name="T49" fmla="*/ 399 h 463"/>
                <a:gd name="T50" fmla="*/ 235 w 375"/>
                <a:gd name="T51" fmla="*/ 391 h 463"/>
                <a:gd name="T52" fmla="*/ 266 w 375"/>
                <a:gd name="T53" fmla="*/ 370 h 463"/>
                <a:gd name="T54" fmla="*/ 279 w 375"/>
                <a:gd name="T55" fmla="*/ 356 h 463"/>
                <a:gd name="T56" fmla="*/ 297 w 375"/>
                <a:gd name="T57" fmla="*/ 318 h 463"/>
                <a:gd name="T58" fmla="*/ 374 w 375"/>
                <a:gd name="T59" fmla="*/ 296 h 463"/>
                <a:gd name="T60" fmla="*/ 372 w 375"/>
                <a:gd name="T61" fmla="*/ 316 h 463"/>
                <a:gd name="T62" fmla="*/ 360 w 375"/>
                <a:gd name="T63" fmla="*/ 354 h 463"/>
                <a:gd name="T64" fmla="*/ 345 w 375"/>
                <a:gd name="T65" fmla="*/ 385 h 463"/>
                <a:gd name="T66" fmla="*/ 327 w 375"/>
                <a:gd name="T67" fmla="*/ 412 h 463"/>
                <a:gd name="T68" fmla="*/ 314 w 375"/>
                <a:gd name="T69" fmla="*/ 422 h 463"/>
                <a:gd name="T70" fmla="*/ 287 w 375"/>
                <a:gd name="T71" fmla="*/ 439 h 463"/>
                <a:gd name="T72" fmla="*/ 258 w 375"/>
                <a:gd name="T73" fmla="*/ 451 h 463"/>
                <a:gd name="T74" fmla="*/ 225 w 375"/>
                <a:gd name="T75" fmla="*/ 460 h 463"/>
                <a:gd name="T76" fmla="*/ 190 w 375"/>
                <a:gd name="T77" fmla="*/ 462 h 463"/>
                <a:gd name="T78" fmla="*/ 169 w 375"/>
                <a:gd name="T79" fmla="*/ 462 h 463"/>
                <a:gd name="T80" fmla="*/ 129 w 375"/>
                <a:gd name="T81" fmla="*/ 454 h 463"/>
                <a:gd name="T82" fmla="*/ 96 w 375"/>
                <a:gd name="T83" fmla="*/ 437 h 463"/>
                <a:gd name="T84" fmla="*/ 65 w 375"/>
                <a:gd name="T85" fmla="*/ 414 h 463"/>
                <a:gd name="T86" fmla="*/ 52 w 375"/>
                <a:gd name="T87" fmla="*/ 399 h 463"/>
                <a:gd name="T88" fmla="*/ 30 w 375"/>
                <a:gd name="T89" fmla="*/ 366 h 463"/>
                <a:gd name="T90" fmla="*/ 13 w 375"/>
                <a:gd name="T91" fmla="*/ 329 h 463"/>
                <a:gd name="T92" fmla="*/ 5 w 375"/>
                <a:gd name="T93" fmla="*/ 287 h 463"/>
                <a:gd name="T94" fmla="*/ 0 w 375"/>
                <a:gd name="T95" fmla="*/ 244 h 463"/>
                <a:gd name="T96" fmla="*/ 2 w 375"/>
                <a:gd name="T97" fmla="*/ 215 h 463"/>
                <a:gd name="T98" fmla="*/ 9 w 375"/>
                <a:gd name="T99" fmla="*/ 165 h 463"/>
                <a:gd name="T100" fmla="*/ 23 w 375"/>
                <a:gd name="T101" fmla="*/ 119 h 463"/>
                <a:gd name="T102" fmla="*/ 44 w 375"/>
                <a:gd name="T103" fmla="*/ 81 h 463"/>
                <a:gd name="T104" fmla="*/ 56 w 375"/>
                <a:gd name="T105" fmla="*/ 65 h 463"/>
                <a:gd name="T106" fmla="*/ 88 w 375"/>
                <a:gd name="T107" fmla="*/ 36 h 463"/>
                <a:gd name="T108" fmla="*/ 121 w 375"/>
                <a:gd name="T109" fmla="*/ 15 h 463"/>
                <a:gd name="T110" fmla="*/ 158 w 375"/>
                <a:gd name="T111" fmla="*/ 5 h 463"/>
                <a:gd name="T112" fmla="*/ 200 w 375"/>
                <a:gd name="T113" fmla="*/ 0 h 463"/>
                <a:gd name="T114" fmla="*/ 235 w 375"/>
                <a:gd name="T115" fmla="*/ 2 h 463"/>
                <a:gd name="T116" fmla="*/ 266 w 375"/>
                <a:gd name="T117" fmla="*/ 9 h 463"/>
                <a:gd name="T118" fmla="*/ 296 w 375"/>
                <a:gd name="T119" fmla="*/ 21 h 463"/>
                <a:gd name="T120" fmla="*/ 320 w 375"/>
                <a:gd name="T121" fmla="*/ 36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5" h="463">
                  <a:moveTo>
                    <a:pt x="320" y="36"/>
                  </a:moveTo>
                  <a:lnTo>
                    <a:pt x="320" y="36"/>
                  </a:lnTo>
                  <a:lnTo>
                    <a:pt x="331" y="46"/>
                  </a:lnTo>
                  <a:lnTo>
                    <a:pt x="341" y="56"/>
                  </a:lnTo>
                  <a:lnTo>
                    <a:pt x="349" y="71"/>
                  </a:lnTo>
                  <a:lnTo>
                    <a:pt x="356" y="86"/>
                  </a:lnTo>
                  <a:lnTo>
                    <a:pt x="362" y="100"/>
                  </a:lnTo>
                  <a:lnTo>
                    <a:pt x="368" y="119"/>
                  </a:lnTo>
                  <a:lnTo>
                    <a:pt x="372" y="138"/>
                  </a:lnTo>
                  <a:lnTo>
                    <a:pt x="374" y="160"/>
                  </a:lnTo>
                  <a:lnTo>
                    <a:pt x="304" y="160"/>
                  </a:lnTo>
                  <a:lnTo>
                    <a:pt x="304" y="160"/>
                  </a:lnTo>
                  <a:lnTo>
                    <a:pt x="300" y="140"/>
                  </a:lnTo>
                  <a:lnTo>
                    <a:pt x="293" y="123"/>
                  </a:lnTo>
                  <a:lnTo>
                    <a:pt x="285" y="106"/>
                  </a:lnTo>
                  <a:lnTo>
                    <a:pt x="275" y="92"/>
                  </a:lnTo>
                  <a:lnTo>
                    <a:pt x="275" y="92"/>
                  </a:lnTo>
                  <a:lnTo>
                    <a:pt x="260" y="81"/>
                  </a:lnTo>
                  <a:lnTo>
                    <a:pt x="243" y="73"/>
                  </a:lnTo>
                  <a:lnTo>
                    <a:pt x="223" y="67"/>
                  </a:lnTo>
                  <a:lnTo>
                    <a:pt x="200" y="65"/>
                  </a:lnTo>
                  <a:lnTo>
                    <a:pt x="200" y="65"/>
                  </a:lnTo>
                  <a:lnTo>
                    <a:pt x="183" y="67"/>
                  </a:lnTo>
                  <a:lnTo>
                    <a:pt x="167" y="69"/>
                  </a:lnTo>
                  <a:lnTo>
                    <a:pt x="152" y="75"/>
                  </a:lnTo>
                  <a:lnTo>
                    <a:pt x="140" y="83"/>
                  </a:lnTo>
                  <a:lnTo>
                    <a:pt x="127" y="92"/>
                  </a:lnTo>
                  <a:lnTo>
                    <a:pt x="117" y="104"/>
                  </a:lnTo>
                  <a:lnTo>
                    <a:pt x="106" y="119"/>
                  </a:lnTo>
                  <a:lnTo>
                    <a:pt x="98" y="133"/>
                  </a:lnTo>
                  <a:lnTo>
                    <a:pt x="98" y="133"/>
                  </a:lnTo>
                  <a:lnTo>
                    <a:pt x="90" y="158"/>
                  </a:lnTo>
                  <a:lnTo>
                    <a:pt x="84" y="183"/>
                  </a:lnTo>
                  <a:lnTo>
                    <a:pt x="81" y="212"/>
                  </a:lnTo>
                  <a:lnTo>
                    <a:pt x="79" y="244"/>
                  </a:lnTo>
                  <a:lnTo>
                    <a:pt x="79" y="244"/>
                  </a:lnTo>
                  <a:lnTo>
                    <a:pt x="81" y="275"/>
                  </a:lnTo>
                  <a:lnTo>
                    <a:pt x="86" y="304"/>
                  </a:lnTo>
                  <a:lnTo>
                    <a:pt x="96" y="331"/>
                  </a:lnTo>
                  <a:lnTo>
                    <a:pt x="106" y="354"/>
                  </a:lnTo>
                  <a:lnTo>
                    <a:pt x="106" y="354"/>
                  </a:lnTo>
                  <a:lnTo>
                    <a:pt x="115" y="364"/>
                  </a:lnTo>
                  <a:lnTo>
                    <a:pt x="123" y="374"/>
                  </a:lnTo>
                  <a:lnTo>
                    <a:pt x="133" y="381"/>
                  </a:lnTo>
                  <a:lnTo>
                    <a:pt x="144" y="387"/>
                  </a:lnTo>
                  <a:lnTo>
                    <a:pt x="154" y="393"/>
                  </a:lnTo>
                  <a:lnTo>
                    <a:pt x="167" y="395"/>
                  </a:lnTo>
                  <a:lnTo>
                    <a:pt x="179" y="397"/>
                  </a:lnTo>
                  <a:lnTo>
                    <a:pt x="194" y="399"/>
                  </a:lnTo>
                  <a:lnTo>
                    <a:pt x="194" y="399"/>
                  </a:lnTo>
                  <a:lnTo>
                    <a:pt x="216" y="397"/>
                  </a:lnTo>
                  <a:lnTo>
                    <a:pt x="235" y="391"/>
                  </a:lnTo>
                  <a:lnTo>
                    <a:pt x="252" y="383"/>
                  </a:lnTo>
                  <a:lnTo>
                    <a:pt x="266" y="370"/>
                  </a:lnTo>
                  <a:lnTo>
                    <a:pt x="266" y="370"/>
                  </a:lnTo>
                  <a:lnTo>
                    <a:pt x="279" y="356"/>
                  </a:lnTo>
                  <a:lnTo>
                    <a:pt x="289" y="339"/>
                  </a:lnTo>
                  <a:lnTo>
                    <a:pt x="297" y="318"/>
                  </a:lnTo>
                  <a:lnTo>
                    <a:pt x="304" y="296"/>
                  </a:lnTo>
                  <a:lnTo>
                    <a:pt x="374" y="296"/>
                  </a:lnTo>
                  <a:lnTo>
                    <a:pt x="374" y="296"/>
                  </a:lnTo>
                  <a:lnTo>
                    <a:pt x="372" y="316"/>
                  </a:lnTo>
                  <a:lnTo>
                    <a:pt x="366" y="335"/>
                  </a:lnTo>
                  <a:lnTo>
                    <a:pt x="360" y="354"/>
                  </a:lnTo>
                  <a:lnTo>
                    <a:pt x="354" y="370"/>
                  </a:lnTo>
                  <a:lnTo>
                    <a:pt x="345" y="385"/>
                  </a:lnTo>
                  <a:lnTo>
                    <a:pt x="337" y="399"/>
                  </a:lnTo>
                  <a:lnTo>
                    <a:pt x="327" y="412"/>
                  </a:lnTo>
                  <a:lnTo>
                    <a:pt x="314" y="422"/>
                  </a:lnTo>
                  <a:lnTo>
                    <a:pt x="314" y="422"/>
                  </a:lnTo>
                  <a:lnTo>
                    <a:pt x="302" y="431"/>
                  </a:lnTo>
                  <a:lnTo>
                    <a:pt x="287" y="439"/>
                  </a:lnTo>
                  <a:lnTo>
                    <a:pt x="273" y="447"/>
                  </a:lnTo>
                  <a:lnTo>
                    <a:pt x="258" y="451"/>
                  </a:lnTo>
                  <a:lnTo>
                    <a:pt x="241" y="456"/>
                  </a:lnTo>
                  <a:lnTo>
                    <a:pt x="225" y="460"/>
                  </a:lnTo>
                  <a:lnTo>
                    <a:pt x="208" y="462"/>
                  </a:lnTo>
                  <a:lnTo>
                    <a:pt x="190" y="462"/>
                  </a:lnTo>
                  <a:lnTo>
                    <a:pt x="190" y="462"/>
                  </a:lnTo>
                  <a:lnTo>
                    <a:pt x="169" y="462"/>
                  </a:lnTo>
                  <a:lnTo>
                    <a:pt x="148" y="458"/>
                  </a:lnTo>
                  <a:lnTo>
                    <a:pt x="129" y="454"/>
                  </a:lnTo>
                  <a:lnTo>
                    <a:pt x="112" y="447"/>
                  </a:lnTo>
                  <a:lnTo>
                    <a:pt x="96" y="437"/>
                  </a:lnTo>
                  <a:lnTo>
                    <a:pt x="79" y="426"/>
                  </a:lnTo>
                  <a:lnTo>
                    <a:pt x="65" y="414"/>
                  </a:lnTo>
                  <a:lnTo>
                    <a:pt x="52" y="399"/>
                  </a:lnTo>
                  <a:lnTo>
                    <a:pt x="52" y="399"/>
                  </a:lnTo>
                  <a:lnTo>
                    <a:pt x="40" y="383"/>
                  </a:lnTo>
                  <a:lnTo>
                    <a:pt x="30" y="366"/>
                  </a:lnTo>
                  <a:lnTo>
                    <a:pt x="21" y="348"/>
                  </a:lnTo>
                  <a:lnTo>
                    <a:pt x="13" y="329"/>
                  </a:lnTo>
                  <a:lnTo>
                    <a:pt x="9" y="310"/>
                  </a:lnTo>
                  <a:lnTo>
                    <a:pt x="5" y="287"/>
                  </a:lnTo>
                  <a:lnTo>
                    <a:pt x="2" y="266"/>
                  </a:lnTo>
                  <a:lnTo>
                    <a:pt x="0" y="244"/>
                  </a:lnTo>
                  <a:lnTo>
                    <a:pt x="0" y="244"/>
                  </a:lnTo>
                  <a:lnTo>
                    <a:pt x="2" y="215"/>
                  </a:lnTo>
                  <a:lnTo>
                    <a:pt x="5" y="190"/>
                  </a:lnTo>
                  <a:lnTo>
                    <a:pt x="9" y="165"/>
                  </a:lnTo>
                  <a:lnTo>
                    <a:pt x="15" y="142"/>
                  </a:lnTo>
                  <a:lnTo>
                    <a:pt x="23" y="119"/>
                  </a:lnTo>
                  <a:lnTo>
                    <a:pt x="31" y="100"/>
                  </a:lnTo>
                  <a:lnTo>
                    <a:pt x="44" y="81"/>
                  </a:lnTo>
                  <a:lnTo>
                    <a:pt x="56" y="65"/>
                  </a:lnTo>
                  <a:lnTo>
                    <a:pt x="56" y="65"/>
                  </a:lnTo>
                  <a:lnTo>
                    <a:pt x="71" y="48"/>
                  </a:lnTo>
                  <a:lnTo>
                    <a:pt x="88" y="36"/>
                  </a:lnTo>
                  <a:lnTo>
                    <a:pt x="102" y="25"/>
                  </a:lnTo>
                  <a:lnTo>
                    <a:pt x="121" y="15"/>
                  </a:lnTo>
                  <a:lnTo>
                    <a:pt x="140" y="9"/>
                  </a:lnTo>
                  <a:lnTo>
                    <a:pt x="158" y="5"/>
                  </a:lnTo>
                  <a:lnTo>
                    <a:pt x="179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35" y="2"/>
                  </a:lnTo>
                  <a:lnTo>
                    <a:pt x="252" y="5"/>
                  </a:lnTo>
                  <a:lnTo>
                    <a:pt x="266" y="9"/>
                  </a:lnTo>
                  <a:lnTo>
                    <a:pt x="281" y="15"/>
                  </a:lnTo>
                  <a:lnTo>
                    <a:pt x="296" y="21"/>
                  </a:lnTo>
                  <a:lnTo>
                    <a:pt x="308" y="27"/>
                  </a:lnTo>
                  <a:lnTo>
                    <a:pt x="320" y="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4D77CDBE-B076-9B49-BADF-4F1BFC5D1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388" y="3830638"/>
              <a:ext cx="26987" cy="215900"/>
            </a:xfrm>
            <a:custGeom>
              <a:avLst/>
              <a:gdLst>
                <a:gd name="T0" fmla="*/ 0 w 76"/>
                <a:gd name="T1" fmla="*/ 0 h 599"/>
                <a:gd name="T2" fmla="*/ 75 w 76"/>
                <a:gd name="T3" fmla="*/ 0 h 599"/>
                <a:gd name="T4" fmla="*/ 75 w 76"/>
                <a:gd name="T5" fmla="*/ 83 h 599"/>
                <a:gd name="T6" fmla="*/ 0 w 76"/>
                <a:gd name="T7" fmla="*/ 83 h 599"/>
                <a:gd name="T8" fmla="*/ 0 w 76"/>
                <a:gd name="T9" fmla="*/ 0 h 599"/>
                <a:gd name="T10" fmla="*/ 0 w 76"/>
                <a:gd name="T11" fmla="*/ 164 h 599"/>
                <a:gd name="T12" fmla="*/ 75 w 76"/>
                <a:gd name="T13" fmla="*/ 164 h 599"/>
                <a:gd name="T14" fmla="*/ 75 w 76"/>
                <a:gd name="T15" fmla="*/ 598 h 599"/>
                <a:gd name="T16" fmla="*/ 0 w 76"/>
                <a:gd name="T17" fmla="*/ 598 h 599"/>
                <a:gd name="T18" fmla="*/ 0 w 76"/>
                <a:gd name="T19" fmla="*/ 16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599">
                  <a:moveTo>
                    <a:pt x="0" y="0"/>
                  </a:moveTo>
                  <a:lnTo>
                    <a:pt x="75" y="0"/>
                  </a:lnTo>
                  <a:lnTo>
                    <a:pt x="75" y="83"/>
                  </a:lnTo>
                  <a:lnTo>
                    <a:pt x="0" y="83"/>
                  </a:lnTo>
                  <a:lnTo>
                    <a:pt x="0" y="0"/>
                  </a:lnTo>
                  <a:close/>
                  <a:moveTo>
                    <a:pt x="0" y="164"/>
                  </a:moveTo>
                  <a:lnTo>
                    <a:pt x="75" y="164"/>
                  </a:lnTo>
                  <a:lnTo>
                    <a:pt x="75" y="598"/>
                  </a:lnTo>
                  <a:lnTo>
                    <a:pt x="0" y="598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DE63877A-8B74-B341-838B-1644B5721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125" y="3884613"/>
              <a:ext cx="149225" cy="166687"/>
            </a:xfrm>
            <a:custGeom>
              <a:avLst/>
              <a:gdLst>
                <a:gd name="T0" fmla="*/ 266 w 415"/>
                <a:gd name="T1" fmla="*/ 181 h 463"/>
                <a:gd name="T2" fmla="*/ 289 w 415"/>
                <a:gd name="T3" fmla="*/ 163 h 463"/>
                <a:gd name="T4" fmla="*/ 293 w 415"/>
                <a:gd name="T5" fmla="*/ 133 h 463"/>
                <a:gd name="T6" fmla="*/ 287 w 415"/>
                <a:gd name="T7" fmla="*/ 100 h 463"/>
                <a:gd name="T8" fmla="*/ 266 w 415"/>
                <a:gd name="T9" fmla="*/ 79 h 463"/>
                <a:gd name="T10" fmla="*/ 214 w 415"/>
                <a:gd name="T11" fmla="*/ 63 h 463"/>
                <a:gd name="T12" fmla="*/ 164 w 415"/>
                <a:gd name="T13" fmla="*/ 65 h 463"/>
                <a:gd name="T14" fmla="*/ 123 w 415"/>
                <a:gd name="T15" fmla="*/ 79 h 463"/>
                <a:gd name="T16" fmla="*/ 111 w 415"/>
                <a:gd name="T17" fmla="*/ 94 h 463"/>
                <a:gd name="T18" fmla="*/ 94 w 415"/>
                <a:gd name="T19" fmla="*/ 129 h 463"/>
                <a:gd name="T20" fmla="*/ 23 w 415"/>
                <a:gd name="T21" fmla="*/ 144 h 463"/>
                <a:gd name="T22" fmla="*/ 31 w 415"/>
                <a:gd name="T23" fmla="*/ 90 h 463"/>
                <a:gd name="T24" fmla="*/ 54 w 415"/>
                <a:gd name="T25" fmla="*/ 50 h 463"/>
                <a:gd name="T26" fmla="*/ 75 w 415"/>
                <a:gd name="T27" fmla="*/ 31 h 463"/>
                <a:gd name="T28" fmla="*/ 160 w 415"/>
                <a:gd name="T29" fmla="*/ 3 h 463"/>
                <a:gd name="T30" fmla="*/ 229 w 415"/>
                <a:gd name="T31" fmla="*/ 3 h 463"/>
                <a:gd name="T32" fmla="*/ 318 w 415"/>
                <a:gd name="T33" fmla="*/ 29 h 463"/>
                <a:gd name="T34" fmla="*/ 339 w 415"/>
                <a:gd name="T35" fmla="*/ 46 h 463"/>
                <a:gd name="T36" fmla="*/ 358 w 415"/>
                <a:gd name="T37" fmla="*/ 79 h 463"/>
                <a:gd name="T38" fmla="*/ 366 w 415"/>
                <a:gd name="T39" fmla="*/ 121 h 463"/>
                <a:gd name="T40" fmla="*/ 366 w 415"/>
                <a:gd name="T41" fmla="*/ 383 h 463"/>
                <a:gd name="T42" fmla="*/ 372 w 415"/>
                <a:gd name="T43" fmla="*/ 393 h 463"/>
                <a:gd name="T44" fmla="*/ 389 w 415"/>
                <a:gd name="T45" fmla="*/ 397 h 463"/>
                <a:gd name="T46" fmla="*/ 414 w 415"/>
                <a:gd name="T47" fmla="*/ 395 h 463"/>
                <a:gd name="T48" fmla="*/ 387 w 415"/>
                <a:gd name="T49" fmla="*/ 456 h 463"/>
                <a:gd name="T50" fmla="*/ 364 w 415"/>
                <a:gd name="T51" fmla="*/ 458 h 463"/>
                <a:gd name="T52" fmla="*/ 318 w 415"/>
                <a:gd name="T53" fmla="*/ 441 h 463"/>
                <a:gd name="T54" fmla="*/ 302 w 415"/>
                <a:gd name="T55" fmla="*/ 412 h 463"/>
                <a:gd name="T56" fmla="*/ 283 w 415"/>
                <a:gd name="T57" fmla="*/ 404 h 463"/>
                <a:gd name="T58" fmla="*/ 231 w 415"/>
                <a:gd name="T59" fmla="*/ 441 h 463"/>
                <a:gd name="T60" fmla="*/ 187 w 415"/>
                <a:gd name="T61" fmla="*/ 458 h 463"/>
                <a:gd name="T62" fmla="*/ 139 w 415"/>
                <a:gd name="T63" fmla="*/ 462 h 463"/>
                <a:gd name="T64" fmla="*/ 83 w 415"/>
                <a:gd name="T65" fmla="*/ 454 h 463"/>
                <a:gd name="T66" fmla="*/ 50 w 415"/>
                <a:gd name="T67" fmla="*/ 435 h 463"/>
                <a:gd name="T68" fmla="*/ 29 w 415"/>
                <a:gd name="T69" fmla="*/ 416 h 463"/>
                <a:gd name="T70" fmla="*/ 11 w 415"/>
                <a:gd name="T71" fmla="*/ 383 h 463"/>
                <a:gd name="T72" fmla="*/ 0 w 415"/>
                <a:gd name="T73" fmla="*/ 347 h 463"/>
                <a:gd name="T74" fmla="*/ 0 w 415"/>
                <a:gd name="T75" fmla="*/ 319 h 463"/>
                <a:gd name="T76" fmla="*/ 11 w 415"/>
                <a:gd name="T77" fmla="*/ 279 h 463"/>
                <a:gd name="T78" fmla="*/ 29 w 415"/>
                <a:gd name="T79" fmla="*/ 248 h 463"/>
                <a:gd name="T80" fmla="*/ 58 w 415"/>
                <a:gd name="T81" fmla="*/ 223 h 463"/>
                <a:gd name="T82" fmla="*/ 137 w 415"/>
                <a:gd name="T83" fmla="*/ 198 h 463"/>
                <a:gd name="T84" fmla="*/ 100 w 415"/>
                <a:gd name="T85" fmla="*/ 381 h 463"/>
                <a:gd name="T86" fmla="*/ 139 w 415"/>
                <a:gd name="T87" fmla="*/ 399 h 463"/>
                <a:gd name="T88" fmla="*/ 175 w 415"/>
                <a:gd name="T89" fmla="*/ 399 h 463"/>
                <a:gd name="T90" fmla="*/ 231 w 415"/>
                <a:gd name="T91" fmla="*/ 383 h 463"/>
                <a:gd name="T92" fmla="*/ 258 w 415"/>
                <a:gd name="T93" fmla="*/ 364 h 463"/>
                <a:gd name="T94" fmla="*/ 283 w 415"/>
                <a:gd name="T95" fmla="*/ 331 h 463"/>
                <a:gd name="T96" fmla="*/ 291 w 415"/>
                <a:gd name="T97" fmla="*/ 285 h 463"/>
                <a:gd name="T98" fmla="*/ 277 w 415"/>
                <a:gd name="T99" fmla="*/ 233 h 463"/>
                <a:gd name="T100" fmla="*/ 237 w 415"/>
                <a:gd name="T101" fmla="*/ 246 h 463"/>
                <a:gd name="T102" fmla="*/ 171 w 415"/>
                <a:gd name="T103" fmla="*/ 254 h 463"/>
                <a:gd name="T104" fmla="*/ 111 w 415"/>
                <a:gd name="T105" fmla="*/ 271 h 463"/>
                <a:gd name="T106" fmla="*/ 90 w 415"/>
                <a:gd name="T107" fmla="*/ 287 h 463"/>
                <a:gd name="T108" fmla="*/ 79 w 415"/>
                <a:gd name="T109" fmla="*/ 312 h 463"/>
                <a:gd name="T110" fmla="*/ 79 w 415"/>
                <a:gd name="T111" fmla="*/ 346 h 463"/>
                <a:gd name="T112" fmla="*/ 100 w 415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5" h="463">
                  <a:moveTo>
                    <a:pt x="256" y="183"/>
                  </a:moveTo>
                  <a:lnTo>
                    <a:pt x="256" y="183"/>
                  </a:lnTo>
                  <a:lnTo>
                    <a:pt x="266" y="181"/>
                  </a:lnTo>
                  <a:lnTo>
                    <a:pt x="277" y="177"/>
                  </a:lnTo>
                  <a:lnTo>
                    <a:pt x="283" y="171"/>
                  </a:lnTo>
                  <a:lnTo>
                    <a:pt x="289" y="163"/>
                  </a:lnTo>
                  <a:lnTo>
                    <a:pt x="289" y="163"/>
                  </a:lnTo>
                  <a:lnTo>
                    <a:pt x="293" y="150"/>
                  </a:lnTo>
                  <a:lnTo>
                    <a:pt x="293" y="133"/>
                  </a:lnTo>
                  <a:lnTo>
                    <a:pt x="293" y="133"/>
                  </a:lnTo>
                  <a:lnTo>
                    <a:pt x="293" y="117"/>
                  </a:lnTo>
                  <a:lnTo>
                    <a:pt x="287" y="100"/>
                  </a:lnTo>
                  <a:lnTo>
                    <a:pt x="279" y="90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2" y="71"/>
                  </a:lnTo>
                  <a:lnTo>
                    <a:pt x="235" y="67"/>
                  </a:lnTo>
                  <a:lnTo>
                    <a:pt x="214" y="63"/>
                  </a:lnTo>
                  <a:lnTo>
                    <a:pt x="192" y="63"/>
                  </a:lnTo>
                  <a:lnTo>
                    <a:pt x="192" y="63"/>
                  </a:lnTo>
                  <a:lnTo>
                    <a:pt x="164" y="65"/>
                  </a:lnTo>
                  <a:lnTo>
                    <a:pt x="142" y="69"/>
                  </a:lnTo>
                  <a:lnTo>
                    <a:pt x="133" y="73"/>
                  </a:lnTo>
                  <a:lnTo>
                    <a:pt x="123" y="79"/>
                  </a:lnTo>
                  <a:lnTo>
                    <a:pt x="117" y="86"/>
                  </a:lnTo>
                  <a:lnTo>
                    <a:pt x="111" y="94"/>
                  </a:lnTo>
                  <a:lnTo>
                    <a:pt x="111" y="94"/>
                  </a:lnTo>
                  <a:lnTo>
                    <a:pt x="104" y="102"/>
                  </a:lnTo>
                  <a:lnTo>
                    <a:pt x="98" y="115"/>
                  </a:lnTo>
                  <a:lnTo>
                    <a:pt x="94" y="129"/>
                  </a:lnTo>
                  <a:lnTo>
                    <a:pt x="92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5" y="125"/>
                  </a:lnTo>
                  <a:lnTo>
                    <a:pt x="27" y="106"/>
                  </a:lnTo>
                  <a:lnTo>
                    <a:pt x="31" y="90"/>
                  </a:lnTo>
                  <a:lnTo>
                    <a:pt x="38" y="75"/>
                  </a:lnTo>
                  <a:lnTo>
                    <a:pt x="44" y="63"/>
                  </a:lnTo>
                  <a:lnTo>
                    <a:pt x="54" y="50"/>
                  </a:lnTo>
                  <a:lnTo>
                    <a:pt x="65" y="40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102" y="17"/>
                  </a:lnTo>
                  <a:lnTo>
                    <a:pt x="131" y="9"/>
                  </a:lnTo>
                  <a:lnTo>
                    <a:pt x="160" y="3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29" y="3"/>
                  </a:lnTo>
                  <a:lnTo>
                    <a:pt x="262" y="7"/>
                  </a:lnTo>
                  <a:lnTo>
                    <a:pt x="291" y="17"/>
                  </a:lnTo>
                  <a:lnTo>
                    <a:pt x="318" y="29"/>
                  </a:lnTo>
                  <a:lnTo>
                    <a:pt x="318" y="29"/>
                  </a:lnTo>
                  <a:lnTo>
                    <a:pt x="329" y="38"/>
                  </a:lnTo>
                  <a:lnTo>
                    <a:pt x="339" y="46"/>
                  </a:lnTo>
                  <a:lnTo>
                    <a:pt x="347" y="56"/>
                  </a:lnTo>
                  <a:lnTo>
                    <a:pt x="354" y="67"/>
                  </a:lnTo>
                  <a:lnTo>
                    <a:pt x="358" y="79"/>
                  </a:lnTo>
                  <a:lnTo>
                    <a:pt x="362" y="92"/>
                  </a:lnTo>
                  <a:lnTo>
                    <a:pt x="364" y="106"/>
                  </a:lnTo>
                  <a:lnTo>
                    <a:pt x="366" y="121"/>
                  </a:lnTo>
                  <a:lnTo>
                    <a:pt x="366" y="372"/>
                  </a:lnTo>
                  <a:lnTo>
                    <a:pt x="366" y="372"/>
                  </a:lnTo>
                  <a:lnTo>
                    <a:pt x="366" y="383"/>
                  </a:lnTo>
                  <a:lnTo>
                    <a:pt x="370" y="391"/>
                  </a:lnTo>
                  <a:lnTo>
                    <a:pt x="370" y="391"/>
                  </a:lnTo>
                  <a:lnTo>
                    <a:pt x="372" y="393"/>
                  </a:lnTo>
                  <a:lnTo>
                    <a:pt x="376" y="395"/>
                  </a:lnTo>
                  <a:lnTo>
                    <a:pt x="389" y="397"/>
                  </a:lnTo>
                  <a:lnTo>
                    <a:pt x="389" y="397"/>
                  </a:lnTo>
                  <a:lnTo>
                    <a:pt x="401" y="397"/>
                  </a:lnTo>
                  <a:lnTo>
                    <a:pt x="401" y="397"/>
                  </a:lnTo>
                  <a:lnTo>
                    <a:pt x="414" y="395"/>
                  </a:lnTo>
                  <a:lnTo>
                    <a:pt x="414" y="449"/>
                  </a:lnTo>
                  <a:lnTo>
                    <a:pt x="414" y="449"/>
                  </a:lnTo>
                  <a:lnTo>
                    <a:pt x="387" y="456"/>
                  </a:lnTo>
                  <a:lnTo>
                    <a:pt x="387" y="456"/>
                  </a:lnTo>
                  <a:lnTo>
                    <a:pt x="364" y="458"/>
                  </a:lnTo>
                  <a:lnTo>
                    <a:pt x="364" y="458"/>
                  </a:lnTo>
                  <a:lnTo>
                    <a:pt x="345" y="456"/>
                  </a:lnTo>
                  <a:lnTo>
                    <a:pt x="331" y="449"/>
                  </a:lnTo>
                  <a:lnTo>
                    <a:pt x="318" y="441"/>
                  </a:lnTo>
                  <a:lnTo>
                    <a:pt x="308" y="431"/>
                  </a:lnTo>
                  <a:lnTo>
                    <a:pt x="308" y="431"/>
                  </a:lnTo>
                  <a:lnTo>
                    <a:pt x="302" y="412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3" y="404"/>
                  </a:lnTo>
                  <a:lnTo>
                    <a:pt x="268" y="416"/>
                  </a:lnTo>
                  <a:lnTo>
                    <a:pt x="252" y="429"/>
                  </a:lnTo>
                  <a:lnTo>
                    <a:pt x="231" y="441"/>
                  </a:lnTo>
                  <a:lnTo>
                    <a:pt x="231" y="441"/>
                  </a:lnTo>
                  <a:lnTo>
                    <a:pt x="210" y="449"/>
                  </a:lnTo>
                  <a:lnTo>
                    <a:pt x="187" y="458"/>
                  </a:lnTo>
                  <a:lnTo>
                    <a:pt x="162" y="462"/>
                  </a:lnTo>
                  <a:lnTo>
                    <a:pt x="139" y="462"/>
                  </a:lnTo>
                  <a:lnTo>
                    <a:pt x="139" y="462"/>
                  </a:lnTo>
                  <a:lnTo>
                    <a:pt x="111" y="460"/>
                  </a:lnTo>
                  <a:lnTo>
                    <a:pt x="96" y="458"/>
                  </a:lnTo>
                  <a:lnTo>
                    <a:pt x="83" y="454"/>
                  </a:lnTo>
                  <a:lnTo>
                    <a:pt x="71" y="447"/>
                  </a:lnTo>
                  <a:lnTo>
                    <a:pt x="61" y="441"/>
                  </a:lnTo>
                  <a:lnTo>
                    <a:pt x="50" y="435"/>
                  </a:lnTo>
                  <a:lnTo>
                    <a:pt x="40" y="424"/>
                  </a:lnTo>
                  <a:lnTo>
                    <a:pt x="40" y="424"/>
                  </a:lnTo>
                  <a:lnTo>
                    <a:pt x="29" y="416"/>
                  </a:lnTo>
                  <a:lnTo>
                    <a:pt x="23" y="406"/>
                  </a:lnTo>
                  <a:lnTo>
                    <a:pt x="15" y="395"/>
                  </a:lnTo>
                  <a:lnTo>
                    <a:pt x="11" y="383"/>
                  </a:lnTo>
                  <a:lnTo>
                    <a:pt x="7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7" y="291"/>
                  </a:lnTo>
                  <a:lnTo>
                    <a:pt x="11" y="279"/>
                  </a:lnTo>
                  <a:lnTo>
                    <a:pt x="15" y="269"/>
                  </a:lnTo>
                  <a:lnTo>
                    <a:pt x="21" y="258"/>
                  </a:lnTo>
                  <a:lnTo>
                    <a:pt x="29" y="248"/>
                  </a:lnTo>
                  <a:lnTo>
                    <a:pt x="38" y="239"/>
                  </a:lnTo>
                  <a:lnTo>
                    <a:pt x="38" y="239"/>
                  </a:lnTo>
                  <a:lnTo>
                    <a:pt x="58" y="223"/>
                  </a:lnTo>
                  <a:lnTo>
                    <a:pt x="83" y="213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6" y="183"/>
                  </a:lnTo>
                  <a:close/>
                  <a:moveTo>
                    <a:pt x="100" y="381"/>
                  </a:moveTo>
                  <a:lnTo>
                    <a:pt x="100" y="381"/>
                  </a:lnTo>
                  <a:lnTo>
                    <a:pt x="112" y="389"/>
                  </a:lnTo>
                  <a:lnTo>
                    <a:pt x="127" y="395"/>
                  </a:lnTo>
                  <a:lnTo>
                    <a:pt x="139" y="399"/>
                  </a:lnTo>
                  <a:lnTo>
                    <a:pt x="156" y="399"/>
                  </a:lnTo>
                  <a:lnTo>
                    <a:pt x="156" y="399"/>
                  </a:lnTo>
                  <a:lnTo>
                    <a:pt x="175" y="399"/>
                  </a:lnTo>
                  <a:lnTo>
                    <a:pt x="193" y="395"/>
                  </a:lnTo>
                  <a:lnTo>
                    <a:pt x="212" y="389"/>
                  </a:lnTo>
                  <a:lnTo>
                    <a:pt x="231" y="383"/>
                  </a:lnTo>
                  <a:lnTo>
                    <a:pt x="231" y="383"/>
                  </a:lnTo>
                  <a:lnTo>
                    <a:pt x="245" y="375"/>
                  </a:lnTo>
                  <a:lnTo>
                    <a:pt x="258" y="364"/>
                  </a:lnTo>
                  <a:lnTo>
                    <a:pt x="268" y="354"/>
                  </a:lnTo>
                  <a:lnTo>
                    <a:pt x="277" y="343"/>
                  </a:lnTo>
                  <a:lnTo>
                    <a:pt x="283" y="331"/>
                  </a:lnTo>
                  <a:lnTo>
                    <a:pt x="289" y="316"/>
                  </a:lnTo>
                  <a:lnTo>
                    <a:pt x="291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7" y="233"/>
                  </a:lnTo>
                  <a:lnTo>
                    <a:pt x="258" y="239"/>
                  </a:lnTo>
                  <a:lnTo>
                    <a:pt x="258" y="239"/>
                  </a:lnTo>
                  <a:lnTo>
                    <a:pt x="237" y="246"/>
                  </a:lnTo>
                  <a:lnTo>
                    <a:pt x="216" y="248"/>
                  </a:lnTo>
                  <a:lnTo>
                    <a:pt x="171" y="254"/>
                  </a:lnTo>
                  <a:lnTo>
                    <a:pt x="171" y="254"/>
                  </a:lnTo>
                  <a:lnTo>
                    <a:pt x="137" y="260"/>
                  </a:lnTo>
                  <a:lnTo>
                    <a:pt x="123" y="264"/>
                  </a:lnTo>
                  <a:lnTo>
                    <a:pt x="111" y="271"/>
                  </a:lnTo>
                  <a:lnTo>
                    <a:pt x="111" y="271"/>
                  </a:lnTo>
                  <a:lnTo>
                    <a:pt x="96" y="281"/>
                  </a:lnTo>
                  <a:lnTo>
                    <a:pt x="90" y="287"/>
                  </a:lnTo>
                  <a:lnTo>
                    <a:pt x="86" y="296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9" y="346"/>
                  </a:lnTo>
                  <a:lnTo>
                    <a:pt x="83" y="360"/>
                  </a:lnTo>
                  <a:lnTo>
                    <a:pt x="90" y="372"/>
                  </a:lnTo>
                  <a:lnTo>
                    <a:pt x="100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A9441B7A-DB76-204F-AA96-99ADBD473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3830638"/>
              <a:ext cx="26987" cy="215900"/>
            </a:xfrm>
            <a:custGeom>
              <a:avLst/>
              <a:gdLst>
                <a:gd name="T0" fmla="*/ 0 w 73"/>
                <a:gd name="T1" fmla="*/ 0 h 599"/>
                <a:gd name="T2" fmla="*/ 72 w 73"/>
                <a:gd name="T3" fmla="*/ 0 h 599"/>
                <a:gd name="T4" fmla="*/ 72 w 73"/>
                <a:gd name="T5" fmla="*/ 598 h 599"/>
                <a:gd name="T6" fmla="*/ 0 w 73"/>
                <a:gd name="T7" fmla="*/ 598 h 599"/>
                <a:gd name="T8" fmla="*/ 0 w 73"/>
                <a:gd name="T9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99">
                  <a:moveTo>
                    <a:pt x="0" y="0"/>
                  </a:moveTo>
                  <a:lnTo>
                    <a:pt x="72" y="0"/>
                  </a:lnTo>
                  <a:lnTo>
                    <a:pt x="72" y="598"/>
                  </a:lnTo>
                  <a:lnTo>
                    <a:pt x="0" y="59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04061E42-D39D-3A4C-B70C-97038E0EA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0325" y="3830638"/>
              <a:ext cx="176213" cy="215900"/>
            </a:xfrm>
            <a:custGeom>
              <a:avLst/>
              <a:gdLst>
                <a:gd name="T0" fmla="*/ 238 w 489"/>
                <a:gd name="T1" fmla="*/ 0 h 599"/>
                <a:gd name="T2" fmla="*/ 270 w 489"/>
                <a:gd name="T3" fmla="*/ 0 h 599"/>
                <a:gd name="T4" fmla="*/ 324 w 489"/>
                <a:gd name="T5" fmla="*/ 12 h 599"/>
                <a:gd name="T6" fmla="*/ 369 w 489"/>
                <a:gd name="T7" fmla="*/ 33 h 599"/>
                <a:gd name="T8" fmla="*/ 411 w 489"/>
                <a:gd name="T9" fmla="*/ 66 h 599"/>
                <a:gd name="T10" fmla="*/ 428 w 489"/>
                <a:gd name="T11" fmla="*/ 87 h 599"/>
                <a:gd name="T12" fmla="*/ 454 w 489"/>
                <a:gd name="T13" fmla="*/ 129 h 599"/>
                <a:gd name="T14" fmla="*/ 473 w 489"/>
                <a:gd name="T15" fmla="*/ 176 h 599"/>
                <a:gd name="T16" fmla="*/ 484 w 489"/>
                <a:gd name="T17" fmla="*/ 230 h 599"/>
                <a:gd name="T18" fmla="*/ 488 w 489"/>
                <a:gd name="T19" fmla="*/ 291 h 599"/>
                <a:gd name="T20" fmla="*/ 486 w 489"/>
                <a:gd name="T21" fmla="*/ 336 h 599"/>
                <a:gd name="T22" fmla="*/ 469 w 489"/>
                <a:gd name="T23" fmla="*/ 422 h 599"/>
                <a:gd name="T24" fmla="*/ 453 w 489"/>
                <a:gd name="T25" fmla="*/ 463 h 599"/>
                <a:gd name="T26" fmla="*/ 415 w 489"/>
                <a:gd name="T27" fmla="*/ 522 h 599"/>
                <a:gd name="T28" fmla="*/ 382 w 489"/>
                <a:gd name="T29" fmla="*/ 555 h 599"/>
                <a:gd name="T30" fmla="*/ 355 w 489"/>
                <a:gd name="T31" fmla="*/ 573 h 599"/>
                <a:gd name="T32" fmla="*/ 309 w 489"/>
                <a:gd name="T33" fmla="*/ 590 h 599"/>
                <a:gd name="T34" fmla="*/ 238 w 489"/>
                <a:gd name="T35" fmla="*/ 598 h 599"/>
                <a:gd name="T36" fmla="*/ 0 w 489"/>
                <a:gd name="T37" fmla="*/ 0 h 599"/>
                <a:gd name="T38" fmla="*/ 224 w 489"/>
                <a:gd name="T39" fmla="*/ 530 h 599"/>
                <a:gd name="T40" fmla="*/ 276 w 489"/>
                <a:gd name="T41" fmla="*/ 523 h 599"/>
                <a:gd name="T42" fmla="*/ 291 w 489"/>
                <a:gd name="T43" fmla="*/ 522 h 599"/>
                <a:gd name="T44" fmla="*/ 332 w 489"/>
                <a:gd name="T45" fmla="*/ 497 h 599"/>
                <a:gd name="T46" fmla="*/ 365 w 489"/>
                <a:gd name="T47" fmla="*/ 459 h 599"/>
                <a:gd name="T48" fmla="*/ 376 w 489"/>
                <a:gd name="T49" fmla="*/ 440 h 599"/>
                <a:gd name="T50" fmla="*/ 392 w 489"/>
                <a:gd name="T51" fmla="*/ 393 h 599"/>
                <a:gd name="T52" fmla="*/ 398 w 489"/>
                <a:gd name="T53" fmla="*/ 365 h 599"/>
                <a:gd name="T54" fmla="*/ 405 w 489"/>
                <a:gd name="T55" fmla="*/ 303 h 599"/>
                <a:gd name="T56" fmla="*/ 405 w 489"/>
                <a:gd name="T57" fmla="*/ 276 h 599"/>
                <a:gd name="T58" fmla="*/ 398 w 489"/>
                <a:gd name="T59" fmla="*/ 226 h 599"/>
                <a:gd name="T60" fmla="*/ 388 w 489"/>
                <a:gd name="T61" fmla="*/ 185 h 599"/>
                <a:gd name="T62" fmla="*/ 372 w 489"/>
                <a:gd name="T63" fmla="*/ 147 h 599"/>
                <a:gd name="T64" fmla="*/ 361 w 489"/>
                <a:gd name="T65" fmla="*/ 131 h 599"/>
                <a:gd name="T66" fmla="*/ 336 w 489"/>
                <a:gd name="T67" fmla="*/ 104 h 599"/>
                <a:gd name="T68" fmla="*/ 305 w 489"/>
                <a:gd name="T69" fmla="*/ 85 h 599"/>
                <a:gd name="T70" fmla="*/ 268 w 489"/>
                <a:gd name="T71" fmla="*/ 72 h 599"/>
                <a:gd name="T72" fmla="*/ 222 w 489"/>
                <a:gd name="T73" fmla="*/ 68 h 599"/>
                <a:gd name="T74" fmla="*/ 83 w 489"/>
                <a:gd name="T75" fmla="*/ 53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9" h="599">
                  <a:moveTo>
                    <a:pt x="0" y="0"/>
                  </a:moveTo>
                  <a:lnTo>
                    <a:pt x="238" y="0"/>
                  </a:lnTo>
                  <a:lnTo>
                    <a:pt x="238" y="0"/>
                  </a:lnTo>
                  <a:lnTo>
                    <a:pt x="270" y="0"/>
                  </a:lnTo>
                  <a:lnTo>
                    <a:pt x="297" y="4"/>
                  </a:lnTo>
                  <a:lnTo>
                    <a:pt x="324" y="12"/>
                  </a:lnTo>
                  <a:lnTo>
                    <a:pt x="347" y="20"/>
                  </a:lnTo>
                  <a:lnTo>
                    <a:pt x="369" y="33"/>
                  </a:lnTo>
                  <a:lnTo>
                    <a:pt x="392" y="47"/>
                  </a:lnTo>
                  <a:lnTo>
                    <a:pt x="411" y="66"/>
                  </a:lnTo>
                  <a:lnTo>
                    <a:pt x="428" y="87"/>
                  </a:lnTo>
                  <a:lnTo>
                    <a:pt x="428" y="87"/>
                  </a:lnTo>
                  <a:lnTo>
                    <a:pt x="442" y="108"/>
                  </a:lnTo>
                  <a:lnTo>
                    <a:pt x="454" y="129"/>
                  </a:lnTo>
                  <a:lnTo>
                    <a:pt x="465" y="154"/>
                  </a:lnTo>
                  <a:lnTo>
                    <a:pt x="473" y="176"/>
                  </a:lnTo>
                  <a:lnTo>
                    <a:pt x="479" y="203"/>
                  </a:lnTo>
                  <a:lnTo>
                    <a:pt x="484" y="230"/>
                  </a:lnTo>
                  <a:lnTo>
                    <a:pt x="488" y="259"/>
                  </a:lnTo>
                  <a:lnTo>
                    <a:pt x="488" y="291"/>
                  </a:lnTo>
                  <a:lnTo>
                    <a:pt x="488" y="291"/>
                  </a:lnTo>
                  <a:lnTo>
                    <a:pt x="486" y="336"/>
                  </a:lnTo>
                  <a:lnTo>
                    <a:pt x="479" y="380"/>
                  </a:lnTo>
                  <a:lnTo>
                    <a:pt x="469" y="422"/>
                  </a:lnTo>
                  <a:lnTo>
                    <a:pt x="453" y="463"/>
                  </a:lnTo>
                  <a:lnTo>
                    <a:pt x="453" y="463"/>
                  </a:lnTo>
                  <a:lnTo>
                    <a:pt x="436" y="494"/>
                  </a:lnTo>
                  <a:lnTo>
                    <a:pt x="415" y="522"/>
                  </a:lnTo>
                  <a:lnTo>
                    <a:pt x="394" y="546"/>
                  </a:lnTo>
                  <a:lnTo>
                    <a:pt x="382" y="555"/>
                  </a:lnTo>
                  <a:lnTo>
                    <a:pt x="367" y="565"/>
                  </a:lnTo>
                  <a:lnTo>
                    <a:pt x="355" y="573"/>
                  </a:lnTo>
                  <a:lnTo>
                    <a:pt x="340" y="580"/>
                  </a:lnTo>
                  <a:lnTo>
                    <a:pt x="309" y="590"/>
                  </a:lnTo>
                  <a:lnTo>
                    <a:pt x="276" y="596"/>
                  </a:lnTo>
                  <a:lnTo>
                    <a:pt x="238" y="598"/>
                  </a:lnTo>
                  <a:lnTo>
                    <a:pt x="0" y="598"/>
                  </a:lnTo>
                  <a:lnTo>
                    <a:pt x="0" y="0"/>
                  </a:lnTo>
                  <a:close/>
                  <a:moveTo>
                    <a:pt x="224" y="530"/>
                  </a:moveTo>
                  <a:lnTo>
                    <a:pt x="224" y="530"/>
                  </a:lnTo>
                  <a:lnTo>
                    <a:pt x="259" y="528"/>
                  </a:lnTo>
                  <a:lnTo>
                    <a:pt x="276" y="523"/>
                  </a:lnTo>
                  <a:lnTo>
                    <a:pt x="291" y="522"/>
                  </a:lnTo>
                  <a:lnTo>
                    <a:pt x="291" y="522"/>
                  </a:lnTo>
                  <a:lnTo>
                    <a:pt x="311" y="511"/>
                  </a:lnTo>
                  <a:lnTo>
                    <a:pt x="332" y="497"/>
                  </a:lnTo>
                  <a:lnTo>
                    <a:pt x="349" y="480"/>
                  </a:lnTo>
                  <a:lnTo>
                    <a:pt x="365" y="459"/>
                  </a:lnTo>
                  <a:lnTo>
                    <a:pt x="365" y="459"/>
                  </a:lnTo>
                  <a:lnTo>
                    <a:pt x="376" y="440"/>
                  </a:lnTo>
                  <a:lnTo>
                    <a:pt x="386" y="417"/>
                  </a:lnTo>
                  <a:lnTo>
                    <a:pt x="392" y="393"/>
                  </a:lnTo>
                  <a:lnTo>
                    <a:pt x="398" y="365"/>
                  </a:lnTo>
                  <a:lnTo>
                    <a:pt x="398" y="365"/>
                  </a:lnTo>
                  <a:lnTo>
                    <a:pt x="403" y="334"/>
                  </a:lnTo>
                  <a:lnTo>
                    <a:pt x="405" y="303"/>
                  </a:lnTo>
                  <a:lnTo>
                    <a:pt x="405" y="303"/>
                  </a:lnTo>
                  <a:lnTo>
                    <a:pt x="405" y="276"/>
                  </a:lnTo>
                  <a:lnTo>
                    <a:pt x="403" y="251"/>
                  </a:lnTo>
                  <a:lnTo>
                    <a:pt x="398" y="226"/>
                  </a:lnTo>
                  <a:lnTo>
                    <a:pt x="394" y="205"/>
                  </a:lnTo>
                  <a:lnTo>
                    <a:pt x="388" y="185"/>
                  </a:lnTo>
                  <a:lnTo>
                    <a:pt x="380" y="164"/>
                  </a:lnTo>
                  <a:lnTo>
                    <a:pt x="372" y="147"/>
                  </a:lnTo>
                  <a:lnTo>
                    <a:pt x="361" y="131"/>
                  </a:lnTo>
                  <a:lnTo>
                    <a:pt x="361" y="131"/>
                  </a:lnTo>
                  <a:lnTo>
                    <a:pt x="351" y="116"/>
                  </a:lnTo>
                  <a:lnTo>
                    <a:pt x="336" y="104"/>
                  </a:lnTo>
                  <a:lnTo>
                    <a:pt x="322" y="93"/>
                  </a:lnTo>
                  <a:lnTo>
                    <a:pt x="305" y="85"/>
                  </a:lnTo>
                  <a:lnTo>
                    <a:pt x="286" y="77"/>
                  </a:lnTo>
                  <a:lnTo>
                    <a:pt x="268" y="72"/>
                  </a:lnTo>
                  <a:lnTo>
                    <a:pt x="245" y="70"/>
                  </a:lnTo>
                  <a:lnTo>
                    <a:pt x="222" y="68"/>
                  </a:lnTo>
                  <a:lnTo>
                    <a:pt x="83" y="68"/>
                  </a:lnTo>
                  <a:lnTo>
                    <a:pt x="83" y="530"/>
                  </a:lnTo>
                  <a:lnTo>
                    <a:pt x="224" y="5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A7EFF959-8989-A042-80DA-DA8D64F69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3525" y="3884613"/>
              <a:ext cx="142875" cy="166687"/>
            </a:xfrm>
            <a:custGeom>
              <a:avLst/>
              <a:gdLst>
                <a:gd name="T0" fmla="*/ 295 w 397"/>
                <a:gd name="T1" fmla="*/ 23 h 465"/>
                <a:gd name="T2" fmla="*/ 332 w 397"/>
                <a:gd name="T3" fmla="*/ 48 h 465"/>
                <a:gd name="T4" fmla="*/ 361 w 397"/>
                <a:gd name="T5" fmla="*/ 79 h 465"/>
                <a:gd name="T6" fmla="*/ 370 w 397"/>
                <a:gd name="T7" fmla="*/ 96 h 465"/>
                <a:gd name="T8" fmla="*/ 384 w 397"/>
                <a:gd name="T9" fmla="*/ 136 h 465"/>
                <a:gd name="T10" fmla="*/ 390 w 397"/>
                <a:gd name="T11" fmla="*/ 156 h 465"/>
                <a:gd name="T12" fmla="*/ 394 w 397"/>
                <a:gd name="T13" fmla="*/ 196 h 465"/>
                <a:gd name="T14" fmla="*/ 79 w 397"/>
                <a:gd name="T15" fmla="*/ 252 h 465"/>
                <a:gd name="T16" fmla="*/ 81 w 397"/>
                <a:gd name="T17" fmla="*/ 285 h 465"/>
                <a:gd name="T18" fmla="*/ 97 w 397"/>
                <a:gd name="T19" fmla="*/ 337 h 465"/>
                <a:gd name="T20" fmla="*/ 110 w 397"/>
                <a:gd name="T21" fmla="*/ 360 h 465"/>
                <a:gd name="T22" fmla="*/ 126 w 397"/>
                <a:gd name="T23" fmla="*/ 377 h 465"/>
                <a:gd name="T24" fmla="*/ 147 w 397"/>
                <a:gd name="T25" fmla="*/ 389 h 465"/>
                <a:gd name="T26" fmla="*/ 172 w 397"/>
                <a:gd name="T27" fmla="*/ 397 h 465"/>
                <a:gd name="T28" fmla="*/ 199 w 397"/>
                <a:gd name="T29" fmla="*/ 399 h 465"/>
                <a:gd name="T30" fmla="*/ 214 w 397"/>
                <a:gd name="T31" fmla="*/ 399 h 465"/>
                <a:gd name="T32" fmla="*/ 239 w 397"/>
                <a:gd name="T33" fmla="*/ 395 h 465"/>
                <a:gd name="T34" fmla="*/ 261 w 397"/>
                <a:gd name="T35" fmla="*/ 385 h 465"/>
                <a:gd name="T36" fmla="*/ 282 w 397"/>
                <a:gd name="T37" fmla="*/ 371 h 465"/>
                <a:gd name="T38" fmla="*/ 291 w 397"/>
                <a:gd name="T39" fmla="*/ 362 h 465"/>
                <a:gd name="T40" fmla="*/ 307 w 397"/>
                <a:gd name="T41" fmla="*/ 337 h 465"/>
                <a:gd name="T42" fmla="*/ 317 w 397"/>
                <a:gd name="T43" fmla="*/ 310 h 465"/>
                <a:gd name="T44" fmla="*/ 390 w 397"/>
                <a:gd name="T45" fmla="*/ 310 h 465"/>
                <a:gd name="T46" fmla="*/ 384 w 397"/>
                <a:gd name="T47" fmla="*/ 335 h 465"/>
                <a:gd name="T48" fmla="*/ 372 w 397"/>
                <a:gd name="T49" fmla="*/ 364 h 465"/>
                <a:gd name="T50" fmla="*/ 334 w 397"/>
                <a:gd name="T51" fmla="*/ 412 h 465"/>
                <a:gd name="T52" fmla="*/ 317 w 397"/>
                <a:gd name="T53" fmla="*/ 427 h 465"/>
                <a:gd name="T54" fmla="*/ 276 w 397"/>
                <a:gd name="T55" fmla="*/ 449 h 465"/>
                <a:gd name="T56" fmla="*/ 253 w 397"/>
                <a:gd name="T57" fmla="*/ 456 h 465"/>
                <a:gd name="T58" fmla="*/ 193 w 397"/>
                <a:gd name="T59" fmla="*/ 464 h 465"/>
                <a:gd name="T60" fmla="*/ 174 w 397"/>
                <a:gd name="T61" fmla="*/ 462 h 465"/>
                <a:gd name="T62" fmla="*/ 137 w 397"/>
                <a:gd name="T63" fmla="*/ 456 h 465"/>
                <a:gd name="T64" fmla="*/ 101 w 397"/>
                <a:gd name="T65" fmla="*/ 439 h 465"/>
                <a:gd name="T66" fmla="*/ 70 w 397"/>
                <a:gd name="T67" fmla="*/ 418 h 465"/>
                <a:gd name="T68" fmla="*/ 56 w 397"/>
                <a:gd name="T69" fmla="*/ 404 h 465"/>
                <a:gd name="T70" fmla="*/ 31 w 397"/>
                <a:gd name="T71" fmla="*/ 371 h 465"/>
                <a:gd name="T72" fmla="*/ 14 w 397"/>
                <a:gd name="T73" fmla="*/ 333 h 465"/>
                <a:gd name="T74" fmla="*/ 4 w 397"/>
                <a:gd name="T75" fmla="*/ 287 h 465"/>
                <a:gd name="T76" fmla="*/ 0 w 397"/>
                <a:gd name="T77" fmla="*/ 237 h 465"/>
                <a:gd name="T78" fmla="*/ 0 w 397"/>
                <a:gd name="T79" fmla="*/ 213 h 465"/>
                <a:gd name="T80" fmla="*/ 8 w 397"/>
                <a:gd name="T81" fmla="*/ 165 h 465"/>
                <a:gd name="T82" fmla="*/ 23 w 397"/>
                <a:gd name="T83" fmla="*/ 121 h 465"/>
                <a:gd name="T84" fmla="*/ 43 w 397"/>
                <a:gd name="T85" fmla="*/ 84 h 465"/>
                <a:gd name="T86" fmla="*/ 56 w 397"/>
                <a:gd name="T87" fmla="*/ 67 h 465"/>
                <a:gd name="T88" fmla="*/ 87 w 397"/>
                <a:gd name="T89" fmla="*/ 38 h 465"/>
                <a:gd name="T90" fmla="*/ 122 w 397"/>
                <a:gd name="T91" fmla="*/ 17 h 465"/>
                <a:gd name="T92" fmla="*/ 162 w 397"/>
                <a:gd name="T93" fmla="*/ 5 h 465"/>
                <a:gd name="T94" fmla="*/ 205 w 397"/>
                <a:gd name="T95" fmla="*/ 0 h 465"/>
                <a:gd name="T96" fmla="*/ 228 w 397"/>
                <a:gd name="T97" fmla="*/ 3 h 465"/>
                <a:gd name="T98" fmla="*/ 272 w 397"/>
                <a:gd name="T99" fmla="*/ 13 h 465"/>
                <a:gd name="T100" fmla="*/ 320 w 397"/>
                <a:gd name="T101" fmla="*/ 194 h 465"/>
                <a:gd name="T102" fmla="*/ 317 w 397"/>
                <a:gd name="T103" fmla="*/ 171 h 465"/>
                <a:gd name="T104" fmla="*/ 307 w 397"/>
                <a:gd name="T105" fmla="*/ 133 h 465"/>
                <a:gd name="T106" fmla="*/ 299 w 397"/>
                <a:gd name="T107" fmla="*/ 119 h 465"/>
                <a:gd name="T108" fmla="*/ 282 w 397"/>
                <a:gd name="T109" fmla="*/ 94 h 465"/>
                <a:gd name="T110" fmla="*/ 259 w 397"/>
                <a:gd name="T111" fmla="*/ 77 h 465"/>
                <a:gd name="T112" fmla="*/ 232 w 397"/>
                <a:gd name="T113" fmla="*/ 69 h 465"/>
                <a:gd name="T114" fmla="*/ 199 w 397"/>
                <a:gd name="T115" fmla="*/ 65 h 465"/>
                <a:gd name="T116" fmla="*/ 176 w 397"/>
                <a:gd name="T117" fmla="*/ 67 h 465"/>
                <a:gd name="T118" fmla="*/ 135 w 397"/>
                <a:gd name="T119" fmla="*/ 86 h 465"/>
                <a:gd name="T120" fmla="*/ 116 w 397"/>
                <a:gd name="T121" fmla="*/ 102 h 465"/>
                <a:gd name="T122" fmla="*/ 89 w 397"/>
                <a:gd name="T123" fmla="*/ 144 h 465"/>
                <a:gd name="T124" fmla="*/ 81 w 397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7" h="465">
                  <a:moveTo>
                    <a:pt x="295" y="23"/>
                  </a:moveTo>
                  <a:lnTo>
                    <a:pt x="295" y="23"/>
                  </a:lnTo>
                  <a:lnTo>
                    <a:pt x="315" y="34"/>
                  </a:lnTo>
                  <a:lnTo>
                    <a:pt x="332" y="48"/>
                  </a:lnTo>
                  <a:lnTo>
                    <a:pt x="347" y="63"/>
                  </a:lnTo>
                  <a:lnTo>
                    <a:pt x="361" y="79"/>
                  </a:lnTo>
                  <a:lnTo>
                    <a:pt x="361" y="79"/>
                  </a:lnTo>
                  <a:lnTo>
                    <a:pt x="370" y="96"/>
                  </a:lnTo>
                  <a:lnTo>
                    <a:pt x="378" y="115"/>
                  </a:lnTo>
                  <a:lnTo>
                    <a:pt x="384" y="136"/>
                  </a:lnTo>
                  <a:lnTo>
                    <a:pt x="390" y="156"/>
                  </a:lnTo>
                  <a:lnTo>
                    <a:pt x="390" y="156"/>
                  </a:lnTo>
                  <a:lnTo>
                    <a:pt x="392" y="173"/>
                  </a:lnTo>
                  <a:lnTo>
                    <a:pt x="394" y="196"/>
                  </a:lnTo>
                  <a:lnTo>
                    <a:pt x="396" y="252"/>
                  </a:lnTo>
                  <a:lnTo>
                    <a:pt x="79" y="252"/>
                  </a:lnTo>
                  <a:lnTo>
                    <a:pt x="79" y="252"/>
                  </a:lnTo>
                  <a:lnTo>
                    <a:pt x="81" y="285"/>
                  </a:lnTo>
                  <a:lnTo>
                    <a:pt x="87" y="312"/>
                  </a:lnTo>
                  <a:lnTo>
                    <a:pt x="97" y="337"/>
                  </a:lnTo>
                  <a:lnTo>
                    <a:pt x="110" y="360"/>
                  </a:lnTo>
                  <a:lnTo>
                    <a:pt x="110" y="360"/>
                  </a:lnTo>
                  <a:lnTo>
                    <a:pt x="118" y="368"/>
                  </a:lnTo>
                  <a:lnTo>
                    <a:pt x="126" y="377"/>
                  </a:lnTo>
                  <a:lnTo>
                    <a:pt x="135" y="385"/>
                  </a:lnTo>
                  <a:lnTo>
                    <a:pt x="147" y="389"/>
                  </a:lnTo>
                  <a:lnTo>
                    <a:pt x="158" y="393"/>
                  </a:lnTo>
                  <a:lnTo>
                    <a:pt x="172" y="397"/>
                  </a:lnTo>
                  <a:lnTo>
                    <a:pt x="185" y="399"/>
                  </a:lnTo>
                  <a:lnTo>
                    <a:pt x="199" y="399"/>
                  </a:lnTo>
                  <a:lnTo>
                    <a:pt x="199" y="399"/>
                  </a:lnTo>
                  <a:lnTo>
                    <a:pt x="214" y="399"/>
                  </a:lnTo>
                  <a:lnTo>
                    <a:pt x="226" y="397"/>
                  </a:lnTo>
                  <a:lnTo>
                    <a:pt x="239" y="395"/>
                  </a:lnTo>
                  <a:lnTo>
                    <a:pt x="251" y="391"/>
                  </a:lnTo>
                  <a:lnTo>
                    <a:pt x="261" y="385"/>
                  </a:lnTo>
                  <a:lnTo>
                    <a:pt x="272" y="379"/>
                  </a:lnTo>
                  <a:lnTo>
                    <a:pt x="282" y="371"/>
                  </a:lnTo>
                  <a:lnTo>
                    <a:pt x="291" y="362"/>
                  </a:lnTo>
                  <a:lnTo>
                    <a:pt x="291" y="362"/>
                  </a:lnTo>
                  <a:lnTo>
                    <a:pt x="299" y="350"/>
                  </a:lnTo>
                  <a:lnTo>
                    <a:pt x="307" y="337"/>
                  </a:lnTo>
                  <a:lnTo>
                    <a:pt x="313" y="325"/>
                  </a:lnTo>
                  <a:lnTo>
                    <a:pt x="317" y="310"/>
                  </a:lnTo>
                  <a:lnTo>
                    <a:pt x="390" y="310"/>
                  </a:lnTo>
                  <a:lnTo>
                    <a:pt x="390" y="310"/>
                  </a:lnTo>
                  <a:lnTo>
                    <a:pt x="388" y="323"/>
                  </a:lnTo>
                  <a:lnTo>
                    <a:pt x="384" y="335"/>
                  </a:lnTo>
                  <a:lnTo>
                    <a:pt x="372" y="364"/>
                  </a:lnTo>
                  <a:lnTo>
                    <a:pt x="372" y="364"/>
                  </a:lnTo>
                  <a:lnTo>
                    <a:pt x="353" y="391"/>
                  </a:lnTo>
                  <a:lnTo>
                    <a:pt x="334" y="412"/>
                  </a:lnTo>
                  <a:lnTo>
                    <a:pt x="334" y="412"/>
                  </a:lnTo>
                  <a:lnTo>
                    <a:pt x="317" y="427"/>
                  </a:lnTo>
                  <a:lnTo>
                    <a:pt x="297" y="439"/>
                  </a:lnTo>
                  <a:lnTo>
                    <a:pt x="276" y="449"/>
                  </a:lnTo>
                  <a:lnTo>
                    <a:pt x="253" y="456"/>
                  </a:lnTo>
                  <a:lnTo>
                    <a:pt x="253" y="456"/>
                  </a:lnTo>
                  <a:lnTo>
                    <a:pt x="224" y="462"/>
                  </a:lnTo>
                  <a:lnTo>
                    <a:pt x="193" y="464"/>
                  </a:lnTo>
                  <a:lnTo>
                    <a:pt x="193" y="464"/>
                  </a:lnTo>
                  <a:lnTo>
                    <a:pt x="174" y="462"/>
                  </a:lnTo>
                  <a:lnTo>
                    <a:pt x="154" y="460"/>
                  </a:lnTo>
                  <a:lnTo>
                    <a:pt x="137" y="456"/>
                  </a:lnTo>
                  <a:lnTo>
                    <a:pt x="118" y="447"/>
                  </a:lnTo>
                  <a:lnTo>
                    <a:pt x="101" y="439"/>
                  </a:lnTo>
                  <a:lnTo>
                    <a:pt x="85" y="431"/>
                  </a:lnTo>
                  <a:lnTo>
                    <a:pt x="70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3" y="389"/>
                  </a:lnTo>
                  <a:lnTo>
                    <a:pt x="31" y="371"/>
                  </a:lnTo>
                  <a:lnTo>
                    <a:pt x="23" y="352"/>
                  </a:lnTo>
                  <a:lnTo>
                    <a:pt x="14" y="333"/>
                  </a:lnTo>
                  <a:lnTo>
                    <a:pt x="8" y="310"/>
                  </a:lnTo>
                  <a:lnTo>
                    <a:pt x="4" y="287"/>
                  </a:lnTo>
                  <a:lnTo>
                    <a:pt x="0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13"/>
                  </a:lnTo>
                  <a:lnTo>
                    <a:pt x="4" y="188"/>
                  </a:lnTo>
                  <a:lnTo>
                    <a:pt x="8" y="165"/>
                  </a:lnTo>
                  <a:lnTo>
                    <a:pt x="14" y="142"/>
                  </a:lnTo>
                  <a:lnTo>
                    <a:pt x="23" y="121"/>
                  </a:lnTo>
                  <a:lnTo>
                    <a:pt x="31" y="102"/>
                  </a:lnTo>
                  <a:lnTo>
                    <a:pt x="43" y="84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70" y="50"/>
                  </a:lnTo>
                  <a:lnTo>
                    <a:pt x="87" y="38"/>
                  </a:lnTo>
                  <a:lnTo>
                    <a:pt x="104" y="27"/>
                  </a:lnTo>
                  <a:lnTo>
                    <a:pt x="122" y="17"/>
                  </a:lnTo>
                  <a:lnTo>
                    <a:pt x="141" y="11"/>
                  </a:lnTo>
                  <a:lnTo>
                    <a:pt x="162" y="5"/>
                  </a:lnTo>
                  <a:lnTo>
                    <a:pt x="182" y="3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228" y="3"/>
                  </a:lnTo>
                  <a:lnTo>
                    <a:pt x="251" y="7"/>
                  </a:lnTo>
                  <a:lnTo>
                    <a:pt x="272" y="13"/>
                  </a:lnTo>
                  <a:lnTo>
                    <a:pt x="295" y="23"/>
                  </a:lnTo>
                  <a:close/>
                  <a:moveTo>
                    <a:pt x="320" y="194"/>
                  </a:moveTo>
                  <a:lnTo>
                    <a:pt x="320" y="194"/>
                  </a:lnTo>
                  <a:lnTo>
                    <a:pt x="317" y="171"/>
                  </a:lnTo>
                  <a:lnTo>
                    <a:pt x="313" y="152"/>
                  </a:lnTo>
                  <a:lnTo>
                    <a:pt x="307" y="133"/>
                  </a:lnTo>
                  <a:lnTo>
                    <a:pt x="299" y="119"/>
                  </a:lnTo>
                  <a:lnTo>
                    <a:pt x="299" y="119"/>
                  </a:lnTo>
                  <a:lnTo>
                    <a:pt x="292" y="106"/>
                  </a:lnTo>
                  <a:lnTo>
                    <a:pt x="282" y="94"/>
                  </a:lnTo>
                  <a:lnTo>
                    <a:pt x="272" y="86"/>
                  </a:lnTo>
                  <a:lnTo>
                    <a:pt x="259" y="77"/>
                  </a:lnTo>
                  <a:lnTo>
                    <a:pt x="247" y="73"/>
                  </a:lnTo>
                  <a:lnTo>
                    <a:pt x="232" y="69"/>
                  </a:lnTo>
                  <a:lnTo>
                    <a:pt x="218" y="65"/>
                  </a:lnTo>
                  <a:lnTo>
                    <a:pt x="199" y="65"/>
                  </a:lnTo>
                  <a:lnTo>
                    <a:pt x="199" y="65"/>
                  </a:lnTo>
                  <a:lnTo>
                    <a:pt x="176" y="67"/>
                  </a:lnTo>
                  <a:lnTo>
                    <a:pt x="154" y="73"/>
                  </a:lnTo>
                  <a:lnTo>
                    <a:pt x="135" y="86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101" y="121"/>
                  </a:lnTo>
                  <a:lnTo>
                    <a:pt x="89" y="144"/>
                  </a:lnTo>
                  <a:lnTo>
                    <a:pt x="83" y="167"/>
                  </a:lnTo>
                  <a:lnTo>
                    <a:pt x="81" y="194"/>
                  </a:lnTo>
                  <a:lnTo>
                    <a:pt x="320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3AC4613E-5AF4-914A-90AB-283C58EEF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275" y="3889375"/>
              <a:ext cx="146050" cy="157163"/>
            </a:xfrm>
            <a:custGeom>
              <a:avLst/>
              <a:gdLst>
                <a:gd name="T0" fmla="*/ 85 w 404"/>
                <a:gd name="T1" fmla="*/ 0 h 437"/>
                <a:gd name="T2" fmla="*/ 202 w 404"/>
                <a:gd name="T3" fmla="*/ 355 h 437"/>
                <a:gd name="T4" fmla="*/ 322 w 404"/>
                <a:gd name="T5" fmla="*/ 0 h 437"/>
                <a:gd name="T6" fmla="*/ 403 w 404"/>
                <a:gd name="T7" fmla="*/ 0 h 437"/>
                <a:gd name="T8" fmla="*/ 239 w 404"/>
                <a:gd name="T9" fmla="*/ 436 h 437"/>
                <a:gd name="T10" fmla="*/ 160 w 404"/>
                <a:gd name="T11" fmla="*/ 436 h 437"/>
                <a:gd name="T12" fmla="*/ 0 w 404"/>
                <a:gd name="T13" fmla="*/ 0 h 437"/>
                <a:gd name="T14" fmla="*/ 85 w 404"/>
                <a:gd name="T15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37">
                  <a:moveTo>
                    <a:pt x="85" y="0"/>
                  </a:moveTo>
                  <a:lnTo>
                    <a:pt x="202" y="355"/>
                  </a:lnTo>
                  <a:lnTo>
                    <a:pt x="322" y="0"/>
                  </a:lnTo>
                  <a:lnTo>
                    <a:pt x="403" y="0"/>
                  </a:lnTo>
                  <a:lnTo>
                    <a:pt x="239" y="436"/>
                  </a:lnTo>
                  <a:lnTo>
                    <a:pt x="160" y="436"/>
                  </a:lnTo>
                  <a:lnTo>
                    <a:pt x="0" y="0"/>
                  </a:lnTo>
                  <a:lnTo>
                    <a:pt x="85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A9450A42-C080-834F-863E-DE8552B78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1025" y="3884613"/>
              <a:ext cx="142875" cy="166687"/>
            </a:xfrm>
            <a:custGeom>
              <a:avLst/>
              <a:gdLst>
                <a:gd name="T0" fmla="*/ 293 w 395"/>
                <a:gd name="T1" fmla="*/ 23 h 465"/>
                <a:gd name="T2" fmla="*/ 332 w 395"/>
                <a:gd name="T3" fmla="*/ 48 h 465"/>
                <a:gd name="T4" fmla="*/ 359 w 395"/>
                <a:gd name="T5" fmla="*/ 79 h 465"/>
                <a:gd name="T6" fmla="*/ 369 w 395"/>
                <a:gd name="T7" fmla="*/ 96 h 465"/>
                <a:gd name="T8" fmla="*/ 384 w 395"/>
                <a:gd name="T9" fmla="*/ 136 h 465"/>
                <a:gd name="T10" fmla="*/ 388 w 395"/>
                <a:gd name="T11" fmla="*/ 156 h 465"/>
                <a:gd name="T12" fmla="*/ 394 w 395"/>
                <a:gd name="T13" fmla="*/ 196 h 465"/>
                <a:gd name="T14" fmla="*/ 77 w 395"/>
                <a:gd name="T15" fmla="*/ 252 h 465"/>
                <a:gd name="T16" fmla="*/ 81 w 395"/>
                <a:gd name="T17" fmla="*/ 285 h 465"/>
                <a:gd name="T18" fmla="*/ 95 w 395"/>
                <a:gd name="T19" fmla="*/ 337 h 465"/>
                <a:gd name="T20" fmla="*/ 108 w 395"/>
                <a:gd name="T21" fmla="*/ 360 h 465"/>
                <a:gd name="T22" fmla="*/ 124 w 395"/>
                <a:gd name="T23" fmla="*/ 377 h 465"/>
                <a:gd name="T24" fmla="*/ 145 w 395"/>
                <a:gd name="T25" fmla="*/ 389 h 465"/>
                <a:gd name="T26" fmla="*/ 170 w 395"/>
                <a:gd name="T27" fmla="*/ 397 h 465"/>
                <a:gd name="T28" fmla="*/ 199 w 395"/>
                <a:gd name="T29" fmla="*/ 399 h 465"/>
                <a:gd name="T30" fmla="*/ 214 w 395"/>
                <a:gd name="T31" fmla="*/ 399 h 465"/>
                <a:gd name="T32" fmla="*/ 239 w 395"/>
                <a:gd name="T33" fmla="*/ 395 h 465"/>
                <a:gd name="T34" fmla="*/ 261 w 395"/>
                <a:gd name="T35" fmla="*/ 385 h 465"/>
                <a:gd name="T36" fmla="*/ 280 w 395"/>
                <a:gd name="T37" fmla="*/ 371 h 465"/>
                <a:gd name="T38" fmla="*/ 290 w 395"/>
                <a:gd name="T39" fmla="*/ 362 h 465"/>
                <a:gd name="T40" fmla="*/ 305 w 395"/>
                <a:gd name="T41" fmla="*/ 337 h 465"/>
                <a:gd name="T42" fmla="*/ 318 w 395"/>
                <a:gd name="T43" fmla="*/ 310 h 465"/>
                <a:gd name="T44" fmla="*/ 388 w 395"/>
                <a:gd name="T45" fmla="*/ 310 h 465"/>
                <a:gd name="T46" fmla="*/ 382 w 395"/>
                <a:gd name="T47" fmla="*/ 335 h 465"/>
                <a:gd name="T48" fmla="*/ 369 w 395"/>
                <a:gd name="T49" fmla="*/ 364 h 465"/>
                <a:gd name="T50" fmla="*/ 334 w 395"/>
                <a:gd name="T51" fmla="*/ 412 h 465"/>
                <a:gd name="T52" fmla="*/ 315 w 395"/>
                <a:gd name="T53" fmla="*/ 427 h 465"/>
                <a:gd name="T54" fmla="*/ 276 w 395"/>
                <a:gd name="T55" fmla="*/ 449 h 465"/>
                <a:gd name="T56" fmla="*/ 251 w 395"/>
                <a:gd name="T57" fmla="*/ 456 h 465"/>
                <a:gd name="T58" fmla="*/ 193 w 395"/>
                <a:gd name="T59" fmla="*/ 464 h 465"/>
                <a:gd name="T60" fmla="*/ 172 w 395"/>
                <a:gd name="T61" fmla="*/ 462 h 465"/>
                <a:gd name="T62" fmla="*/ 135 w 395"/>
                <a:gd name="T63" fmla="*/ 456 h 465"/>
                <a:gd name="T64" fmla="*/ 102 w 395"/>
                <a:gd name="T65" fmla="*/ 439 h 465"/>
                <a:gd name="T66" fmla="*/ 70 w 395"/>
                <a:gd name="T67" fmla="*/ 418 h 465"/>
                <a:gd name="T68" fmla="*/ 56 w 395"/>
                <a:gd name="T69" fmla="*/ 404 h 465"/>
                <a:gd name="T70" fmla="*/ 31 w 395"/>
                <a:gd name="T71" fmla="*/ 371 h 465"/>
                <a:gd name="T72" fmla="*/ 12 w 395"/>
                <a:gd name="T73" fmla="*/ 333 h 465"/>
                <a:gd name="T74" fmla="*/ 2 w 395"/>
                <a:gd name="T75" fmla="*/ 287 h 465"/>
                <a:gd name="T76" fmla="*/ 0 w 395"/>
                <a:gd name="T77" fmla="*/ 237 h 465"/>
                <a:gd name="T78" fmla="*/ 0 w 395"/>
                <a:gd name="T79" fmla="*/ 213 h 465"/>
                <a:gd name="T80" fmla="*/ 6 w 395"/>
                <a:gd name="T81" fmla="*/ 165 h 465"/>
                <a:gd name="T82" fmla="*/ 21 w 395"/>
                <a:gd name="T83" fmla="*/ 121 h 465"/>
                <a:gd name="T84" fmla="*/ 41 w 395"/>
                <a:gd name="T85" fmla="*/ 84 h 465"/>
                <a:gd name="T86" fmla="*/ 56 w 395"/>
                <a:gd name="T87" fmla="*/ 67 h 465"/>
                <a:gd name="T88" fmla="*/ 87 w 395"/>
                <a:gd name="T89" fmla="*/ 38 h 465"/>
                <a:gd name="T90" fmla="*/ 120 w 395"/>
                <a:gd name="T91" fmla="*/ 17 h 465"/>
                <a:gd name="T92" fmla="*/ 159 w 395"/>
                <a:gd name="T93" fmla="*/ 5 h 465"/>
                <a:gd name="T94" fmla="*/ 203 w 395"/>
                <a:gd name="T95" fmla="*/ 0 h 465"/>
                <a:gd name="T96" fmla="*/ 226 w 395"/>
                <a:gd name="T97" fmla="*/ 3 h 465"/>
                <a:gd name="T98" fmla="*/ 272 w 395"/>
                <a:gd name="T99" fmla="*/ 13 h 465"/>
                <a:gd name="T100" fmla="*/ 320 w 395"/>
                <a:gd name="T101" fmla="*/ 194 h 465"/>
                <a:gd name="T102" fmla="*/ 318 w 395"/>
                <a:gd name="T103" fmla="*/ 171 h 465"/>
                <a:gd name="T104" fmla="*/ 307 w 395"/>
                <a:gd name="T105" fmla="*/ 133 h 465"/>
                <a:gd name="T106" fmla="*/ 299 w 395"/>
                <a:gd name="T107" fmla="*/ 119 h 465"/>
                <a:gd name="T108" fmla="*/ 282 w 395"/>
                <a:gd name="T109" fmla="*/ 94 h 465"/>
                <a:gd name="T110" fmla="*/ 259 w 395"/>
                <a:gd name="T111" fmla="*/ 77 h 465"/>
                <a:gd name="T112" fmla="*/ 232 w 395"/>
                <a:gd name="T113" fmla="*/ 69 h 465"/>
                <a:gd name="T114" fmla="*/ 199 w 395"/>
                <a:gd name="T115" fmla="*/ 65 h 465"/>
                <a:gd name="T116" fmla="*/ 174 w 395"/>
                <a:gd name="T117" fmla="*/ 67 h 465"/>
                <a:gd name="T118" fmla="*/ 133 w 395"/>
                <a:gd name="T119" fmla="*/ 86 h 465"/>
                <a:gd name="T120" fmla="*/ 116 w 395"/>
                <a:gd name="T121" fmla="*/ 102 h 465"/>
                <a:gd name="T122" fmla="*/ 89 w 395"/>
                <a:gd name="T123" fmla="*/ 144 h 465"/>
                <a:gd name="T124" fmla="*/ 79 w 395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5" h="465">
                  <a:moveTo>
                    <a:pt x="293" y="23"/>
                  </a:moveTo>
                  <a:lnTo>
                    <a:pt x="293" y="23"/>
                  </a:lnTo>
                  <a:lnTo>
                    <a:pt x="313" y="34"/>
                  </a:lnTo>
                  <a:lnTo>
                    <a:pt x="332" y="48"/>
                  </a:lnTo>
                  <a:lnTo>
                    <a:pt x="347" y="63"/>
                  </a:lnTo>
                  <a:lnTo>
                    <a:pt x="359" y="79"/>
                  </a:lnTo>
                  <a:lnTo>
                    <a:pt x="359" y="79"/>
                  </a:lnTo>
                  <a:lnTo>
                    <a:pt x="369" y="96"/>
                  </a:lnTo>
                  <a:lnTo>
                    <a:pt x="378" y="115"/>
                  </a:lnTo>
                  <a:lnTo>
                    <a:pt x="384" y="136"/>
                  </a:lnTo>
                  <a:lnTo>
                    <a:pt x="388" y="156"/>
                  </a:lnTo>
                  <a:lnTo>
                    <a:pt x="388" y="156"/>
                  </a:lnTo>
                  <a:lnTo>
                    <a:pt x="392" y="173"/>
                  </a:lnTo>
                  <a:lnTo>
                    <a:pt x="394" y="196"/>
                  </a:lnTo>
                  <a:lnTo>
                    <a:pt x="394" y="252"/>
                  </a:lnTo>
                  <a:lnTo>
                    <a:pt x="77" y="252"/>
                  </a:lnTo>
                  <a:lnTo>
                    <a:pt x="77" y="252"/>
                  </a:lnTo>
                  <a:lnTo>
                    <a:pt x="81" y="285"/>
                  </a:lnTo>
                  <a:lnTo>
                    <a:pt x="87" y="312"/>
                  </a:lnTo>
                  <a:lnTo>
                    <a:pt x="95" y="337"/>
                  </a:lnTo>
                  <a:lnTo>
                    <a:pt x="108" y="360"/>
                  </a:lnTo>
                  <a:lnTo>
                    <a:pt x="108" y="360"/>
                  </a:lnTo>
                  <a:lnTo>
                    <a:pt x="116" y="368"/>
                  </a:lnTo>
                  <a:lnTo>
                    <a:pt x="124" y="377"/>
                  </a:lnTo>
                  <a:lnTo>
                    <a:pt x="135" y="385"/>
                  </a:lnTo>
                  <a:lnTo>
                    <a:pt x="145" y="389"/>
                  </a:lnTo>
                  <a:lnTo>
                    <a:pt x="158" y="393"/>
                  </a:lnTo>
                  <a:lnTo>
                    <a:pt x="170" y="397"/>
                  </a:lnTo>
                  <a:lnTo>
                    <a:pt x="184" y="399"/>
                  </a:lnTo>
                  <a:lnTo>
                    <a:pt x="199" y="399"/>
                  </a:lnTo>
                  <a:lnTo>
                    <a:pt x="199" y="399"/>
                  </a:lnTo>
                  <a:lnTo>
                    <a:pt x="214" y="399"/>
                  </a:lnTo>
                  <a:lnTo>
                    <a:pt x="226" y="397"/>
                  </a:lnTo>
                  <a:lnTo>
                    <a:pt x="239" y="395"/>
                  </a:lnTo>
                  <a:lnTo>
                    <a:pt x="251" y="391"/>
                  </a:lnTo>
                  <a:lnTo>
                    <a:pt x="261" y="385"/>
                  </a:lnTo>
                  <a:lnTo>
                    <a:pt x="272" y="379"/>
                  </a:lnTo>
                  <a:lnTo>
                    <a:pt x="280" y="371"/>
                  </a:lnTo>
                  <a:lnTo>
                    <a:pt x="290" y="362"/>
                  </a:lnTo>
                  <a:lnTo>
                    <a:pt x="290" y="362"/>
                  </a:lnTo>
                  <a:lnTo>
                    <a:pt x="299" y="350"/>
                  </a:lnTo>
                  <a:lnTo>
                    <a:pt x="305" y="337"/>
                  </a:lnTo>
                  <a:lnTo>
                    <a:pt x="311" y="325"/>
                  </a:lnTo>
                  <a:lnTo>
                    <a:pt x="318" y="310"/>
                  </a:lnTo>
                  <a:lnTo>
                    <a:pt x="388" y="310"/>
                  </a:lnTo>
                  <a:lnTo>
                    <a:pt x="388" y="310"/>
                  </a:lnTo>
                  <a:lnTo>
                    <a:pt x="386" y="323"/>
                  </a:lnTo>
                  <a:lnTo>
                    <a:pt x="382" y="335"/>
                  </a:lnTo>
                  <a:lnTo>
                    <a:pt x="369" y="364"/>
                  </a:lnTo>
                  <a:lnTo>
                    <a:pt x="369" y="364"/>
                  </a:lnTo>
                  <a:lnTo>
                    <a:pt x="353" y="391"/>
                  </a:lnTo>
                  <a:lnTo>
                    <a:pt x="334" y="412"/>
                  </a:lnTo>
                  <a:lnTo>
                    <a:pt x="334" y="412"/>
                  </a:lnTo>
                  <a:lnTo>
                    <a:pt x="315" y="427"/>
                  </a:lnTo>
                  <a:lnTo>
                    <a:pt x="297" y="439"/>
                  </a:lnTo>
                  <a:lnTo>
                    <a:pt x="276" y="449"/>
                  </a:lnTo>
                  <a:lnTo>
                    <a:pt x="251" y="456"/>
                  </a:lnTo>
                  <a:lnTo>
                    <a:pt x="251" y="456"/>
                  </a:lnTo>
                  <a:lnTo>
                    <a:pt x="224" y="462"/>
                  </a:lnTo>
                  <a:lnTo>
                    <a:pt x="193" y="464"/>
                  </a:lnTo>
                  <a:lnTo>
                    <a:pt x="193" y="464"/>
                  </a:lnTo>
                  <a:lnTo>
                    <a:pt x="172" y="462"/>
                  </a:lnTo>
                  <a:lnTo>
                    <a:pt x="153" y="460"/>
                  </a:lnTo>
                  <a:lnTo>
                    <a:pt x="135" y="456"/>
                  </a:lnTo>
                  <a:lnTo>
                    <a:pt x="118" y="447"/>
                  </a:lnTo>
                  <a:lnTo>
                    <a:pt x="102" y="439"/>
                  </a:lnTo>
                  <a:lnTo>
                    <a:pt x="85" y="431"/>
                  </a:lnTo>
                  <a:lnTo>
                    <a:pt x="70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1" y="389"/>
                  </a:lnTo>
                  <a:lnTo>
                    <a:pt x="31" y="371"/>
                  </a:lnTo>
                  <a:lnTo>
                    <a:pt x="21" y="352"/>
                  </a:lnTo>
                  <a:lnTo>
                    <a:pt x="12" y="333"/>
                  </a:lnTo>
                  <a:lnTo>
                    <a:pt x="6" y="310"/>
                  </a:lnTo>
                  <a:lnTo>
                    <a:pt x="2" y="287"/>
                  </a:lnTo>
                  <a:lnTo>
                    <a:pt x="0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13"/>
                  </a:lnTo>
                  <a:lnTo>
                    <a:pt x="2" y="188"/>
                  </a:lnTo>
                  <a:lnTo>
                    <a:pt x="6" y="165"/>
                  </a:lnTo>
                  <a:lnTo>
                    <a:pt x="12" y="142"/>
                  </a:lnTo>
                  <a:lnTo>
                    <a:pt x="21" y="121"/>
                  </a:lnTo>
                  <a:lnTo>
                    <a:pt x="31" y="102"/>
                  </a:lnTo>
                  <a:lnTo>
                    <a:pt x="41" y="84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70" y="50"/>
                  </a:lnTo>
                  <a:lnTo>
                    <a:pt x="87" y="38"/>
                  </a:lnTo>
                  <a:lnTo>
                    <a:pt x="103" y="27"/>
                  </a:lnTo>
                  <a:lnTo>
                    <a:pt x="120" y="17"/>
                  </a:lnTo>
                  <a:lnTo>
                    <a:pt x="141" y="11"/>
                  </a:lnTo>
                  <a:lnTo>
                    <a:pt x="159" y="5"/>
                  </a:lnTo>
                  <a:lnTo>
                    <a:pt x="180" y="3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26" y="3"/>
                  </a:lnTo>
                  <a:lnTo>
                    <a:pt x="249" y="7"/>
                  </a:lnTo>
                  <a:lnTo>
                    <a:pt x="272" y="13"/>
                  </a:lnTo>
                  <a:lnTo>
                    <a:pt x="293" y="23"/>
                  </a:lnTo>
                  <a:close/>
                  <a:moveTo>
                    <a:pt x="320" y="194"/>
                  </a:moveTo>
                  <a:lnTo>
                    <a:pt x="320" y="194"/>
                  </a:lnTo>
                  <a:lnTo>
                    <a:pt x="318" y="171"/>
                  </a:lnTo>
                  <a:lnTo>
                    <a:pt x="311" y="152"/>
                  </a:lnTo>
                  <a:lnTo>
                    <a:pt x="307" y="133"/>
                  </a:lnTo>
                  <a:lnTo>
                    <a:pt x="299" y="119"/>
                  </a:lnTo>
                  <a:lnTo>
                    <a:pt x="299" y="119"/>
                  </a:lnTo>
                  <a:lnTo>
                    <a:pt x="290" y="106"/>
                  </a:lnTo>
                  <a:lnTo>
                    <a:pt x="282" y="94"/>
                  </a:lnTo>
                  <a:lnTo>
                    <a:pt x="272" y="86"/>
                  </a:lnTo>
                  <a:lnTo>
                    <a:pt x="259" y="77"/>
                  </a:lnTo>
                  <a:lnTo>
                    <a:pt x="247" y="73"/>
                  </a:lnTo>
                  <a:lnTo>
                    <a:pt x="232" y="69"/>
                  </a:lnTo>
                  <a:lnTo>
                    <a:pt x="216" y="65"/>
                  </a:lnTo>
                  <a:lnTo>
                    <a:pt x="199" y="65"/>
                  </a:lnTo>
                  <a:lnTo>
                    <a:pt x="199" y="65"/>
                  </a:lnTo>
                  <a:lnTo>
                    <a:pt x="174" y="67"/>
                  </a:lnTo>
                  <a:lnTo>
                    <a:pt x="153" y="73"/>
                  </a:lnTo>
                  <a:lnTo>
                    <a:pt x="133" y="86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99" y="121"/>
                  </a:lnTo>
                  <a:lnTo>
                    <a:pt x="89" y="144"/>
                  </a:lnTo>
                  <a:lnTo>
                    <a:pt x="83" y="167"/>
                  </a:lnTo>
                  <a:lnTo>
                    <a:pt x="79" y="194"/>
                  </a:lnTo>
                  <a:lnTo>
                    <a:pt x="320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F998069D-638B-3448-8879-2F726EDCE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238" y="3830638"/>
              <a:ext cx="26987" cy="215900"/>
            </a:xfrm>
            <a:custGeom>
              <a:avLst/>
              <a:gdLst>
                <a:gd name="T0" fmla="*/ 0 w 74"/>
                <a:gd name="T1" fmla="*/ 0 h 599"/>
                <a:gd name="T2" fmla="*/ 73 w 74"/>
                <a:gd name="T3" fmla="*/ 0 h 599"/>
                <a:gd name="T4" fmla="*/ 73 w 74"/>
                <a:gd name="T5" fmla="*/ 598 h 599"/>
                <a:gd name="T6" fmla="*/ 0 w 74"/>
                <a:gd name="T7" fmla="*/ 598 h 599"/>
                <a:gd name="T8" fmla="*/ 0 w 74"/>
                <a:gd name="T9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599">
                  <a:moveTo>
                    <a:pt x="0" y="0"/>
                  </a:moveTo>
                  <a:lnTo>
                    <a:pt x="73" y="0"/>
                  </a:lnTo>
                  <a:lnTo>
                    <a:pt x="73" y="598"/>
                  </a:lnTo>
                  <a:lnTo>
                    <a:pt x="0" y="59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E64C2775-2629-2C48-9DE5-F5F165B05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3884613"/>
              <a:ext cx="146050" cy="168275"/>
            </a:xfrm>
            <a:custGeom>
              <a:avLst/>
              <a:gdLst>
                <a:gd name="T0" fmla="*/ 359 w 406"/>
                <a:gd name="T1" fmla="*/ 71 h 467"/>
                <a:gd name="T2" fmla="*/ 390 w 406"/>
                <a:gd name="T3" fmla="*/ 125 h 467"/>
                <a:gd name="T4" fmla="*/ 403 w 406"/>
                <a:gd name="T5" fmla="*/ 196 h 467"/>
                <a:gd name="T6" fmla="*/ 403 w 406"/>
                <a:gd name="T7" fmla="*/ 248 h 467"/>
                <a:gd name="T8" fmla="*/ 390 w 406"/>
                <a:gd name="T9" fmla="*/ 318 h 467"/>
                <a:gd name="T10" fmla="*/ 365 w 406"/>
                <a:gd name="T11" fmla="*/ 379 h 467"/>
                <a:gd name="T12" fmla="*/ 338 w 406"/>
                <a:gd name="T13" fmla="*/ 412 h 467"/>
                <a:gd name="T14" fmla="*/ 289 w 406"/>
                <a:gd name="T15" fmla="*/ 447 h 467"/>
                <a:gd name="T16" fmla="*/ 220 w 406"/>
                <a:gd name="T17" fmla="*/ 464 h 467"/>
                <a:gd name="T18" fmla="*/ 172 w 406"/>
                <a:gd name="T19" fmla="*/ 464 h 467"/>
                <a:gd name="T20" fmla="*/ 114 w 406"/>
                <a:gd name="T21" fmla="*/ 449 h 467"/>
                <a:gd name="T22" fmla="*/ 66 w 406"/>
                <a:gd name="T23" fmla="*/ 418 h 467"/>
                <a:gd name="T24" fmla="*/ 39 w 406"/>
                <a:gd name="T25" fmla="*/ 389 h 467"/>
                <a:gd name="T26" fmla="*/ 12 w 406"/>
                <a:gd name="T27" fmla="*/ 333 h 467"/>
                <a:gd name="T28" fmla="*/ 0 w 406"/>
                <a:gd name="T29" fmla="*/ 266 h 467"/>
                <a:gd name="T30" fmla="*/ 0 w 406"/>
                <a:gd name="T31" fmla="*/ 215 h 467"/>
                <a:gd name="T32" fmla="*/ 14 w 406"/>
                <a:gd name="T33" fmla="*/ 142 h 467"/>
                <a:gd name="T34" fmla="*/ 41 w 406"/>
                <a:gd name="T35" fmla="*/ 81 h 467"/>
                <a:gd name="T36" fmla="*/ 70 w 406"/>
                <a:gd name="T37" fmla="*/ 50 h 467"/>
                <a:gd name="T38" fmla="*/ 120 w 406"/>
                <a:gd name="T39" fmla="*/ 17 h 467"/>
                <a:gd name="T40" fmla="*/ 183 w 406"/>
                <a:gd name="T41" fmla="*/ 0 h 467"/>
                <a:gd name="T42" fmla="*/ 224 w 406"/>
                <a:gd name="T43" fmla="*/ 0 h 467"/>
                <a:gd name="T44" fmla="*/ 282 w 406"/>
                <a:gd name="T45" fmla="*/ 15 h 467"/>
                <a:gd name="T46" fmla="*/ 332 w 406"/>
                <a:gd name="T47" fmla="*/ 44 h 467"/>
                <a:gd name="T48" fmla="*/ 301 w 406"/>
                <a:gd name="T49" fmla="*/ 348 h 467"/>
                <a:gd name="T50" fmla="*/ 326 w 406"/>
                <a:gd name="T51" fmla="*/ 256 h 467"/>
                <a:gd name="T52" fmla="*/ 326 w 406"/>
                <a:gd name="T53" fmla="*/ 194 h 467"/>
                <a:gd name="T54" fmla="*/ 307 w 406"/>
                <a:gd name="T55" fmla="*/ 125 h 467"/>
                <a:gd name="T56" fmla="*/ 290 w 406"/>
                <a:gd name="T57" fmla="*/ 98 h 467"/>
                <a:gd name="T58" fmla="*/ 253 w 406"/>
                <a:gd name="T59" fmla="*/ 73 h 467"/>
                <a:gd name="T60" fmla="*/ 203 w 406"/>
                <a:gd name="T61" fmla="*/ 65 h 467"/>
                <a:gd name="T62" fmla="*/ 172 w 406"/>
                <a:gd name="T63" fmla="*/ 67 h 467"/>
                <a:gd name="T64" fmla="*/ 133 w 406"/>
                <a:gd name="T65" fmla="*/ 83 h 467"/>
                <a:gd name="T66" fmla="*/ 106 w 406"/>
                <a:gd name="T67" fmla="*/ 115 h 467"/>
                <a:gd name="T68" fmla="*/ 83 w 406"/>
                <a:gd name="T69" fmla="*/ 173 h 467"/>
                <a:gd name="T70" fmla="*/ 74 w 406"/>
                <a:gd name="T71" fmla="*/ 239 h 467"/>
                <a:gd name="T72" fmla="*/ 93 w 406"/>
                <a:gd name="T73" fmla="*/ 331 h 467"/>
                <a:gd name="T74" fmla="*/ 114 w 406"/>
                <a:gd name="T75" fmla="*/ 366 h 467"/>
                <a:gd name="T76" fmla="*/ 145 w 406"/>
                <a:gd name="T77" fmla="*/ 391 h 467"/>
                <a:gd name="T78" fmla="*/ 185 w 406"/>
                <a:gd name="T79" fmla="*/ 401 h 467"/>
                <a:gd name="T80" fmla="*/ 218 w 406"/>
                <a:gd name="T81" fmla="*/ 401 h 467"/>
                <a:gd name="T82" fmla="*/ 261 w 406"/>
                <a:gd name="T83" fmla="*/ 389 h 467"/>
                <a:gd name="T84" fmla="*/ 293 w 406"/>
                <a:gd name="T85" fmla="*/ 36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6" h="467">
                  <a:moveTo>
                    <a:pt x="347" y="56"/>
                  </a:moveTo>
                  <a:lnTo>
                    <a:pt x="347" y="56"/>
                  </a:lnTo>
                  <a:lnTo>
                    <a:pt x="359" y="71"/>
                  </a:lnTo>
                  <a:lnTo>
                    <a:pt x="372" y="88"/>
                  </a:lnTo>
                  <a:lnTo>
                    <a:pt x="382" y="106"/>
                  </a:lnTo>
                  <a:lnTo>
                    <a:pt x="390" y="125"/>
                  </a:lnTo>
                  <a:lnTo>
                    <a:pt x="396" y="148"/>
                  </a:lnTo>
                  <a:lnTo>
                    <a:pt x="401" y="171"/>
                  </a:lnTo>
                  <a:lnTo>
                    <a:pt x="403" y="196"/>
                  </a:lnTo>
                  <a:lnTo>
                    <a:pt x="405" y="221"/>
                  </a:lnTo>
                  <a:lnTo>
                    <a:pt x="405" y="221"/>
                  </a:lnTo>
                  <a:lnTo>
                    <a:pt x="403" y="248"/>
                  </a:lnTo>
                  <a:lnTo>
                    <a:pt x="401" y="273"/>
                  </a:lnTo>
                  <a:lnTo>
                    <a:pt x="396" y="296"/>
                  </a:lnTo>
                  <a:lnTo>
                    <a:pt x="390" y="318"/>
                  </a:lnTo>
                  <a:lnTo>
                    <a:pt x="384" y="339"/>
                  </a:lnTo>
                  <a:lnTo>
                    <a:pt x="376" y="360"/>
                  </a:lnTo>
                  <a:lnTo>
                    <a:pt x="365" y="379"/>
                  </a:lnTo>
                  <a:lnTo>
                    <a:pt x="353" y="395"/>
                  </a:lnTo>
                  <a:lnTo>
                    <a:pt x="353" y="395"/>
                  </a:lnTo>
                  <a:lnTo>
                    <a:pt x="338" y="412"/>
                  </a:lnTo>
                  <a:lnTo>
                    <a:pt x="324" y="426"/>
                  </a:lnTo>
                  <a:lnTo>
                    <a:pt x="307" y="439"/>
                  </a:lnTo>
                  <a:lnTo>
                    <a:pt x="289" y="447"/>
                  </a:lnTo>
                  <a:lnTo>
                    <a:pt x="268" y="456"/>
                  </a:lnTo>
                  <a:lnTo>
                    <a:pt x="245" y="460"/>
                  </a:lnTo>
                  <a:lnTo>
                    <a:pt x="220" y="464"/>
                  </a:lnTo>
                  <a:lnTo>
                    <a:pt x="195" y="466"/>
                  </a:lnTo>
                  <a:lnTo>
                    <a:pt x="195" y="466"/>
                  </a:lnTo>
                  <a:lnTo>
                    <a:pt x="172" y="464"/>
                  </a:lnTo>
                  <a:lnTo>
                    <a:pt x="151" y="462"/>
                  </a:lnTo>
                  <a:lnTo>
                    <a:pt x="133" y="456"/>
                  </a:lnTo>
                  <a:lnTo>
                    <a:pt x="114" y="449"/>
                  </a:lnTo>
                  <a:lnTo>
                    <a:pt x="97" y="441"/>
                  </a:lnTo>
                  <a:lnTo>
                    <a:pt x="81" y="431"/>
                  </a:lnTo>
                  <a:lnTo>
                    <a:pt x="66" y="418"/>
                  </a:lnTo>
                  <a:lnTo>
                    <a:pt x="52" y="404"/>
                  </a:lnTo>
                  <a:lnTo>
                    <a:pt x="52" y="404"/>
                  </a:lnTo>
                  <a:lnTo>
                    <a:pt x="39" y="389"/>
                  </a:lnTo>
                  <a:lnTo>
                    <a:pt x="29" y="370"/>
                  </a:lnTo>
                  <a:lnTo>
                    <a:pt x="21" y="352"/>
                  </a:lnTo>
                  <a:lnTo>
                    <a:pt x="12" y="333"/>
                  </a:lnTo>
                  <a:lnTo>
                    <a:pt x="8" y="312"/>
                  </a:lnTo>
                  <a:lnTo>
                    <a:pt x="4" y="289"/>
                  </a:lnTo>
                  <a:lnTo>
                    <a:pt x="0" y="266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0" y="215"/>
                  </a:lnTo>
                  <a:lnTo>
                    <a:pt x="4" y="187"/>
                  </a:lnTo>
                  <a:lnTo>
                    <a:pt x="8" y="165"/>
                  </a:lnTo>
                  <a:lnTo>
                    <a:pt x="14" y="142"/>
                  </a:lnTo>
                  <a:lnTo>
                    <a:pt x="21" y="121"/>
                  </a:lnTo>
                  <a:lnTo>
                    <a:pt x="31" y="100"/>
                  </a:lnTo>
                  <a:lnTo>
                    <a:pt x="41" y="81"/>
                  </a:lnTo>
                  <a:lnTo>
                    <a:pt x="56" y="65"/>
                  </a:lnTo>
                  <a:lnTo>
                    <a:pt x="56" y="65"/>
                  </a:lnTo>
                  <a:lnTo>
                    <a:pt x="70" y="50"/>
                  </a:lnTo>
                  <a:lnTo>
                    <a:pt x="85" y="36"/>
                  </a:lnTo>
                  <a:lnTo>
                    <a:pt x="102" y="25"/>
                  </a:lnTo>
                  <a:lnTo>
                    <a:pt x="120" y="17"/>
                  </a:lnTo>
                  <a:lnTo>
                    <a:pt x="139" y="9"/>
                  </a:lnTo>
                  <a:lnTo>
                    <a:pt x="160" y="5"/>
                  </a:lnTo>
                  <a:lnTo>
                    <a:pt x="183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24" y="0"/>
                  </a:lnTo>
                  <a:lnTo>
                    <a:pt x="245" y="2"/>
                  </a:lnTo>
                  <a:lnTo>
                    <a:pt x="264" y="9"/>
                  </a:lnTo>
                  <a:lnTo>
                    <a:pt x="282" y="15"/>
                  </a:lnTo>
                  <a:lnTo>
                    <a:pt x="299" y="21"/>
                  </a:lnTo>
                  <a:lnTo>
                    <a:pt x="315" y="31"/>
                  </a:lnTo>
                  <a:lnTo>
                    <a:pt x="332" y="44"/>
                  </a:lnTo>
                  <a:lnTo>
                    <a:pt x="347" y="56"/>
                  </a:lnTo>
                  <a:close/>
                  <a:moveTo>
                    <a:pt x="301" y="348"/>
                  </a:moveTo>
                  <a:lnTo>
                    <a:pt x="301" y="348"/>
                  </a:lnTo>
                  <a:lnTo>
                    <a:pt x="311" y="318"/>
                  </a:lnTo>
                  <a:lnTo>
                    <a:pt x="320" y="289"/>
                  </a:lnTo>
                  <a:lnTo>
                    <a:pt x="326" y="256"/>
                  </a:lnTo>
                  <a:lnTo>
                    <a:pt x="328" y="223"/>
                  </a:lnTo>
                  <a:lnTo>
                    <a:pt x="328" y="223"/>
                  </a:lnTo>
                  <a:lnTo>
                    <a:pt x="326" y="194"/>
                  </a:lnTo>
                  <a:lnTo>
                    <a:pt x="322" y="169"/>
                  </a:lnTo>
                  <a:lnTo>
                    <a:pt x="315" y="146"/>
                  </a:lnTo>
                  <a:lnTo>
                    <a:pt x="307" y="125"/>
                  </a:lnTo>
                  <a:lnTo>
                    <a:pt x="307" y="125"/>
                  </a:lnTo>
                  <a:lnTo>
                    <a:pt x="299" y="110"/>
                  </a:lnTo>
                  <a:lnTo>
                    <a:pt x="290" y="98"/>
                  </a:lnTo>
                  <a:lnTo>
                    <a:pt x="278" y="88"/>
                  </a:lnTo>
                  <a:lnTo>
                    <a:pt x="266" y="79"/>
                  </a:lnTo>
                  <a:lnTo>
                    <a:pt x="253" y="73"/>
                  </a:lnTo>
                  <a:lnTo>
                    <a:pt x="237" y="67"/>
                  </a:lnTo>
                  <a:lnTo>
                    <a:pt x="220" y="65"/>
                  </a:lnTo>
                  <a:lnTo>
                    <a:pt x="203" y="65"/>
                  </a:lnTo>
                  <a:lnTo>
                    <a:pt x="203" y="65"/>
                  </a:lnTo>
                  <a:lnTo>
                    <a:pt x="187" y="65"/>
                  </a:lnTo>
                  <a:lnTo>
                    <a:pt x="172" y="67"/>
                  </a:lnTo>
                  <a:lnTo>
                    <a:pt x="158" y="71"/>
                  </a:lnTo>
                  <a:lnTo>
                    <a:pt x="145" y="77"/>
                  </a:lnTo>
                  <a:lnTo>
                    <a:pt x="133" y="83"/>
                  </a:lnTo>
                  <a:lnTo>
                    <a:pt x="122" y="94"/>
                  </a:lnTo>
                  <a:lnTo>
                    <a:pt x="114" y="104"/>
                  </a:lnTo>
                  <a:lnTo>
                    <a:pt x="106" y="115"/>
                  </a:lnTo>
                  <a:lnTo>
                    <a:pt x="106" y="115"/>
                  </a:lnTo>
                  <a:lnTo>
                    <a:pt x="93" y="142"/>
                  </a:lnTo>
                  <a:lnTo>
                    <a:pt x="83" y="173"/>
                  </a:lnTo>
                  <a:lnTo>
                    <a:pt x="77" y="204"/>
                  </a:lnTo>
                  <a:lnTo>
                    <a:pt x="74" y="239"/>
                  </a:lnTo>
                  <a:lnTo>
                    <a:pt x="74" y="239"/>
                  </a:lnTo>
                  <a:lnTo>
                    <a:pt x="77" y="273"/>
                  </a:lnTo>
                  <a:lnTo>
                    <a:pt x="83" y="304"/>
                  </a:lnTo>
                  <a:lnTo>
                    <a:pt x="93" y="331"/>
                  </a:lnTo>
                  <a:lnTo>
                    <a:pt x="106" y="356"/>
                  </a:lnTo>
                  <a:lnTo>
                    <a:pt x="106" y="356"/>
                  </a:lnTo>
                  <a:lnTo>
                    <a:pt x="114" y="366"/>
                  </a:lnTo>
                  <a:lnTo>
                    <a:pt x="122" y="377"/>
                  </a:lnTo>
                  <a:lnTo>
                    <a:pt x="133" y="383"/>
                  </a:lnTo>
                  <a:lnTo>
                    <a:pt x="145" y="391"/>
                  </a:lnTo>
                  <a:lnTo>
                    <a:pt x="158" y="395"/>
                  </a:lnTo>
                  <a:lnTo>
                    <a:pt x="170" y="399"/>
                  </a:lnTo>
                  <a:lnTo>
                    <a:pt x="185" y="401"/>
                  </a:lnTo>
                  <a:lnTo>
                    <a:pt x="201" y="401"/>
                  </a:lnTo>
                  <a:lnTo>
                    <a:pt x="201" y="401"/>
                  </a:lnTo>
                  <a:lnTo>
                    <a:pt x="218" y="401"/>
                  </a:lnTo>
                  <a:lnTo>
                    <a:pt x="234" y="397"/>
                  </a:lnTo>
                  <a:lnTo>
                    <a:pt x="249" y="393"/>
                  </a:lnTo>
                  <a:lnTo>
                    <a:pt x="261" y="389"/>
                  </a:lnTo>
                  <a:lnTo>
                    <a:pt x="274" y="381"/>
                  </a:lnTo>
                  <a:lnTo>
                    <a:pt x="284" y="370"/>
                  </a:lnTo>
                  <a:lnTo>
                    <a:pt x="293" y="360"/>
                  </a:lnTo>
                  <a:lnTo>
                    <a:pt x="301" y="3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6773A6B-FDDF-6046-9134-D0A1BA438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9013" y="3884613"/>
              <a:ext cx="139700" cy="223837"/>
            </a:xfrm>
            <a:custGeom>
              <a:avLst/>
              <a:gdLst>
                <a:gd name="T0" fmla="*/ 73 w 387"/>
                <a:gd name="T1" fmla="*/ 13 h 623"/>
                <a:gd name="T2" fmla="*/ 73 w 387"/>
                <a:gd name="T3" fmla="*/ 71 h 623"/>
                <a:gd name="T4" fmla="*/ 96 w 387"/>
                <a:gd name="T5" fmla="*/ 44 h 623"/>
                <a:gd name="T6" fmla="*/ 120 w 387"/>
                <a:gd name="T7" fmla="*/ 25 h 623"/>
                <a:gd name="T8" fmla="*/ 139 w 387"/>
                <a:gd name="T9" fmla="*/ 13 h 623"/>
                <a:gd name="T10" fmla="*/ 183 w 387"/>
                <a:gd name="T11" fmla="*/ 3 h 623"/>
                <a:gd name="T12" fmla="*/ 208 w 387"/>
                <a:gd name="T13" fmla="*/ 0 h 623"/>
                <a:gd name="T14" fmla="*/ 243 w 387"/>
                <a:gd name="T15" fmla="*/ 3 h 623"/>
                <a:gd name="T16" fmla="*/ 276 w 387"/>
                <a:gd name="T17" fmla="*/ 15 h 623"/>
                <a:gd name="T18" fmla="*/ 308 w 387"/>
                <a:gd name="T19" fmla="*/ 31 h 623"/>
                <a:gd name="T20" fmla="*/ 334 w 387"/>
                <a:gd name="T21" fmla="*/ 56 h 623"/>
                <a:gd name="T22" fmla="*/ 347 w 387"/>
                <a:gd name="T23" fmla="*/ 71 h 623"/>
                <a:gd name="T24" fmla="*/ 366 w 387"/>
                <a:gd name="T25" fmla="*/ 106 h 623"/>
                <a:gd name="T26" fmla="*/ 378 w 387"/>
                <a:gd name="T27" fmla="*/ 148 h 623"/>
                <a:gd name="T28" fmla="*/ 384 w 387"/>
                <a:gd name="T29" fmla="*/ 194 h 623"/>
                <a:gd name="T30" fmla="*/ 386 w 387"/>
                <a:gd name="T31" fmla="*/ 219 h 623"/>
                <a:gd name="T32" fmla="*/ 380 w 387"/>
                <a:gd name="T33" fmla="*/ 285 h 623"/>
                <a:gd name="T34" fmla="*/ 368 w 387"/>
                <a:gd name="T35" fmla="*/ 341 h 623"/>
                <a:gd name="T36" fmla="*/ 343 w 387"/>
                <a:gd name="T37" fmla="*/ 387 h 623"/>
                <a:gd name="T38" fmla="*/ 312 w 387"/>
                <a:gd name="T39" fmla="*/ 424 h 623"/>
                <a:gd name="T40" fmla="*/ 299 w 387"/>
                <a:gd name="T41" fmla="*/ 433 h 623"/>
                <a:gd name="T42" fmla="*/ 272 w 387"/>
                <a:gd name="T43" fmla="*/ 447 h 623"/>
                <a:gd name="T44" fmla="*/ 245 w 387"/>
                <a:gd name="T45" fmla="*/ 458 h 623"/>
                <a:gd name="T46" fmla="*/ 199 w 387"/>
                <a:gd name="T47" fmla="*/ 462 h 623"/>
                <a:gd name="T48" fmla="*/ 177 w 387"/>
                <a:gd name="T49" fmla="*/ 462 h 623"/>
                <a:gd name="T50" fmla="*/ 135 w 387"/>
                <a:gd name="T51" fmla="*/ 449 h 623"/>
                <a:gd name="T52" fmla="*/ 116 w 387"/>
                <a:gd name="T53" fmla="*/ 441 h 623"/>
                <a:gd name="T54" fmla="*/ 96 w 387"/>
                <a:gd name="T55" fmla="*/ 424 h 623"/>
                <a:gd name="T56" fmla="*/ 73 w 387"/>
                <a:gd name="T57" fmla="*/ 622 h 623"/>
                <a:gd name="T58" fmla="*/ 0 w 387"/>
                <a:gd name="T59" fmla="*/ 13 h 623"/>
                <a:gd name="T60" fmla="*/ 276 w 387"/>
                <a:gd name="T61" fmla="*/ 356 h 623"/>
                <a:gd name="T62" fmla="*/ 291 w 387"/>
                <a:gd name="T63" fmla="*/ 331 h 623"/>
                <a:gd name="T64" fmla="*/ 301 w 387"/>
                <a:gd name="T65" fmla="*/ 302 h 623"/>
                <a:gd name="T66" fmla="*/ 308 w 387"/>
                <a:gd name="T67" fmla="*/ 266 h 623"/>
                <a:gd name="T68" fmla="*/ 309 w 387"/>
                <a:gd name="T69" fmla="*/ 227 h 623"/>
                <a:gd name="T70" fmla="*/ 308 w 387"/>
                <a:gd name="T71" fmla="*/ 177 h 623"/>
                <a:gd name="T72" fmla="*/ 295 w 387"/>
                <a:gd name="T73" fmla="*/ 138 h 623"/>
                <a:gd name="T74" fmla="*/ 287 w 387"/>
                <a:gd name="T75" fmla="*/ 119 h 623"/>
                <a:gd name="T76" fmla="*/ 268 w 387"/>
                <a:gd name="T77" fmla="*/ 92 h 623"/>
                <a:gd name="T78" fmla="*/ 241 w 387"/>
                <a:gd name="T79" fmla="*/ 75 h 623"/>
                <a:gd name="T80" fmla="*/ 208 w 387"/>
                <a:gd name="T81" fmla="*/ 65 h 623"/>
                <a:gd name="T82" fmla="*/ 191 w 387"/>
                <a:gd name="T83" fmla="*/ 65 h 623"/>
                <a:gd name="T84" fmla="*/ 156 w 387"/>
                <a:gd name="T85" fmla="*/ 69 h 623"/>
                <a:gd name="T86" fmla="*/ 127 w 387"/>
                <a:gd name="T87" fmla="*/ 84 h 623"/>
                <a:gd name="T88" fmla="*/ 104 w 387"/>
                <a:gd name="T89" fmla="*/ 106 h 623"/>
                <a:gd name="T90" fmla="*/ 85 w 387"/>
                <a:gd name="T91" fmla="*/ 140 h 623"/>
                <a:gd name="T92" fmla="*/ 79 w 387"/>
                <a:gd name="T93" fmla="*/ 163 h 623"/>
                <a:gd name="T94" fmla="*/ 71 w 387"/>
                <a:gd name="T95" fmla="*/ 214 h 623"/>
                <a:gd name="T96" fmla="*/ 71 w 387"/>
                <a:gd name="T97" fmla="*/ 244 h 623"/>
                <a:gd name="T98" fmla="*/ 75 w 387"/>
                <a:gd name="T99" fmla="*/ 291 h 623"/>
                <a:gd name="T100" fmla="*/ 85 w 387"/>
                <a:gd name="T101" fmla="*/ 331 h 623"/>
                <a:gd name="T102" fmla="*/ 93 w 387"/>
                <a:gd name="T103" fmla="*/ 346 h 623"/>
                <a:gd name="T104" fmla="*/ 114 w 387"/>
                <a:gd name="T105" fmla="*/ 372 h 623"/>
                <a:gd name="T106" fmla="*/ 139 w 387"/>
                <a:gd name="T107" fmla="*/ 389 h 623"/>
                <a:gd name="T108" fmla="*/ 172 w 387"/>
                <a:gd name="T109" fmla="*/ 397 h 623"/>
                <a:gd name="T110" fmla="*/ 191 w 387"/>
                <a:gd name="T111" fmla="*/ 397 h 623"/>
                <a:gd name="T112" fmla="*/ 216 w 387"/>
                <a:gd name="T113" fmla="*/ 395 h 623"/>
                <a:gd name="T114" fmla="*/ 237 w 387"/>
                <a:gd name="T115" fmla="*/ 387 h 623"/>
                <a:gd name="T116" fmla="*/ 258 w 387"/>
                <a:gd name="T117" fmla="*/ 375 h 623"/>
                <a:gd name="T118" fmla="*/ 276 w 387"/>
                <a:gd name="T119" fmla="*/ 35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7" h="623">
                  <a:moveTo>
                    <a:pt x="0" y="13"/>
                  </a:moveTo>
                  <a:lnTo>
                    <a:pt x="73" y="13"/>
                  </a:lnTo>
                  <a:lnTo>
                    <a:pt x="73" y="71"/>
                  </a:lnTo>
                  <a:lnTo>
                    <a:pt x="73" y="71"/>
                  </a:lnTo>
                  <a:lnTo>
                    <a:pt x="83" y="56"/>
                  </a:lnTo>
                  <a:lnTo>
                    <a:pt x="96" y="44"/>
                  </a:lnTo>
                  <a:lnTo>
                    <a:pt x="108" y="34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39" y="13"/>
                  </a:lnTo>
                  <a:lnTo>
                    <a:pt x="160" y="7"/>
                  </a:lnTo>
                  <a:lnTo>
                    <a:pt x="183" y="3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26" y="0"/>
                  </a:lnTo>
                  <a:lnTo>
                    <a:pt x="243" y="3"/>
                  </a:lnTo>
                  <a:lnTo>
                    <a:pt x="260" y="9"/>
                  </a:lnTo>
                  <a:lnTo>
                    <a:pt x="276" y="15"/>
                  </a:lnTo>
                  <a:lnTo>
                    <a:pt x="291" y="21"/>
                  </a:lnTo>
                  <a:lnTo>
                    <a:pt x="308" y="31"/>
                  </a:lnTo>
                  <a:lnTo>
                    <a:pt x="320" y="44"/>
                  </a:lnTo>
                  <a:lnTo>
                    <a:pt x="334" y="56"/>
                  </a:lnTo>
                  <a:lnTo>
                    <a:pt x="334" y="56"/>
                  </a:lnTo>
                  <a:lnTo>
                    <a:pt x="347" y="71"/>
                  </a:lnTo>
                  <a:lnTo>
                    <a:pt x="357" y="88"/>
                  </a:lnTo>
                  <a:lnTo>
                    <a:pt x="366" y="106"/>
                  </a:lnTo>
                  <a:lnTo>
                    <a:pt x="372" y="125"/>
                  </a:lnTo>
                  <a:lnTo>
                    <a:pt x="378" y="148"/>
                  </a:lnTo>
                  <a:lnTo>
                    <a:pt x="382" y="169"/>
                  </a:lnTo>
                  <a:lnTo>
                    <a:pt x="384" y="194"/>
                  </a:lnTo>
                  <a:lnTo>
                    <a:pt x="386" y="219"/>
                  </a:lnTo>
                  <a:lnTo>
                    <a:pt x="386" y="219"/>
                  </a:lnTo>
                  <a:lnTo>
                    <a:pt x="384" y="254"/>
                  </a:lnTo>
                  <a:lnTo>
                    <a:pt x="380" y="285"/>
                  </a:lnTo>
                  <a:lnTo>
                    <a:pt x="376" y="314"/>
                  </a:lnTo>
                  <a:lnTo>
                    <a:pt x="368" y="341"/>
                  </a:lnTo>
                  <a:lnTo>
                    <a:pt x="357" y="366"/>
                  </a:lnTo>
                  <a:lnTo>
                    <a:pt x="343" y="387"/>
                  </a:lnTo>
                  <a:lnTo>
                    <a:pt x="328" y="408"/>
                  </a:lnTo>
                  <a:lnTo>
                    <a:pt x="312" y="424"/>
                  </a:lnTo>
                  <a:lnTo>
                    <a:pt x="312" y="424"/>
                  </a:lnTo>
                  <a:lnTo>
                    <a:pt x="299" y="433"/>
                  </a:lnTo>
                  <a:lnTo>
                    <a:pt x="287" y="441"/>
                  </a:lnTo>
                  <a:lnTo>
                    <a:pt x="272" y="447"/>
                  </a:lnTo>
                  <a:lnTo>
                    <a:pt x="260" y="454"/>
                  </a:lnTo>
                  <a:lnTo>
                    <a:pt x="245" y="458"/>
                  </a:lnTo>
                  <a:lnTo>
                    <a:pt x="230" y="460"/>
                  </a:lnTo>
                  <a:lnTo>
                    <a:pt x="199" y="462"/>
                  </a:lnTo>
                  <a:lnTo>
                    <a:pt x="199" y="462"/>
                  </a:lnTo>
                  <a:lnTo>
                    <a:pt x="177" y="462"/>
                  </a:lnTo>
                  <a:lnTo>
                    <a:pt x="156" y="458"/>
                  </a:lnTo>
                  <a:lnTo>
                    <a:pt x="135" y="449"/>
                  </a:lnTo>
                  <a:lnTo>
                    <a:pt x="116" y="441"/>
                  </a:lnTo>
                  <a:lnTo>
                    <a:pt x="116" y="441"/>
                  </a:lnTo>
                  <a:lnTo>
                    <a:pt x="108" y="433"/>
                  </a:lnTo>
                  <a:lnTo>
                    <a:pt x="96" y="424"/>
                  </a:lnTo>
                  <a:lnTo>
                    <a:pt x="73" y="399"/>
                  </a:lnTo>
                  <a:lnTo>
                    <a:pt x="73" y="622"/>
                  </a:lnTo>
                  <a:lnTo>
                    <a:pt x="0" y="622"/>
                  </a:lnTo>
                  <a:lnTo>
                    <a:pt x="0" y="13"/>
                  </a:lnTo>
                  <a:close/>
                  <a:moveTo>
                    <a:pt x="276" y="356"/>
                  </a:moveTo>
                  <a:lnTo>
                    <a:pt x="276" y="356"/>
                  </a:lnTo>
                  <a:lnTo>
                    <a:pt x="285" y="343"/>
                  </a:lnTo>
                  <a:lnTo>
                    <a:pt x="291" y="331"/>
                  </a:lnTo>
                  <a:lnTo>
                    <a:pt x="297" y="316"/>
                  </a:lnTo>
                  <a:lnTo>
                    <a:pt x="301" y="302"/>
                  </a:lnTo>
                  <a:lnTo>
                    <a:pt x="305" y="285"/>
                  </a:lnTo>
                  <a:lnTo>
                    <a:pt x="308" y="266"/>
                  </a:lnTo>
                  <a:lnTo>
                    <a:pt x="309" y="227"/>
                  </a:lnTo>
                  <a:lnTo>
                    <a:pt x="309" y="227"/>
                  </a:lnTo>
                  <a:lnTo>
                    <a:pt x="309" y="202"/>
                  </a:lnTo>
                  <a:lnTo>
                    <a:pt x="308" y="177"/>
                  </a:lnTo>
                  <a:lnTo>
                    <a:pt x="301" y="156"/>
                  </a:lnTo>
                  <a:lnTo>
                    <a:pt x="295" y="138"/>
                  </a:lnTo>
                  <a:lnTo>
                    <a:pt x="295" y="138"/>
                  </a:lnTo>
                  <a:lnTo>
                    <a:pt x="287" y="119"/>
                  </a:lnTo>
                  <a:lnTo>
                    <a:pt x="278" y="104"/>
                  </a:lnTo>
                  <a:lnTo>
                    <a:pt x="268" y="92"/>
                  </a:lnTo>
                  <a:lnTo>
                    <a:pt x="255" y="81"/>
                  </a:lnTo>
                  <a:lnTo>
                    <a:pt x="241" y="75"/>
                  </a:lnTo>
                  <a:lnTo>
                    <a:pt x="226" y="69"/>
                  </a:lnTo>
                  <a:lnTo>
                    <a:pt x="208" y="65"/>
                  </a:lnTo>
                  <a:lnTo>
                    <a:pt x="191" y="65"/>
                  </a:lnTo>
                  <a:lnTo>
                    <a:pt x="191" y="65"/>
                  </a:lnTo>
                  <a:lnTo>
                    <a:pt x="172" y="65"/>
                  </a:lnTo>
                  <a:lnTo>
                    <a:pt x="156" y="69"/>
                  </a:lnTo>
                  <a:lnTo>
                    <a:pt x="139" y="75"/>
                  </a:lnTo>
                  <a:lnTo>
                    <a:pt x="127" y="84"/>
                  </a:lnTo>
                  <a:lnTo>
                    <a:pt x="114" y="94"/>
                  </a:lnTo>
                  <a:lnTo>
                    <a:pt x="104" y="106"/>
                  </a:lnTo>
                  <a:lnTo>
                    <a:pt x="93" y="123"/>
                  </a:lnTo>
                  <a:lnTo>
                    <a:pt x="85" y="140"/>
                  </a:lnTo>
                  <a:lnTo>
                    <a:pt x="85" y="140"/>
                  </a:lnTo>
                  <a:lnTo>
                    <a:pt x="79" y="163"/>
                  </a:lnTo>
                  <a:lnTo>
                    <a:pt x="75" y="188"/>
                  </a:lnTo>
                  <a:lnTo>
                    <a:pt x="71" y="214"/>
                  </a:lnTo>
                  <a:lnTo>
                    <a:pt x="71" y="244"/>
                  </a:lnTo>
                  <a:lnTo>
                    <a:pt x="71" y="244"/>
                  </a:lnTo>
                  <a:lnTo>
                    <a:pt x="71" y="269"/>
                  </a:lnTo>
                  <a:lnTo>
                    <a:pt x="75" y="291"/>
                  </a:lnTo>
                  <a:lnTo>
                    <a:pt x="79" y="312"/>
                  </a:lnTo>
                  <a:lnTo>
                    <a:pt x="85" y="331"/>
                  </a:lnTo>
                  <a:lnTo>
                    <a:pt x="85" y="331"/>
                  </a:lnTo>
                  <a:lnTo>
                    <a:pt x="93" y="346"/>
                  </a:lnTo>
                  <a:lnTo>
                    <a:pt x="104" y="360"/>
                  </a:lnTo>
                  <a:lnTo>
                    <a:pt x="114" y="372"/>
                  </a:lnTo>
                  <a:lnTo>
                    <a:pt x="127" y="381"/>
                  </a:lnTo>
                  <a:lnTo>
                    <a:pt x="139" y="389"/>
                  </a:lnTo>
                  <a:lnTo>
                    <a:pt x="156" y="393"/>
                  </a:lnTo>
                  <a:lnTo>
                    <a:pt x="172" y="397"/>
                  </a:lnTo>
                  <a:lnTo>
                    <a:pt x="191" y="397"/>
                  </a:lnTo>
                  <a:lnTo>
                    <a:pt x="191" y="397"/>
                  </a:lnTo>
                  <a:lnTo>
                    <a:pt x="204" y="397"/>
                  </a:lnTo>
                  <a:lnTo>
                    <a:pt x="216" y="395"/>
                  </a:lnTo>
                  <a:lnTo>
                    <a:pt x="226" y="391"/>
                  </a:lnTo>
                  <a:lnTo>
                    <a:pt x="237" y="387"/>
                  </a:lnTo>
                  <a:lnTo>
                    <a:pt x="247" y="381"/>
                  </a:lnTo>
                  <a:lnTo>
                    <a:pt x="258" y="375"/>
                  </a:lnTo>
                  <a:lnTo>
                    <a:pt x="268" y="366"/>
                  </a:lnTo>
                  <a:lnTo>
                    <a:pt x="276" y="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14EEEDD0-68E8-8447-BB1A-9215F65DC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75" y="3884613"/>
              <a:ext cx="211138" cy="161925"/>
            </a:xfrm>
            <a:custGeom>
              <a:avLst/>
              <a:gdLst>
                <a:gd name="T0" fmla="*/ 71 w 588"/>
                <a:gd name="T1" fmla="*/ 11 h 448"/>
                <a:gd name="T2" fmla="*/ 71 w 588"/>
                <a:gd name="T3" fmla="*/ 73 h 448"/>
                <a:gd name="T4" fmla="*/ 109 w 588"/>
                <a:gd name="T5" fmla="*/ 34 h 448"/>
                <a:gd name="T6" fmla="*/ 119 w 588"/>
                <a:gd name="T7" fmla="*/ 25 h 448"/>
                <a:gd name="T8" fmla="*/ 159 w 588"/>
                <a:gd name="T9" fmla="*/ 7 h 448"/>
                <a:gd name="T10" fmla="*/ 202 w 588"/>
                <a:gd name="T11" fmla="*/ 0 h 448"/>
                <a:gd name="T12" fmla="*/ 227 w 588"/>
                <a:gd name="T13" fmla="*/ 3 h 448"/>
                <a:gd name="T14" fmla="*/ 269 w 588"/>
                <a:gd name="T15" fmla="*/ 15 h 448"/>
                <a:gd name="T16" fmla="*/ 285 w 588"/>
                <a:gd name="T17" fmla="*/ 27 h 448"/>
                <a:gd name="T18" fmla="*/ 304 w 588"/>
                <a:gd name="T19" fmla="*/ 44 h 448"/>
                <a:gd name="T20" fmla="*/ 318 w 588"/>
                <a:gd name="T21" fmla="*/ 69 h 448"/>
                <a:gd name="T22" fmla="*/ 331 w 588"/>
                <a:gd name="T23" fmla="*/ 52 h 448"/>
                <a:gd name="T24" fmla="*/ 360 w 588"/>
                <a:gd name="T25" fmla="*/ 27 h 448"/>
                <a:gd name="T26" fmla="*/ 377 w 588"/>
                <a:gd name="T27" fmla="*/ 17 h 448"/>
                <a:gd name="T28" fmla="*/ 412 w 588"/>
                <a:gd name="T29" fmla="*/ 5 h 448"/>
                <a:gd name="T30" fmla="*/ 449 w 588"/>
                <a:gd name="T31" fmla="*/ 0 h 448"/>
                <a:gd name="T32" fmla="*/ 472 w 588"/>
                <a:gd name="T33" fmla="*/ 3 h 448"/>
                <a:gd name="T34" fmla="*/ 508 w 588"/>
                <a:gd name="T35" fmla="*/ 9 h 448"/>
                <a:gd name="T36" fmla="*/ 539 w 588"/>
                <a:gd name="T37" fmla="*/ 25 h 448"/>
                <a:gd name="T38" fmla="*/ 562 w 588"/>
                <a:gd name="T39" fmla="*/ 50 h 448"/>
                <a:gd name="T40" fmla="*/ 570 w 588"/>
                <a:gd name="T41" fmla="*/ 65 h 448"/>
                <a:gd name="T42" fmla="*/ 582 w 588"/>
                <a:gd name="T43" fmla="*/ 104 h 448"/>
                <a:gd name="T44" fmla="*/ 587 w 588"/>
                <a:gd name="T45" fmla="*/ 156 h 448"/>
                <a:gd name="T46" fmla="*/ 512 w 588"/>
                <a:gd name="T47" fmla="*/ 447 h 448"/>
                <a:gd name="T48" fmla="*/ 512 w 588"/>
                <a:gd name="T49" fmla="*/ 144 h 448"/>
                <a:gd name="T50" fmla="*/ 505 w 588"/>
                <a:gd name="T51" fmla="*/ 106 h 448"/>
                <a:gd name="T52" fmla="*/ 489 w 588"/>
                <a:gd name="T53" fmla="*/ 84 h 448"/>
                <a:gd name="T54" fmla="*/ 478 w 588"/>
                <a:gd name="T55" fmla="*/ 77 h 448"/>
                <a:gd name="T56" fmla="*/ 451 w 588"/>
                <a:gd name="T57" fmla="*/ 69 h 448"/>
                <a:gd name="T58" fmla="*/ 437 w 588"/>
                <a:gd name="T59" fmla="*/ 67 h 448"/>
                <a:gd name="T60" fmla="*/ 395 w 588"/>
                <a:gd name="T61" fmla="*/ 75 h 448"/>
                <a:gd name="T62" fmla="*/ 362 w 588"/>
                <a:gd name="T63" fmla="*/ 96 h 448"/>
                <a:gd name="T64" fmla="*/ 354 w 588"/>
                <a:gd name="T65" fmla="*/ 104 h 448"/>
                <a:gd name="T66" fmla="*/ 343 w 588"/>
                <a:gd name="T67" fmla="*/ 123 h 448"/>
                <a:gd name="T68" fmla="*/ 333 w 588"/>
                <a:gd name="T69" fmla="*/ 163 h 448"/>
                <a:gd name="T70" fmla="*/ 331 w 588"/>
                <a:gd name="T71" fmla="*/ 447 h 448"/>
                <a:gd name="T72" fmla="*/ 256 w 588"/>
                <a:gd name="T73" fmla="*/ 163 h 448"/>
                <a:gd name="T74" fmla="*/ 254 w 588"/>
                <a:gd name="T75" fmla="*/ 142 h 448"/>
                <a:gd name="T76" fmla="*/ 250 w 588"/>
                <a:gd name="T77" fmla="*/ 108 h 448"/>
                <a:gd name="T78" fmla="*/ 246 w 588"/>
                <a:gd name="T79" fmla="*/ 98 h 448"/>
                <a:gd name="T80" fmla="*/ 235 w 588"/>
                <a:gd name="T81" fmla="*/ 84 h 448"/>
                <a:gd name="T82" fmla="*/ 221 w 588"/>
                <a:gd name="T83" fmla="*/ 75 h 448"/>
                <a:gd name="T84" fmla="*/ 183 w 588"/>
                <a:gd name="T85" fmla="*/ 67 h 448"/>
                <a:gd name="T86" fmla="*/ 163 w 588"/>
                <a:gd name="T87" fmla="*/ 69 h 448"/>
                <a:gd name="T88" fmla="*/ 125 w 588"/>
                <a:gd name="T89" fmla="*/ 86 h 448"/>
                <a:gd name="T90" fmla="*/ 106 w 588"/>
                <a:gd name="T91" fmla="*/ 98 h 448"/>
                <a:gd name="T92" fmla="*/ 92 w 588"/>
                <a:gd name="T93" fmla="*/ 119 h 448"/>
                <a:gd name="T94" fmla="*/ 81 w 588"/>
                <a:gd name="T95" fmla="*/ 144 h 448"/>
                <a:gd name="T96" fmla="*/ 75 w 588"/>
                <a:gd name="T97" fmla="*/ 177 h 448"/>
                <a:gd name="T98" fmla="*/ 73 w 588"/>
                <a:gd name="T99" fmla="*/ 447 h 448"/>
                <a:gd name="T100" fmla="*/ 0 w 588"/>
                <a:gd name="T101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8" h="448">
                  <a:moveTo>
                    <a:pt x="0" y="11"/>
                  </a:moveTo>
                  <a:lnTo>
                    <a:pt x="71" y="11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96" y="44"/>
                  </a:lnTo>
                  <a:lnTo>
                    <a:pt x="109" y="34"/>
                  </a:lnTo>
                  <a:lnTo>
                    <a:pt x="119" y="25"/>
                  </a:lnTo>
                  <a:lnTo>
                    <a:pt x="119" y="25"/>
                  </a:lnTo>
                  <a:lnTo>
                    <a:pt x="138" y="15"/>
                  </a:lnTo>
                  <a:lnTo>
                    <a:pt x="159" y="7"/>
                  </a:lnTo>
                  <a:lnTo>
                    <a:pt x="179" y="3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27" y="3"/>
                  </a:lnTo>
                  <a:lnTo>
                    <a:pt x="250" y="7"/>
                  </a:lnTo>
                  <a:lnTo>
                    <a:pt x="269" y="15"/>
                  </a:lnTo>
                  <a:lnTo>
                    <a:pt x="285" y="27"/>
                  </a:lnTo>
                  <a:lnTo>
                    <a:pt x="285" y="27"/>
                  </a:lnTo>
                  <a:lnTo>
                    <a:pt x="296" y="34"/>
                  </a:lnTo>
                  <a:lnTo>
                    <a:pt x="304" y="44"/>
                  </a:lnTo>
                  <a:lnTo>
                    <a:pt x="310" y="56"/>
                  </a:lnTo>
                  <a:lnTo>
                    <a:pt x="318" y="69"/>
                  </a:lnTo>
                  <a:lnTo>
                    <a:pt x="318" y="69"/>
                  </a:lnTo>
                  <a:lnTo>
                    <a:pt x="331" y="52"/>
                  </a:lnTo>
                  <a:lnTo>
                    <a:pt x="346" y="40"/>
                  </a:lnTo>
                  <a:lnTo>
                    <a:pt x="360" y="27"/>
                  </a:lnTo>
                  <a:lnTo>
                    <a:pt x="377" y="17"/>
                  </a:lnTo>
                  <a:lnTo>
                    <a:pt x="377" y="17"/>
                  </a:lnTo>
                  <a:lnTo>
                    <a:pt x="393" y="11"/>
                  </a:lnTo>
                  <a:lnTo>
                    <a:pt x="412" y="5"/>
                  </a:lnTo>
                  <a:lnTo>
                    <a:pt x="431" y="3"/>
                  </a:lnTo>
                  <a:lnTo>
                    <a:pt x="449" y="0"/>
                  </a:lnTo>
                  <a:lnTo>
                    <a:pt x="449" y="0"/>
                  </a:lnTo>
                  <a:lnTo>
                    <a:pt x="472" y="3"/>
                  </a:lnTo>
                  <a:lnTo>
                    <a:pt x="491" y="5"/>
                  </a:lnTo>
                  <a:lnTo>
                    <a:pt x="508" y="9"/>
                  </a:lnTo>
                  <a:lnTo>
                    <a:pt x="524" y="17"/>
                  </a:lnTo>
                  <a:lnTo>
                    <a:pt x="539" y="25"/>
                  </a:lnTo>
                  <a:lnTo>
                    <a:pt x="551" y="36"/>
                  </a:lnTo>
                  <a:lnTo>
                    <a:pt x="562" y="50"/>
                  </a:lnTo>
                  <a:lnTo>
                    <a:pt x="570" y="65"/>
                  </a:lnTo>
                  <a:lnTo>
                    <a:pt x="570" y="65"/>
                  </a:lnTo>
                  <a:lnTo>
                    <a:pt x="578" y="84"/>
                  </a:lnTo>
                  <a:lnTo>
                    <a:pt x="582" y="104"/>
                  </a:lnTo>
                  <a:lnTo>
                    <a:pt x="587" y="129"/>
                  </a:lnTo>
                  <a:lnTo>
                    <a:pt x="587" y="156"/>
                  </a:lnTo>
                  <a:lnTo>
                    <a:pt x="587" y="447"/>
                  </a:lnTo>
                  <a:lnTo>
                    <a:pt x="512" y="447"/>
                  </a:lnTo>
                  <a:lnTo>
                    <a:pt x="512" y="144"/>
                  </a:lnTo>
                  <a:lnTo>
                    <a:pt x="512" y="144"/>
                  </a:lnTo>
                  <a:lnTo>
                    <a:pt x="509" y="123"/>
                  </a:lnTo>
                  <a:lnTo>
                    <a:pt x="505" y="106"/>
                  </a:lnTo>
                  <a:lnTo>
                    <a:pt x="499" y="94"/>
                  </a:lnTo>
                  <a:lnTo>
                    <a:pt x="489" y="84"/>
                  </a:lnTo>
                  <a:lnTo>
                    <a:pt x="489" y="84"/>
                  </a:lnTo>
                  <a:lnTo>
                    <a:pt x="478" y="77"/>
                  </a:lnTo>
                  <a:lnTo>
                    <a:pt x="466" y="71"/>
                  </a:lnTo>
                  <a:lnTo>
                    <a:pt x="451" y="69"/>
                  </a:lnTo>
                  <a:lnTo>
                    <a:pt x="437" y="67"/>
                  </a:lnTo>
                  <a:lnTo>
                    <a:pt x="437" y="67"/>
                  </a:lnTo>
                  <a:lnTo>
                    <a:pt x="416" y="69"/>
                  </a:lnTo>
                  <a:lnTo>
                    <a:pt x="395" y="75"/>
                  </a:lnTo>
                  <a:lnTo>
                    <a:pt x="379" y="84"/>
                  </a:lnTo>
                  <a:lnTo>
                    <a:pt x="362" y="96"/>
                  </a:lnTo>
                  <a:lnTo>
                    <a:pt x="362" y="96"/>
                  </a:lnTo>
                  <a:lnTo>
                    <a:pt x="354" y="104"/>
                  </a:lnTo>
                  <a:lnTo>
                    <a:pt x="347" y="113"/>
                  </a:lnTo>
                  <a:lnTo>
                    <a:pt x="343" y="123"/>
                  </a:lnTo>
                  <a:lnTo>
                    <a:pt x="337" y="136"/>
                  </a:lnTo>
                  <a:lnTo>
                    <a:pt x="333" y="163"/>
                  </a:lnTo>
                  <a:lnTo>
                    <a:pt x="331" y="194"/>
                  </a:lnTo>
                  <a:lnTo>
                    <a:pt x="331" y="447"/>
                  </a:lnTo>
                  <a:lnTo>
                    <a:pt x="256" y="447"/>
                  </a:lnTo>
                  <a:lnTo>
                    <a:pt x="256" y="163"/>
                  </a:lnTo>
                  <a:lnTo>
                    <a:pt x="256" y="163"/>
                  </a:lnTo>
                  <a:lnTo>
                    <a:pt x="254" y="142"/>
                  </a:lnTo>
                  <a:lnTo>
                    <a:pt x="254" y="123"/>
                  </a:lnTo>
                  <a:lnTo>
                    <a:pt x="250" y="108"/>
                  </a:lnTo>
                  <a:lnTo>
                    <a:pt x="246" y="98"/>
                  </a:lnTo>
                  <a:lnTo>
                    <a:pt x="246" y="98"/>
                  </a:lnTo>
                  <a:lnTo>
                    <a:pt x="240" y="90"/>
                  </a:lnTo>
                  <a:lnTo>
                    <a:pt x="235" y="84"/>
                  </a:lnTo>
                  <a:lnTo>
                    <a:pt x="229" y="79"/>
                  </a:lnTo>
                  <a:lnTo>
                    <a:pt x="221" y="75"/>
                  </a:lnTo>
                  <a:lnTo>
                    <a:pt x="204" y="69"/>
                  </a:lnTo>
                  <a:lnTo>
                    <a:pt x="183" y="67"/>
                  </a:lnTo>
                  <a:lnTo>
                    <a:pt x="183" y="67"/>
                  </a:lnTo>
                  <a:lnTo>
                    <a:pt x="163" y="69"/>
                  </a:lnTo>
                  <a:lnTo>
                    <a:pt x="144" y="75"/>
                  </a:lnTo>
                  <a:lnTo>
                    <a:pt x="125" y="86"/>
                  </a:lnTo>
                  <a:lnTo>
                    <a:pt x="106" y="98"/>
                  </a:lnTo>
                  <a:lnTo>
                    <a:pt x="106" y="98"/>
                  </a:lnTo>
                  <a:lnTo>
                    <a:pt x="98" y="108"/>
                  </a:lnTo>
                  <a:lnTo>
                    <a:pt x="92" y="119"/>
                  </a:lnTo>
                  <a:lnTo>
                    <a:pt x="86" y="131"/>
                  </a:lnTo>
                  <a:lnTo>
                    <a:pt x="81" y="144"/>
                  </a:lnTo>
                  <a:lnTo>
                    <a:pt x="77" y="161"/>
                  </a:lnTo>
                  <a:lnTo>
                    <a:pt x="75" y="177"/>
                  </a:lnTo>
                  <a:lnTo>
                    <a:pt x="73" y="217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77A78F05-D1A8-D245-8E54-97BBBAC31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0175" y="3884613"/>
              <a:ext cx="142875" cy="166687"/>
            </a:xfrm>
            <a:custGeom>
              <a:avLst/>
              <a:gdLst>
                <a:gd name="T0" fmla="*/ 296 w 398"/>
                <a:gd name="T1" fmla="*/ 23 h 465"/>
                <a:gd name="T2" fmla="*/ 335 w 398"/>
                <a:gd name="T3" fmla="*/ 48 h 465"/>
                <a:gd name="T4" fmla="*/ 362 w 398"/>
                <a:gd name="T5" fmla="*/ 79 h 465"/>
                <a:gd name="T6" fmla="*/ 372 w 398"/>
                <a:gd name="T7" fmla="*/ 96 h 465"/>
                <a:gd name="T8" fmla="*/ 387 w 398"/>
                <a:gd name="T9" fmla="*/ 136 h 465"/>
                <a:gd name="T10" fmla="*/ 391 w 398"/>
                <a:gd name="T11" fmla="*/ 156 h 465"/>
                <a:gd name="T12" fmla="*/ 395 w 398"/>
                <a:gd name="T13" fmla="*/ 196 h 465"/>
                <a:gd name="T14" fmla="*/ 80 w 398"/>
                <a:gd name="T15" fmla="*/ 252 h 465"/>
                <a:gd name="T16" fmla="*/ 84 w 398"/>
                <a:gd name="T17" fmla="*/ 285 h 465"/>
                <a:gd name="T18" fmla="*/ 98 w 398"/>
                <a:gd name="T19" fmla="*/ 337 h 465"/>
                <a:gd name="T20" fmla="*/ 111 w 398"/>
                <a:gd name="T21" fmla="*/ 360 h 465"/>
                <a:gd name="T22" fmla="*/ 127 w 398"/>
                <a:gd name="T23" fmla="*/ 377 h 465"/>
                <a:gd name="T24" fmla="*/ 148 w 398"/>
                <a:gd name="T25" fmla="*/ 389 h 465"/>
                <a:gd name="T26" fmla="*/ 173 w 398"/>
                <a:gd name="T27" fmla="*/ 397 h 465"/>
                <a:gd name="T28" fmla="*/ 202 w 398"/>
                <a:gd name="T29" fmla="*/ 399 h 465"/>
                <a:gd name="T30" fmla="*/ 215 w 398"/>
                <a:gd name="T31" fmla="*/ 399 h 465"/>
                <a:gd name="T32" fmla="*/ 242 w 398"/>
                <a:gd name="T33" fmla="*/ 395 h 465"/>
                <a:gd name="T34" fmla="*/ 264 w 398"/>
                <a:gd name="T35" fmla="*/ 385 h 465"/>
                <a:gd name="T36" fmla="*/ 283 w 398"/>
                <a:gd name="T37" fmla="*/ 371 h 465"/>
                <a:gd name="T38" fmla="*/ 293 w 398"/>
                <a:gd name="T39" fmla="*/ 362 h 465"/>
                <a:gd name="T40" fmla="*/ 308 w 398"/>
                <a:gd name="T41" fmla="*/ 337 h 465"/>
                <a:gd name="T42" fmla="*/ 321 w 398"/>
                <a:gd name="T43" fmla="*/ 310 h 465"/>
                <a:gd name="T44" fmla="*/ 391 w 398"/>
                <a:gd name="T45" fmla="*/ 310 h 465"/>
                <a:gd name="T46" fmla="*/ 385 w 398"/>
                <a:gd name="T47" fmla="*/ 335 h 465"/>
                <a:gd name="T48" fmla="*/ 372 w 398"/>
                <a:gd name="T49" fmla="*/ 364 h 465"/>
                <a:gd name="T50" fmla="*/ 337 w 398"/>
                <a:gd name="T51" fmla="*/ 412 h 465"/>
                <a:gd name="T52" fmla="*/ 318 w 398"/>
                <a:gd name="T53" fmla="*/ 427 h 465"/>
                <a:gd name="T54" fmla="*/ 279 w 398"/>
                <a:gd name="T55" fmla="*/ 449 h 465"/>
                <a:gd name="T56" fmla="*/ 254 w 398"/>
                <a:gd name="T57" fmla="*/ 456 h 465"/>
                <a:gd name="T58" fmla="*/ 196 w 398"/>
                <a:gd name="T59" fmla="*/ 464 h 465"/>
                <a:gd name="T60" fmla="*/ 175 w 398"/>
                <a:gd name="T61" fmla="*/ 462 h 465"/>
                <a:gd name="T62" fmla="*/ 138 w 398"/>
                <a:gd name="T63" fmla="*/ 456 h 465"/>
                <a:gd name="T64" fmla="*/ 104 w 398"/>
                <a:gd name="T65" fmla="*/ 439 h 465"/>
                <a:gd name="T66" fmla="*/ 73 w 398"/>
                <a:gd name="T67" fmla="*/ 418 h 465"/>
                <a:gd name="T68" fmla="*/ 59 w 398"/>
                <a:gd name="T69" fmla="*/ 404 h 465"/>
                <a:gd name="T70" fmla="*/ 34 w 398"/>
                <a:gd name="T71" fmla="*/ 371 h 465"/>
                <a:gd name="T72" fmla="*/ 15 w 398"/>
                <a:gd name="T73" fmla="*/ 333 h 465"/>
                <a:gd name="T74" fmla="*/ 5 w 398"/>
                <a:gd name="T75" fmla="*/ 287 h 465"/>
                <a:gd name="T76" fmla="*/ 0 w 398"/>
                <a:gd name="T77" fmla="*/ 237 h 465"/>
                <a:gd name="T78" fmla="*/ 3 w 398"/>
                <a:gd name="T79" fmla="*/ 213 h 465"/>
                <a:gd name="T80" fmla="*/ 9 w 398"/>
                <a:gd name="T81" fmla="*/ 165 h 465"/>
                <a:gd name="T82" fmla="*/ 24 w 398"/>
                <a:gd name="T83" fmla="*/ 121 h 465"/>
                <a:gd name="T84" fmla="*/ 44 w 398"/>
                <a:gd name="T85" fmla="*/ 84 h 465"/>
                <a:gd name="T86" fmla="*/ 59 w 398"/>
                <a:gd name="T87" fmla="*/ 67 h 465"/>
                <a:gd name="T88" fmla="*/ 88 w 398"/>
                <a:gd name="T89" fmla="*/ 38 h 465"/>
                <a:gd name="T90" fmla="*/ 123 w 398"/>
                <a:gd name="T91" fmla="*/ 17 h 465"/>
                <a:gd name="T92" fmla="*/ 162 w 398"/>
                <a:gd name="T93" fmla="*/ 5 h 465"/>
                <a:gd name="T94" fmla="*/ 206 w 398"/>
                <a:gd name="T95" fmla="*/ 0 h 465"/>
                <a:gd name="T96" fmla="*/ 229 w 398"/>
                <a:gd name="T97" fmla="*/ 3 h 465"/>
                <a:gd name="T98" fmla="*/ 275 w 398"/>
                <a:gd name="T99" fmla="*/ 13 h 465"/>
                <a:gd name="T100" fmla="*/ 323 w 398"/>
                <a:gd name="T101" fmla="*/ 194 h 465"/>
                <a:gd name="T102" fmla="*/ 318 w 398"/>
                <a:gd name="T103" fmla="*/ 171 h 465"/>
                <a:gd name="T104" fmla="*/ 310 w 398"/>
                <a:gd name="T105" fmla="*/ 133 h 465"/>
                <a:gd name="T106" fmla="*/ 302 w 398"/>
                <a:gd name="T107" fmla="*/ 119 h 465"/>
                <a:gd name="T108" fmla="*/ 285 w 398"/>
                <a:gd name="T109" fmla="*/ 94 h 465"/>
                <a:gd name="T110" fmla="*/ 262 w 398"/>
                <a:gd name="T111" fmla="*/ 77 h 465"/>
                <a:gd name="T112" fmla="*/ 235 w 398"/>
                <a:gd name="T113" fmla="*/ 69 h 465"/>
                <a:gd name="T114" fmla="*/ 202 w 398"/>
                <a:gd name="T115" fmla="*/ 65 h 465"/>
                <a:gd name="T116" fmla="*/ 177 w 398"/>
                <a:gd name="T117" fmla="*/ 67 h 465"/>
                <a:gd name="T118" fmla="*/ 136 w 398"/>
                <a:gd name="T119" fmla="*/ 86 h 465"/>
                <a:gd name="T120" fmla="*/ 117 w 398"/>
                <a:gd name="T121" fmla="*/ 102 h 465"/>
                <a:gd name="T122" fmla="*/ 92 w 398"/>
                <a:gd name="T123" fmla="*/ 144 h 465"/>
                <a:gd name="T124" fmla="*/ 81 w 398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8" h="465">
                  <a:moveTo>
                    <a:pt x="296" y="23"/>
                  </a:moveTo>
                  <a:lnTo>
                    <a:pt x="296" y="23"/>
                  </a:lnTo>
                  <a:lnTo>
                    <a:pt x="316" y="34"/>
                  </a:lnTo>
                  <a:lnTo>
                    <a:pt x="335" y="48"/>
                  </a:lnTo>
                  <a:lnTo>
                    <a:pt x="350" y="63"/>
                  </a:lnTo>
                  <a:lnTo>
                    <a:pt x="362" y="79"/>
                  </a:lnTo>
                  <a:lnTo>
                    <a:pt x="362" y="79"/>
                  </a:lnTo>
                  <a:lnTo>
                    <a:pt x="372" y="96"/>
                  </a:lnTo>
                  <a:lnTo>
                    <a:pt x="381" y="115"/>
                  </a:lnTo>
                  <a:lnTo>
                    <a:pt x="387" y="136"/>
                  </a:lnTo>
                  <a:lnTo>
                    <a:pt x="391" y="156"/>
                  </a:lnTo>
                  <a:lnTo>
                    <a:pt x="391" y="156"/>
                  </a:lnTo>
                  <a:lnTo>
                    <a:pt x="393" y="173"/>
                  </a:lnTo>
                  <a:lnTo>
                    <a:pt x="395" y="196"/>
                  </a:lnTo>
                  <a:lnTo>
                    <a:pt x="397" y="25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4" y="285"/>
                  </a:lnTo>
                  <a:lnTo>
                    <a:pt x="90" y="312"/>
                  </a:lnTo>
                  <a:lnTo>
                    <a:pt x="98" y="337"/>
                  </a:lnTo>
                  <a:lnTo>
                    <a:pt x="111" y="360"/>
                  </a:lnTo>
                  <a:lnTo>
                    <a:pt x="111" y="360"/>
                  </a:lnTo>
                  <a:lnTo>
                    <a:pt x="119" y="368"/>
                  </a:lnTo>
                  <a:lnTo>
                    <a:pt x="127" y="377"/>
                  </a:lnTo>
                  <a:lnTo>
                    <a:pt x="138" y="385"/>
                  </a:lnTo>
                  <a:lnTo>
                    <a:pt x="148" y="389"/>
                  </a:lnTo>
                  <a:lnTo>
                    <a:pt x="161" y="393"/>
                  </a:lnTo>
                  <a:lnTo>
                    <a:pt x="173" y="397"/>
                  </a:lnTo>
                  <a:lnTo>
                    <a:pt x="187" y="399"/>
                  </a:lnTo>
                  <a:lnTo>
                    <a:pt x="202" y="399"/>
                  </a:lnTo>
                  <a:lnTo>
                    <a:pt x="202" y="399"/>
                  </a:lnTo>
                  <a:lnTo>
                    <a:pt x="215" y="399"/>
                  </a:lnTo>
                  <a:lnTo>
                    <a:pt x="229" y="397"/>
                  </a:lnTo>
                  <a:lnTo>
                    <a:pt x="242" y="395"/>
                  </a:lnTo>
                  <a:lnTo>
                    <a:pt x="252" y="391"/>
                  </a:lnTo>
                  <a:lnTo>
                    <a:pt x="264" y="385"/>
                  </a:lnTo>
                  <a:lnTo>
                    <a:pt x="275" y="379"/>
                  </a:lnTo>
                  <a:lnTo>
                    <a:pt x="283" y="371"/>
                  </a:lnTo>
                  <a:lnTo>
                    <a:pt x="293" y="362"/>
                  </a:lnTo>
                  <a:lnTo>
                    <a:pt x="293" y="362"/>
                  </a:lnTo>
                  <a:lnTo>
                    <a:pt x="302" y="350"/>
                  </a:lnTo>
                  <a:lnTo>
                    <a:pt x="308" y="337"/>
                  </a:lnTo>
                  <a:lnTo>
                    <a:pt x="314" y="325"/>
                  </a:lnTo>
                  <a:lnTo>
                    <a:pt x="321" y="310"/>
                  </a:lnTo>
                  <a:lnTo>
                    <a:pt x="391" y="310"/>
                  </a:lnTo>
                  <a:lnTo>
                    <a:pt x="391" y="310"/>
                  </a:lnTo>
                  <a:lnTo>
                    <a:pt x="389" y="323"/>
                  </a:lnTo>
                  <a:lnTo>
                    <a:pt x="385" y="335"/>
                  </a:lnTo>
                  <a:lnTo>
                    <a:pt x="372" y="364"/>
                  </a:lnTo>
                  <a:lnTo>
                    <a:pt x="372" y="364"/>
                  </a:lnTo>
                  <a:lnTo>
                    <a:pt x="356" y="391"/>
                  </a:lnTo>
                  <a:lnTo>
                    <a:pt x="337" y="412"/>
                  </a:lnTo>
                  <a:lnTo>
                    <a:pt x="337" y="412"/>
                  </a:lnTo>
                  <a:lnTo>
                    <a:pt x="318" y="427"/>
                  </a:lnTo>
                  <a:lnTo>
                    <a:pt x="300" y="439"/>
                  </a:lnTo>
                  <a:lnTo>
                    <a:pt x="279" y="449"/>
                  </a:lnTo>
                  <a:lnTo>
                    <a:pt x="254" y="456"/>
                  </a:lnTo>
                  <a:lnTo>
                    <a:pt x="254" y="456"/>
                  </a:lnTo>
                  <a:lnTo>
                    <a:pt x="227" y="462"/>
                  </a:lnTo>
                  <a:lnTo>
                    <a:pt x="196" y="464"/>
                  </a:lnTo>
                  <a:lnTo>
                    <a:pt x="196" y="464"/>
                  </a:lnTo>
                  <a:lnTo>
                    <a:pt x="175" y="462"/>
                  </a:lnTo>
                  <a:lnTo>
                    <a:pt x="156" y="460"/>
                  </a:lnTo>
                  <a:lnTo>
                    <a:pt x="138" y="456"/>
                  </a:lnTo>
                  <a:lnTo>
                    <a:pt x="121" y="447"/>
                  </a:lnTo>
                  <a:lnTo>
                    <a:pt x="104" y="439"/>
                  </a:lnTo>
                  <a:lnTo>
                    <a:pt x="88" y="431"/>
                  </a:lnTo>
                  <a:lnTo>
                    <a:pt x="73" y="418"/>
                  </a:lnTo>
                  <a:lnTo>
                    <a:pt x="59" y="404"/>
                  </a:lnTo>
                  <a:lnTo>
                    <a:pt x="59" y="404"/>
                  </a:lnTo>
                  <a:lnTo>
                    <a:pt x="44" y="389"/>
                  </a:lnTo>
                  <a:lnTo>
                    <a:pt x="34" y="371"/>
                  </a:lnTo>
                  <a:lnTo>
                    <a:pt x="24" y="352"/>
                  </a:lnTo>
                  <a:lnTo>
                    <a:pt x="15" y="333"/>
                  </a:lnTo>
                  <a:lnTo>
                    <a:pt x="9" y="310"/>
                  </a:lnTo>
                  <a:lnTo>
                    <a:pt x="5" y="287"/>
                  </a:lnTo>
                  <a:lnTo>
                    <a:pt x="3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3" y="213"/>
                  </a:lnTo>
                  <a:lnTo>
                    <a:pt x="5" y="188"/>
                  </a:lnTo>
                  <a:lnTo>
                    <a:pt x="9" y="165"/>
                  </a:lnTo>
                  <a:lnTo>
                    <a:pt x="15" y="142"/>
                  </a:lnTo>
                  <a:lnTo>
                    <a:pt x="24" y="121"/>
                  </a:lnTo>
                  <a:lnTo>
                    <a:pt x="34" y="102"/>
                  </a:lnTo>
                  <a:lnTo>
                    <a:pt x="44" y="84"/>
                  </a:lnTo>
                  <a:lnTo>
                    <a:pt x="59" y="67"/>
                  </a:lnTo>
                  <a:lnTo>
                    <a:pt x="59" y="67"/>
                  </a:lnTo>
                  <a:lnTo>
                    <a:pt x="73" y="50"/>
                  </a:lnTo>
                  <a:lnTo>
                    <a:pt x="88" y="38"/>
                  </a:lnTo>
                  <a:lnTo>
                    <a:pt x="106" y="27"/>
                  </a:lnTo>
                  <a:lnTo>
                    <a:pt x="123" y="17"/>
                  </a:lnTo>
                  <a:lnTo>
                    <a:pt x="142" y="11"/>
                  </a:lnTo>
                  <a:lnTo>
                    <a:pt x="162" y="5"/>
                  </a:lnTo>
                  <a:lnTo>
                    <a:pt x="183" y="3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29" y="3"/>
                  </a:lnTo>
                  <a:lnTo>
                    <a:pt x="252" y="7"/>
                  </a:lnTo>
                  <a:lnTo>
                    <a:pt x="275" y="13"/>
                  </a:lnTo>
                  <a:lnTo>
                    <a:pt x="296" y="23"/>
                  </a:lnTo>
                  <a:close/>
                  <a:moveTo>
                    <a:pt x="323" y="194"/>
                  </a:moveTo>
                  <a:lnTo>
                    <a:pt x="323" y="194"/>
                  </a:lnTo>
                  <a:lnTo>
                    <a:pt x="318" y="171"/>
                  </a:lnTo>
                  <a:lnTo>
                    <a:pt x="314" y="152"/>
                  </a:lnTo>
                  <a:lnTo>
                    <a:pt x="310" y="133"/>
                  </a:lnTo>
                  <a:lnTo>
                    <a:pt x="302" y="119"/>
                  </a:lnTo>
                  <a:lnTo>
                    <a:pt x="302" y="119"/>
                  </a:lnTo>
                  <a:lnTo>
                    <a:pt x="293" y="106"/>
                  </a:lnTo>
                  <a:lnTo>
                    <a:pt x="285" y="94"/>
                  </a:lnTo>
                  <a:lnTo>
                    <a:pt x="273" y="86"/>
                  </a:lnTo>
                  <a:lnTo>
                    <a:pt x="262" y="77"/>
                  </a:lnTo>
                  <a:lnTo>
                    <a:pt x="248" y="73"/>
                  </a:lnTo>
                  <a:lnTo>
                    <a:pt x="235" y="69"/>
                  </a:lnTo>
                  <a:lnTo>
                    <a:pt x="219" y="65"/>
                  </a:lnTo>
                  <a:lnTo>
                    <a:pt x="202" y="65"/>
                  </a:lnTo>
                  <a:lnTo>
                    <a:pt x="202" y="65"/>
                  </a:lnTo>
                  <a:lnTo>
                    <a:pt x="177" y="67"/>
                  </a:lnTo>
                  <a:lnTo>
                    <a:pt x="156" y="73"/>
                  </a:lnTo>
                  <a:lnTo>
                    <a:pt x="136" y="86"/>
                  </a:lnTo>
                  <a:lnTo>
                    <a:pt x="117" y="102"/>
                  </a:lnTo>
                  <a:lnTo>
                    <a:pt x="117" y="102"/>
                  </a:lnTo>
                  <a:lnTo>
                    <a:pt x="102" y="121"/>
                  </a:lnTo>
                  <a:lnTo>
                    <a:pt x="92" y="144"/>
                  </a:lnTo>
                  <a:lnTo>
                    <a:pt x="86" y="167"/>
                  </a:lnTo>
                  <a:lnTo>
                    <a:pt x="81" y="194"/>
                  </a:lnTo>
                  <a:lnTo>
                    <a:pt x="323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6FCB4770-00C6-3341-8CD5-EB3C4ABED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388" y="3884613"/>
              <a:ext cx="128587" cy="161925"/>
            </a:xfrm>
            <a:custGeom>
              <a:avLst/>
              <a:gdLst>
                <a:gd name="T0" fmla="*/ 0 w 356"/>
                <a:gd name="T1" fmla="*/ 11 h 448"/>
                <a:gd name="T2" fmla="*/ 71 w 356"/>
                <a:gd name="T3" fmla="*/ 11 h 448"/>
                <a:gd name="T4" fmla="*/ 71 w 356"/>
                <a:gd name="T5" fmla="*/ 73 h 448"/>
                <a:gd name="T6" fmla="*/ 71 w 356"/>
                <a:gd name="T7" fmla="*/ 73 h 448"/>
                <a:gd name="T8" fmla="*/ 85 w 356"/>
                <a:gd name="T9" fmla="*/ 54 h 448"/>
                <a:gd name="T10" fmla="*/ 102 w 356"/>
                <a:gd name="T11" fmla="*/ 40 h 448"/>
                <a:gd name="T12" fmla="*/ 118 w 356"/>
                <a:gd name="T13" fmla="*/ 27 h 448"/>
                <a:gd name="T14" fmla="*/ 135 w 356"/>
                <a:gd name="T15" fmla="*/ 17 h 448"/>
                <a:gd name="T16" fmla="*/ 135 w 356"/>
                <a:gd name="T17" fmla="*/ 17 h 448"/>
                <a:gd name="T18" fmla="*/ 154 w 356"/>
                <a:gd name="T19" fmla="*/ 11 h 448"/>
                <a:gd name="T20" fmla="*/ 172 w 356"/>
                <a:gd name="T21" fmla="*/ 5 h 448"/>
                <a:gd name="T22" fmla="*/ 191 w 356"/>
                <a:gd name="T23" fmla="*/ 3 h 448"/>
                <a:gd name="T24" fmla="*/ 212 w 356"/>
                <a:gd name="T25" fmla="*/ 0 h 448"/>
                <a:gd name="T26" fmla="*/ 212 w 356"/>
                <a:gd name="T27" fmla="*/ 0 h 448"/>
                <a:gd name="T28" fmla="*/ 235 w 356"/>
                <a:gd name="T29" fmla="*/ 3 h 448"/>
                <a:gd name="T30" fmla="*/ 255 w 356"/>
                <a:gd name="T31" fmla="*/ 5 h 448"/>
                <a:gd name="T32" fmla="*/ 274 w 356"/>
                <a:gd name="T33" fmla="*/ 11 h 448"/>
                <a:gd name="T34" fmla="*/ 291 w 356"/>
                <a:gd name="T35" fmla="*/ 17 h 448"/>
                <a:gd name="T36" fmla="*/ 305 w 356"/>
                <a:gd name="T37" fmla="*/ 25 h 448"/>
                <a:gd name="T38" fmla="*/ 318 w 356"/>
                <a:gd name="T39" fmla="*/ 38 h 448"/>
                <a:gd name="T40" fmla="*/ 328 w 356"/>
                <a:gd name="T41" fmla="*/ 50 h 448"/>
                <a:gd name="T42" fmla="*/ 339 w 356"/>
                <a:gd name="T43" fmla="*/ 65 h 448"/>
                <a:gd name="T44" fmla="*/ 339 w 356"/>
                <a:gd name="T45" fmla="*/ 65 h 448"/>
                <a:gd name="T46" fmla="*/ 345 w 356"/>
                <a:gd name="T47" fmla="*/ 86 h 448"/>
                <a:gd name="T48" fmla="*/ 351 w 356"/>
                <a:gd name="T49" fmla="*/ 108 h 448"/>
                <a:gd name="T50" fmla="*/ 355 w 356"/>
                <a:gd name="T51" fmla="*/ 136 h 448"/>
                <a:gd name="T52" fmla="*/ 355 w 356"/>
                <a:gd name="T53" fmla="*/ 167 h 448"/>
                <a:gd name="T54" fmla="*/ 355 w 356"/>
                <a:gd name="T55" fmla="*/ 447 h 448"/>
                <a:gd name="T56" fmla="*/ 280 w 356"/>
                <a:gd name="T57" fmla="*/ 447 h 448"/>
                <a:gd name="T58" fmla="*/ 280 w 356"/>
                <a:gd name="T59" fmla="*/ 173 h 448"/>
                <a:gd name="T60" fmla="*/ 280 w 356"/>
                <a:gd name="T61" fmla="*/ 173 h 448"/>
                <a:gd name="T62" fmla="*/ 280 w 356"/>
                <a:gd name="T63" fmla="*/ 152 h 448"/>
                <a:gd name="T64" fmla="*/ 278 w 356"/>
                <a:gd name="T65" fmla="*/ 136 h 448"/>
                <a:gd name="T66" fmla="*/ 274 w 356"/>
                <a:gd name="T67" fmla="*/ 121 h 448"/>
                <a:gd name="T68" fmla="*/ 270 w 356"/>
                <a:gd name="T69" fmla="*/ 108 h 448"/>
                <a:gd name="T70" fmla="*/ 270 w 356"/>
                <a:gd name="T71" fmla="*/ 108 h 448"/>
                <a:gd name="T72" fmla="*/ 264 w 356"/>
                <a:gd name="T73" fmla="*/ 98 h 448"/>
                <a:gd name="T74" fmla="*/ 258 w 356"/>
                <a:gd name="T75" fmla="*/ 90 h 448"/>
                <a:gd name="T76" fmla="*/ 251 w 356"/>
                <a:gd name="T77" fmla="*/ 84 h 448"/>
                <a:gd name="T78" fmla="*/ 241 w 356"/>
                <a:gd name="T79" fmla="*/ 77 h 448"/>
                <a:gd name="T80" fmla="*/ 233 w 356"/>
                <a:gd name="T81" fmla="*/ 73 h 448"/>
                <a:gd name="T82" fmla="*/ 222 w 356"/>
                <a:gd name="T83" fmla="*/ 69 h 448"/>
                <a:gd name="T84" fmla="*/ 212 w 356"/>
                <a:gd name="T85" fmla="*/ 67 h 448"/>
                <a:gd name="T86" fmla="*/ 199 w 356"/>
                <a:gd name="T87" fmla="*/ 67 h 448"/>
                <a:gd name="T88" fmla="*/ 199 w 356"/>
                <a:gd name="T89" fmla="*/ 67 h 448"/>
                <a:gd name="T90" fmla="*/ 174 w 356"/>
                <a:gd name="T91" fmla="*/ 69 h 448"/>
                <a:gd name="T92" fmla="*/ 156 w 356"/>
                <a:gd name="T93" fmla="*/ 73 h 448"/>
                <a:gd name="T94" fmla="*/ 156 w 356"/>
                <a:gd name="T95" fmla="*/ 73 h 448"/>
                <a:gd name="T96" fmla="*/ 141 w 356"/>
                <a:gd name="T97" fmla="*/ 77 h 448"/>
                <a:gd name="T98" fmla="*/ 127 w 356"/>
                <a:gd name="T99" fmla="*/ 86 h 448"/>
                <a:gd name="T100" fmla="*/ 114 w 356"/>
                <a:gd name="T101" fmla="*/ 96 h 448"/>
                <a:gd name="T102" fmla="*/ 102 w 356"/>
                <a:gd name="T103" fmla="*/ 108 h 448"/>
                <a:gd name="T104" fmla="*/ 102 w 356"/>
                <a:gd name="T105" fmla="*/ 108 h 448"/>
                <a:gd name="T106" fmla="*/ 93 w 356"/>
                <a:gd name="T107" fmla="*/ 119 h 448"/>
                <a:gd name="T108" fmla="*/ 87 w 356"/>
                <a:gd name="T109" fmla="*/ 129 h 448"/>
                <a:gd name="T110" fmla="*/ 83 w 356"/>
                <a:gd name="T111" fmla="*/ 142 h 448"/>
                <a:gd name="T112" fmla="*/ 79 w 356"/>
                <a:gd name="T113" fmla="*/ 152 h 448"/>
                <a:gd name="T114" fmla="*/ 79 w 356"/>
                <a:gd name="T115" fmla="*/ 152 h 448"/>
                <a:gd name="T116" fmla="*/ 75 w 356"/>
                <a:gd name="T117" fmla="*/ 181 h 448"/>
                <a:gd name="T118" fmla="*/ 73 w 356"/>
                <a:gd name="T119" fmla="*/ 219 h 448"/>
                <a:gd name="T120" fmla="*/ 73 w 356"/>
                <a:gd name="T121" fmla="*/ 447 h 448"/>
                <a:gd name="T122" fmla="*/ 0 w 356"/>
                <a:gd name="T123" fmla="*/ 447 h 448"/>
                <a:gd name="T124" fmla="*/ 0 w 356"/>
                <a:gd name="T125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6" h="448">
                  <a:moveTo>
                    <a:pt x="0" y="11"/>
                  </a:moveTo>
                  <a:lnTo>
                    <a:pt x="71" y="11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85" y="54"/>
                  </a:lnTo>
                  <a:lnTo>
                    <a:pt x="102" y="40"/>
                  </a:lnTo>
                  <a:lnTo>
                    <a:pt x="118" y="27"/>
                  </a:lnTo>
                  <a:lnTo>
                    <a:pt x="135" y="17"/>
                  </a:lnTo>
                  <a:lnTo>
                    <a:pt x="135" y="17"/>
                  </a:lnTo>
                  <a:lnTo>
                    <a:pt x="154" y="11"/>
                  </a:lnTo>
                  <a:lnTo>
                    <a:pt x="172" y="5"/>
                  </a:lnTo>
                  <a:lnTo>
                    <a:pt x="191" y="3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35" y="3"/>
                  </a:lnTo>
                  <a:lnTo>
                    <a:pt x="255" y="5"/>
                  </a:lnTo>
                  <a:lnTo>
                    <a:pt x="274" y="11"/>
                  </a:lnTo>
                  <a:lnTo>
                    <a:pt x="291" y="17"/>
                  </a:lnTo>
                  <a:lnTo>
                    <a:pt x="305" y="25"/>
                  </a:lnTo>
                  <a:lnTo>
                    <a:pt x="318" y="38"/>
                  </a:lnTo>
                  <a:lnTo>
                    <a:pt x="328" y="50"/>
                  </a:lnTo>
                  <a:lnTo>
                    <a:pt x="339" y="65"/>
                  </a:lnTo>
                  <a:lnTo>
                    <a:pt x="339" y="65"/>
                  </a:lnTo>
                  <a:lnTo>
                    <a:pt x="345" y="86"/>
                  </a:lnTo>
                  <a:lnTo>
                    <a:pt x="351" y="108"/>
                  </a:lnTo>
                  <a:lnTo>
                    <a:pt x="355" y="136"/>
                  </a:lnTo>
                  <a:lnTo>
                    <a:pt x="355" y="167"/>
                  </a:lnTo>
                  <a:lnTo>
                    <a:pt x="355" y="447"/>
                  </a:lnTo>
                  <a:lnTo>
                    <a:pt x="280" y="447"/>
                  </a:lnTo>
                  <a:lnTo>
                    <a:pt x="280" y="173"/>
                  </a:lnTo>
                  <a:lnTo>
                    <a:pt x="280" y="173"/>
                  </a:lnTo>
                  <a:lnTo>
                    <a:pt x="280" y="152"/>
                  </a:lnTo>
                  <a:lnTo>
                    <a:pt x="278" y="136"/>
                  </a:lnTo>
                  <a:lnTo>
                    <a:pt x="274" y="121"/>
                  </a:lnTo>
                  <a:lnTo>
                    <a:pt x="270" y="108"/>
                  </a:lnTo>
                  <a:lnTo>
                    <a:pt x="270" y="108"/>
                  </a:lnTo>
                  <a:lnTo>
                    <a:pt x="264" y="98"/>
                  </a:lnTo>
                  <a:lnTo>
                    <a:pt x="258" y="90"/>
                  </a:lnTo>
                  <a:lnTo>
                    <a:pt x="251" y="84"/>
                  </a:lnTo>
                  <a:lnTo>
                    <a:pt x="241" y="77"/>
                  </a:lnTo>
                  <a:lnTo>
                    <a:pt x="233" y="73"/>
                  </a:lnTo>
                  <a:lnTo>
                    <a:pt x="222" y="69"/>
                  </a:lnTo>
                  <a:lnTo>
                    <a:pt x="212" y="67"/>
                  </a:lnTo>
                  <a:lnTo>
                    <a:pt x="199" y="67"/>
                  </a:lnTo>
                  <a:lnTo>
                    <a:pt x="199" y="67"/>
                  </a:lnTo>
                  <a:lnTo>
                    <a:pt x="174" y="69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41" y="77"/>
                  </a:lnTo>
                  <a:lnTo>
                    <a:pt x="127" y="86"/>
                  </a:lnTo>
                  <a:lnTo>
                    <a:pt x="114" y="96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93" y="119"/>
                  </a:lnTo>
                  <a:lnTo>
                    <a:pt x="87" y="129"/>
                  </a:lnTo>
                  <a:lnTo>
                    <a:pt x="83" y="142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5" y="181"/>
                  </a:lnTo>
                  <a:lnTo>
                    <a:pt x="73" y="219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6" name="Freeform 33">
              <a:extLst>
                <a:ext uri="{FF2B5EF4-FFF2-40B4-BE49-F238E27FC236}">
                  <a16:creationId xmlns:a16="http://schemas.microsoft.com/office/drawing/2014/main" id="{410FAD5C-2CA6-2049-9103-FFD53D8F6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3844925"/>
              <a:ext cx="73025" cy="204788"/>
            </a:xfrm>
            <a:custGeom>
              <a:avLst/>
              <a:gdLst>
                <a:gd name="T0" fmla="*/ 60 w 204"/>
                <a:gd name="T1" fmla="*/ 0 h 567"/>
                <a:gd name="T2" fmla="*/ 132 w 204"/>
                <a:gd name="T3" fmla="*/ 0 h 567"/>
                <a:gd name="T4" fmla="*/ 132 w 204"/>
                <a:gd name="T5" fmla="*/ 123 h 567"/>
                <a:gd name="T6" fmla="*/ 203 w 204"/>
                <a:gd name="T7" fmla="*/ 123 h 567"/>
                <a:gd name="T8" fmla="*/ 203 w 204"/>
                <a:gd name="T9" fmla="*/ 183 h 567"/>
                <a:gd name="T10" fmla="*/ 132 w 204"/>
                <a:gd name="T11" fmla="*/ 183 h 567"/>
                <a:gd name="T12" fmla="*/ 132 w 204"/>
                <a:gd name="T13" fmla="*/ 468 h 567"/>
                <a:gd name="T14" fmla="*/ 132 w 204"/>
                <a:gd name="T15" fmla="*/ 468 h 567"/>
                <a:gd name="T16" fmla="*/ 135 w 204"/>
                <a:gd name="T17" fmla="*/ 478 h 567"/>
                <a:gd name="T18" fmla="*/ 137 w 204"/>
                <a:gd name="T19" fmla="*/ 487 h 567"/>
                <a:gd name="T20" fmla="*/ 143 w 204"/>
                <a:gd name="T21" fmla="*/ 493 h 567"/>
                <a:gd name="T22" fmla="*/ 149 w 204"/>
                <a:gd name="T23" fmla="*/ 499 h 567"/>
                <a:gd name="T24" fmla="*/ 149 w 204"/>
                <a:gd name="T25" fmla="*/ 499 h 567"/>
                <a:gd name="T26" fmla="*/ 160 w 204"/>
                <a:gd name="T27" fmla="*/ 501 h 567"/>
                <a:gd name="T28" fmla="*/ 178 w 204"/>
                <a:gd name="T29" fmla="*/ 503 h 567"/>
                <a:gd name="T30" fmla="*/ 178 w 204"/>
                <a:gd name="T31" fmla="*/ 503 h 567"/>
                <a:gd name="T32" fmla="*/ 189 w 204"/>
                <a:gd name="T33" fmla="*/ 503 h 567"/>
                <a:gd name="T34" fmla="*/ 189 w 204"/>
                <a:gd name="T35" fmla="*/ 503 h 567"/>
                <a:gd name="T36" fmla="*/ 203 w 204"/>
                <a:gd name="T37" fmla="*/ 501 h 567"/>
                <a:gd name="T38" fmla="*/ 203 w 204"/>
                <a:gd name="T39" fmla="*/ 559 h 567"/>
                <a:gd name="T40" fmla="*/ 203 w 204"/>
                <a:gd name="T41" fmla="*/ 559 h 567"/>
                <a:gd name="T42" fmla="*/ 176 w 204"/>
                <a:gd name="T43" fmla="*/ 566 h 567"/>
                <a:gd name="T44" fmla="*/ 176 w 204"/>
                <a:gd name="T45" fmla="*/ 566 h 567"/>
                <a:gd name="T46" fmla="*/ 147 w 204"/>
                <a:gd name="T47" fmla="*/ 566 h 567"/>
                <a:gd name="T48" fmla="*/ 147 w 204"/>
                <a:gd name="T49" fmla="*/ 566 h 567"/>
                <a:gd name="T50" fmla="*/ 124 w 204"/>
                <a:gd name="T51" fmla="*/ 566 h 567"/>
                <a:gd name="T52" fmla="*/ 103 w 204"/>
                <a:gd name="T53" fmla="*/ 559 h 567"/>
                <a:gd name="T54" fmla="*/ 89 w 204"/>
                <a:gd name="T55" fmla="*/ 551 h 567"/>
                <a:gd name="T56" fmla="*/ 83 w 204"/>
                <a:gd name="T57" fmla="*/ 547 h 567"/>
                <a:gd name="T58" fmla="*/ 76 w 204"/>
                <a:gd name="T59" fmla="*/ 541 h 567"/>
                <a:gd name="T60" fmla="*/ 76 w 204"/>
                <a:gd name="T61" fmla="*/ 541 h 567"/>
                <a:gd name="T62" fmla="*/ 70 w 204"/>
                <a:gd name="T63" fmla="*/ 526 h 567"/>
                <a:gd name="T64" fmla="*/ 64 w 204"/>
                <a:gd name="T65" fmla="*/ 509 h 567"/>
                <a:gd name="T66" fmla="*/ 60 w 204"/>
                <a:gd name="T67" fmla="*/ 493 h 567"/>
                <a:gd name="T68" fmla="*/ 60 w 204"/>
                <a:gd name="T69" fmla="*/ 472 h 567"/>
                <a:gd name="T70" fmla="*/ 60 w 204"/>
                <a:gd name="T71" fmla="*/ 183 h 567"/>
                <a:gd name="T72" fmla="*/ 0 w 204"/>
                <a:gd name="T73" fmla="*/ 183 h 567"/>
                <a:gd name="T74" fmla="*/ 0 w 204"/>
                <a:gd name="T75" fmla="*/ 123 h 567"/>
                <a:gd name="T76" fmla="*/ 60 w 204"/>
                <a:gd name="T77" fmla="*/ 123 h 567"/>
                <a:gd name="T78" fmla="*/ 60 w 204"/>
                <a:gd name="T79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4" h="567">
                  <a:moveTo>
                    <a:pt x="60" y="0"/>
                  </a:moveTo>
                  <a:lnTo>
                    <a:pt x="132" y="0"/>
                  </a:lnTo>
                  <a:lnTo>
                    <a:pt x="132" y="123"/>
                  </a:lnTo>
                  <a:lnTo>
                    <a:pt x="203" y="123"/>
                  </a:lnTo>
                  <a:lnTo>
                    <a:pt x="203" y="183"/>
                  </a:lnTo>
                  <a:lnTo>
                    <a:pt x="132" y="183"/>
                  </a:lnTo>
                  <a:lnTo>
                    <a:pt x="132" y="468"/>
                  </a:lnTo>
                  <a:lnTo>
                    <a:pt x="132" y="468"/>
                  </a:lnTo>
                  <a:lnTo>
                    <a:pt x="135" y="478"/>
                  </a:lnTo>
                  <a:lnTo>
                    <a:pt x="137" y="487"/>
                  </a:lnTo>
                  <a:lnTo>
                    <a:pt x="143" y="493"/>
                  </a:lnTo>
                  <a:lnTo>
                    <a:pt x="149" y="499"/>
                  </a:lnTo>
                  <a:lnTo>
                    <a:pt x="149" y="499"/>
                  </a:lnTo>
                  <a:lnTo>
                    <a:pt x="160" y="501"/>
                  </a:lnTo>
                  <a:lnTo>
                    <a:pt x="178" y="503"/>
                  </a:lnTo>
                  <a:lnTo>
                    <a:pt x="178" y="503"/>
                  </a:lnTo>
                  <a:lnTo>
                    <a:pt x="189" y="503"/>
                  </a:lnTo>
                  <a:lnTo>
                    <a:pt x="189" y="503"/>
                  </a:lnTo>
                  <a:lnTo>
                    <a:pt x="203" y="501"/>
                  </a:lnTo>
                  <a:lnTo>
                    <a:pt x="203" y="559"/>
                  </a:lnTo>
                  <a:lnTo>
                    <a:pt x="203" y="559"/>
                  </a:lnTo>
                  <a:lnTo>
                    <a:pt x="176" y="566"/>
                  </a:lnTo>
                  <a:lnTo>
                    <a:pt x="176" y="566"/>
                  </a:lnTo>
                  <a:lnTo>
                    <a:pt x="147" y="566"/>
                  </a:lnTo>
                  <a:lnTo>
                    <a:pt x="147" y="566"/>
                  </a:lnTo>
                  <a:lnTo>
                    <a:pt x="124" y="566"/>
                  </a:lnTo>
                  <a:lnTo>
                    <a:pt x="103" y="559"/>
                  </a:lnTo>
                  <a:lnTo>
                    <a:pt x="89" y="551"/>
                  </a:lnTo>
                  <a:lnTo>
                    <a:pt x="83" y="547"/>
                  </a:lnTo>
                  <a:lnTo>
                    <a:pt x="76" y="541"/>
                  </a:lnTo>
                  <a:lnTo>
                    <a:pt x="76" y="541"/>
                  </a:lnTo>
                  <a:lnTo>
                    <a:pt x="70" y="526"/>
                  </a:lnTo>
                  <a:lnTo>
                    <a:pt x="64" y="509"/>
                  </a:lnTo>
                  <a:lnTo>
                    <a:pt x="60" y="493"/>
                  </a:lnTo>
                  <a:lnTo>
                    <a:pt x="60" y="472"/>
                  </a:lnTo>
                  <a:lnTo>
                    <a:pt x="60" y="183"/>
                  </a:lnTo>
                  <a:lnTo>
                    <a:pt x="0" y="183"/>
                  </a:lnTo>
                  <a:lnTo>
                    <a:pt x="0" y="123"/>
                  </a:lnTo>
                  <a:lnTo>
                    <a:pt x="60" y="123"/>
                  </a:lnTo>
                  <a:lnTo>
                    <a:pt x="6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2701D1CB-BFA5-2C44-86E6-C2BB89E1A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5000" y="3824288"/>
              <a:ext cx="190500" cy="228600"/>
            </a:xfrm>
            <a:custGeom>
              <a:avLst/>
              <a:gdLst>
                <a:gd name="T0" fmla="*/ 465 w 527"/>
                <a:gd name="T1" fmla="*/ 75 h 633"/>
                <a:gd name="T2" fmla="*/ 499 w 527"/>
                <a:gd name="T3" fmla="*/ 125 h 633"/>
                <a:gd name="T4" fmla="*/ 517 w 527"/>
                <a:gd name="T5" fmla="*/ 177 h 633"/>
                <a:gd name="T6" fmla="*/ 440 w 527"/>
                <a:gd name="T7" fmla="*/ 195 h 633"/>
                <a:gd name="T8" fmla="*/ 405 w 527"/>
                <a:gd name="T9" fmla="*/ 123 h 633"/>
                <a:gd name="T10" fmla="*/ 376 w 527"/>
                <a:gd name="T11" fmla="*/ 96 h 633"/>
                <a:gd name="T12" fmla="*/ 341 w 527"/>
                <a:gd name="T13" fmla="*/ 79 h 633"/>
                <a:gd name="T14" fmla="*/ 276 w 527"/>
                <a:gd name="T15" fmla="*/ 71 h 633"/>
                <a:gd name="T16" fmla="*/ 216 w 527"/>
                <a:gd name="T17" fmla="*/ 79 h 633"/>
                <a:gd name="T18" fmla="*/ 164 w 527"/>
                <a:gd name="T19" fmla="*/ 106 h 633"/>
                <a:gd name="T20" fmla="*/ 135 w 527"/>
                <a:gd name="T21" fmla="*/ 133 h 633"/>
                <a:gd name="T22" fmla="*/ 104 w 527"/>
                <a:gd name="T23" fmla="*/ 189 h 633"/>
                <a:gd name="T24" fmla="*/ 85 w 527"/>
                <a:gd name="T25" fmla="*/ 264 h 633"/>
                <a:gd name="T26" fmla="*/ 83 w 527"/>
                <a:gd name="T27" fmla="*/ 324 h 633"/>
                <a:gd name="T28" fmla="*/ 89 w 527"/>
                <a:gd name="T29" fmla="*/ 397 h 633"/>
                <a:gd name="T30" fmla="*/ 110 w 527"/>
                <a:gd name="T31" fmla="*/ 459 h 633"/>
                <a:gd name="T32" fmla="*/ 131 w 527"/>
                <a:gd name="T33" fmla="*/ 495 h 633"/>
                <a:gd name="T34" fmla="*/ 174 w 527"/>
                <a:gd name="T35" fmla="*/ 534 h 633"/>
                <a:gd name="T36" fmla="*/ 231 w 527"/>
                <a:gd name="T37" fmla="*/ 555 h 633"/>
                <a:gd name="T38" fmla="*/ 274 w 527"/>
                <a:gd name="T39" fmla="*/ 559 h 633"/>
                <a:gd name="T40" fmla="*/ 334 w 527"/>
                <a:gd name="T41" fmla="*/ 551 h 633"/>
                <a:gd name="T42" fmla="*/ 384 w 527"/>
                <a:gd name="T43" fmla="*/ 522 h 633"/>
                <a:gd name="T44" fmla="*/ 409 w 527"/>
                <a:gd name="T45" fmla="*/ 491 h 633"/>
                <a:gd name="T46" fmla="*/ 438 w 527"/>
                <a:gd name="T47" fmla="*/ 424 h 633"/>
                <a:gd name="T48" fmla="*/ 526 w 527"/>
                <a:gd name="T49" fmla="*/ 395 h 633"/>
                <a:gd name="T50" fmla="*/ 509 w 527"/>
                <a:gd name="T51" fmla="*/ 462 h 633"/>
                <a:gd name="T52" fmla="*/ 482 w 527"/>
                <a:gd name="T53" fmla="*/ 520 h 633"/>
                <a:gd name="T54" fmla="*/ 455 w 527"/>
                <a:gd name="T55" fmla="*/ 555 h 633"/>
                <a:gd name="T56" fmla="*/ 395 w 527"/>
                <a:gd name="T57" fmla="*/ 601 h 633"/>
                <a:gd name="T58" fmla="*/ 322 w 527"/>
                <a:gd name="T59" fmla="*/ 626 h 633"/>
                <a:gd name="T60" fmla="*/ 266 w 527"/>
                <a:gd name="T61" fmla="*/ 632 h 633"/>
                <a:gd name="T62" fmla="*/ 193 w 527"/>
                <a:gd name="T63" fmla="*/ 622 h 633"/>
                <a:gd name="T64" fmla="*/ 129 w 527"/>
                <a:gd name="T65" fmla="*/ 597 h 633"/>
                <a:gd name="T66" fmla="*/ 91 w 527"/>
                <a:gd name="T67" fmla="*/ 567 h 633"/>
                <a:gd name="T68" fmla="*/ 35 w 527"/>
                <a:gd name="T69" fmla="*/ 493 h 633"/>
                <a:gd name="T70" fmla="*/ 4 w 527"/>
                <a:gd name="T71" fmla="*/ 391 h 633"/>
                <a:gd name="T72" fmla="*/ 0 w 527"/>
                <a:gd name="T73" fmla="*/ 310 h 633"/>
                <a:gd name="T74" fmla="*/ 8 w 527"/>
                <a:gd name="T75" fmla="*/ 216 h 633"/>
                <a:gd name="T76" fmla="*/ 37 w 527"/>
                <a:gd name="T77" fmla="*/ 137 h 633"/>
                <a:gd name="T78" fmla="*/ 68 w 527"/>
                <a:gd name="T79" fmla="*/ 91 h 633"/>
                <a:gd name="T80" fmla="*/ 133 w 527"/>
                <a:gd name="T81" fmla="*/ 35 h 633"/>
                <a:gd name="T82" fmla="*/ 214 w 527"/>
                <a:gd name="T83" fmla="*/ 6 h 633"/>
                <a:gd name="T84" fmla="*/ 276 w 527"/>
                <a:gd name="T85" fmla="*/ 0 h 633"/>
                <a:gd name="T86" fmla="*/ 353 w 527"/>
                <a:gd name="T87" fmla="*/ 8 h 633"/>
                <a:gd name="T88" fmla="*/ 415 w 527"/>
                <a:gd name="T89" fmla="*/ 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27" h="633">
                  <a:moveTo>
                    <a:pt x="451" y="60"/>
                  </a:moveTo>
                  <a:lnTo>
                    <a:pt x="451" y="60"/>
                  </a:lnTo>
                  <a:lnTo>
                    <a:pt x="465" y="75"/>
                  </a:lnTo>
                  <a:lnTo>
                    <a:pt x="478" y="91"/>
                  </a:lnTo>
                  <a:lnTo>
                    <a:pt x="488" y="108"/>
                  </a:lnTo>
                  <a:lnTo>
                    <a:pt x="499" y="125"/>
                  </a:lnTo>
                  <a:lnTo>
                    <a:pt x="507" y="141"/>
                  </a:lnTo>
                  <a:lnTo>
                    <a:pt x="511" y="158"/>
                  </a:lnTo>
                  <a:lnTo>
                    <a:pt x="517" y="177"/>
                  </a:lnTo>
                  <a:lnTo>
                    <a:pt x="519" y="195"/>
                  </a:lnTo>
                  <a:lnTo>
                    <a:pt x="440" y="195"/>
                  </a:lnTo>
                  <a:lnTo>
                    <a:pt x="440" y="195"/>
                  </a:lnTo>
                  <a:lnTo>
                    <a:pt x="432" y="168"/>
                  </a:lnTo>
                  <a:lnTo>
                    <a:pt x="420" y="143"/>
                  </a:lnTo>
                  <a:lnTo>
                    <a:pt x="405" y="123"/>
                  </a:lnTo>
                  <a:lnTo>
                    <a:pt x="386" y="104"/>
                  </a:lnTo>
                  <a:lnTo>
                    <a:pt x="386" y="104"/>
                  </a:lnTo>
                  <a:lnTo>
                    <a:pt x="376" y="96"/>
                  </a:lnTo>
                  <a:lnTo>
                    <a:pt x="366" y="89"/>
                  </a:lnTo>
                  <a:lnTo>
                    <a:pt x="353" y="83"/>
                  </a:lnTo>
                  <a:lnTo>
                    <a:pt x="341" y="79"/>
                  </a:lnTo>
                  <a:lnTo>
                    <a:pt x="309" y="73"/>
                  </a:lnTo>
                  <a:lnTo>
                    <a:pt x="276" y="71"/>
                  </a:lnTo>
                  <a:lnTo>
                    <a:pt x="276" y="71"/>
                  </a:lnTo>
                  <a:lnTo>
                    <a:pt x="255" y="71"/>
                  </a:lnTo>
                  <a:lnTo>
                    <a:pt x="235" y="75"/>
                  </a:lnTo>
                  <a:lnTo>
                    <a:pt x="216" y="79"/>
                  </a:lnTo>
                  <a:lnTo>
                    <a:pt x="197" y="85"/>
                  </a:lnTo>
                  <a:lnTo>
                    <a:pt x="181" y="96"/>
                  </a:lnTo>
                  <a:lnTo>
                    <a:pt x="164" y="106"/>
                  </a:lnTo>
                  <a:lnTo>
                    <a:pt x="149" y="118"/>
                  </a:lnTo>
                  <a:lnTo>
                    <a:pt x="135" y="133"/>
                  </a:lnTo>
                  <a:lnTo>
                    <a:pt x="135" y="133"/>
                  </a:lnTo>
                  <a:lnTo>
                    <a:pt x="122" y="150"/>
                  </a:lnTo>
                  <a:lnTo>
                    <a:pt x="112" y="168"/>
                  </a:lnTo>
                  <a:lnTo>
                    <a:pt x="104" y="189"/>
                  </a:lnTo>
                  <a:lnTo>
                    <a:pt x="96" y="212"/>
                  </a:lnTo>
                  <a:lnTo>
                    <a:pt x="89" y="237"/>
                  </a:lnTo>
                  <a:lnTo>
                    <a:pt x="85" y="264"/>
                  </a:lnTo>
                  <a:lnTo>
                    <a:pt x="83" y="293"/>
                  </a:lnTo>
                  <a:lnTo>
                    <a:pt x="83" y="324"/>
                  </a:lnTo>
                  <a:lnTo>
                    <a:pt x="83" y="324"/>
                  </a:lnTo>
                  <a:lnTo>
                    <a:pt x="83" y="349"/>
                  </a:lnTo>
                  <a:lnTo>
                    <a:pt x="85" y="374"/>
                  </a:lnTo>
                  <a:lnTo>
                    <a:pt x="89" y="397"/>
                  </a:lnTo>
                  <a:lnTo>
                    <a:pt x="96" y="420"/>
                  </a:lnTo>
                  <a:lnTo>
                    <a:pt x="102" y="441"/>
                  </a:lnTo>
                  <a:lnTo>
                    <a:pt x="110" y="459"/>
                  </a:lnTo>
                  <a:lnTo>
                    <a:pt x="121" y="478"/>
                  </a:lnTo>
                  <a:lnTo>
                    <a:pt x="131" y="495"/>
                  </a:lnTo>
                  <a:lnTo>
                    <a:pt x="131" y="495"/>
                  </a:lnTo>
                  <a:lnTo>
                    <a:pt x="143" y="509"/>
                  </a:lnTo>
                  <a:lnTo>
                    <a:pt x="158" y="524"/>
                  </a:lnTo>
                  <a:lnTo>
                    <a:pt x="174" y="534"/>
                  </a:lnTo>
                  <a:lnTo>
                    <a:pt x="191" y="545"/>
                  </a:lnTo>
                  <a:lnTo>
                    <a:pt x="210" y="551"/>
                  </a:lnTo>
                  <a:lnTo>
                    <a:pt x="231" y="555"/>
                  </a:lnTo>
                  <a:lnTo>
                    <a:pt x="251" y="559"/>
                  </a:lnTo>
                  <a:lnTo>
                    <a:pt x="274" y="559"/>
                  </a:lnTo>
                  <a:lnTo>
                    <a:pt x="274" y="559"/>
                  </a:lnTo>
                  <a:lnTo>
                    <a:pt x="297" y="559"/>
                  </a:lnTo>
                  <a:lnTo>
                    <a:pt x="316" y="555"/>
                  </a:lnTo>
                  <a:lnTo>
                    <a:pt x="334" y="551"/>
                  </a:lnTo>
                  <a:lnTo>
                    <a:pt x="353" y="543"/>
                  </a:lnTo>
                  <a:lnTo>
                    <a:pt x="368" y="532"/>
                  </a:lnTo>
                  <a:lnTo>
                    <a:pt x="384" y="522"/>
                  </a:lnTo>
                  <a:lnTo>
                    <a:pt x="397" y="507"/>
                  </a:lnTo>
                  <a:lnTo>
                    <a:pt x="409" y="491"/>
                  </a:lnTo>
                  <a:lnTo>
                    <a:pt x="409" y="491"/>
                  </a:lnTo>
                  <a:lnTo>
                    <a:pt x="420" y="472"/>
                  </a:lnTo>
                  <a:lnTo>
                    <a:pt x="430" y="449"/>
                  </a:lnTo>
                  <a:lnTo>
                    <a:pt x="438" y="424"/>
                  </a:lnTo>
                  <a:lnTo>
                    <a:pt x="445" y="395"/>
                  </a:lnTo>
                  <a:lnTo>
                    <a:pt x="526" y="395"/>
                  </a:lnTo>
                  <a:lnTo>
                    <a:pt x="526" y="395"/>
                  </a:lnTo>
                  <a:lnTo>
                    <a:pt x="521" y="418"/>
                  </a:lnTo>
                  <a:lnTo>
                    <a:pt x="517" y="441"/>
                  </a:lnTo>
                  <a:lnTo>
                    <a:pt x="509" y="462"/>
                  </a:lnTo>
                  <a:lnTo>
                    <a:pt x="503" y="482"/>
                  </a:lnTo>
                  <a:lnTo>
                    <a:pt x="492" y="501"/>
                  </a:lnTo>
                  <a:lnTo>
                    <a:pt x="482" y="520"/>
                  </a:lnTo>
                  <a:lnTo>
                    <a:pt x="469" y="539"/>
                  </a:lnTo>
                  <a:lnTo>
                    <a:pt x="455" y="555"/>
                  </a:lnTo>
                  <a:lnTo>
                    <a:pt x="455" y="555"/>
                  </a:lnTo>
                  <a:lnTo>
                    <a:pt x="436" y="572"/>
                  </a:lnTo>
                  <a:lnTo>
                    <a:pt x="418" y="588"/>
                  </a:lnTo>
                  <a:lnTo>
                    <a:pt x="395" y="601"/>
                  </a:lnTo>
                  <a:lnTo>
                    <a:pt x="372" y="611"/>
                  </a:lnTo>
                  <a:lnTo>
                    <a:pt x="347" y="622"/>
                  </a:lnTo>
                  <a:lnTo>
                    <a:pt x="322" y="626"/>
                  </a:lnTo>
                  <a:lnTo>
                    <a:pt x="295" y="630"/>
                  </a:lnTo>
                  <a:lnTo>
                    <a:pt x="266" y="632"/>
                  </a:lnTo>
                  <a:lnTo>
                    <a:pt x="266" y="632"/>
                  </a:lnTo>
                  <a:lnTo>
                    <a:pt x="239" y="630"/>
                  </a:lnTo>
                  <a:lnTo>
                    <a:pt x="216" y="628"/>
                  </a:lnTo>
                  <a:lnTo>
                    <a:pt x="193" y="622"/>
                  </a:lnTo>
                  <a:lnTo>
                    <a:pt x="170" y="615"/>
                  </a:lnTo>
                  <a:lnTo>
                    <a:pt x="149" y="607"/>
                  </a:lnTo>
                  <a:lnTo>
                    <a:pt x="129" y="597"/>
                  </a:lnTo>
                  <a:lnTo>
                    <a:pt x="110" y="582"/>
                  </a:lnTo>
                  <a:lnTo>
                    <a:pt x="91" y="567"/>
                  </a:lnTo>
                  <a:lnTo>
                    <a:pt x="91" y="567"/>
                  </a:lnTo>
                  <a:lnTo>
                    <a:pt x="71" y="547"/>
                  </a:lnTo>
                  <a:lnTo>
                    <a:pt x="52" y="520"/>
                  </a:lnTo>
                  <a:lnTo>
                    <a:pt x="35" y="493"/>
                  </a:lnTo>
                  <a:lnTo>
                    <a:pt x="23" y="462"/>
                  </a:lnTo>
                  <a:lnTo>
                    <a:pt x="12" y="428"/>
                  </a:lnTo>
                  <a:lnTo>
                    <a:pt x="4" y="391"/>
                  </a:lnTo>
                  <a:lnTo>
                    <a:pt x="0" y="351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0" y="276"/>
                  </a:lnTo>
                  <a:lnTo>
                    <a:pt x="4" y="247"/>
                  </a:lnTo>
                  <a:lnTo>
                    <a:pt x="8" y="216"/>
                  </a:lnTo>
                  <a:lnTo>
                    <a:pt x="17" y="189"/>
                  </a:lnTo>
                  <a:lnTo>
                    <a:pt x="27" y="162"/>
                  </a:lnTo>
                  <a:lnTo>
                    <a:pt x="37" y="137"/>
                  </a:lnTo>
                  <a:lnTo>
                    <a:pt x="52" y="114"/>
                  </a:lnTo>
                  <a:lnTo>
                    <a:pt x="68" y="91"/>
                  </a:lnTo>
                  <a:lnTo>
                    <a:pt x="68" y="91"/>
                  </a:lnTo>
                  <a:lnTo>
                    <a:pt x="89" y="71"/>
                  </a:lnTo>
                  <a:lnTo>
                    <a:pt x="110" y="52"/>
                  </a:lnTo>
                  <a:lnTo>
                    <a:pt x="133" y="35"/>
                  </a:lnTo>
                  <a:lnTo>
                    <a:pt x="158" y="23"/>
                  </a:lnTo>
                  <a:lnTo>
                    <a:pt x="185" y="13"/>
                  </a:lnTo>
                  <a:lnTo>
                    <a:pt x="214" y="6"/>
                  </a:lnTo>
                  <a:lnTo>
                    <a:pt x="243" y="2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303" y="0"/>
                  </a:lnTo>
                  <a:lnTo>
                    <a:pt x="328" y="4"/>
                  </a:lnTo>
                  <a:lnTo>
                    <a:pt x="353" y="8"/>
                  </a:lnTo>
                  <a:lnTo>
                    <a:pt x="376" y="14"/>
                  </a:lnTo>
                  <a:lnTo>
                    <a:pt x="397" y="23"/>
                  </a:lnTo>
                  <a:lnTo>
                    <a:pt x="415" y="33"/>
                  </a:lnTo>
                  <a:lnTo>
                    <a:pt x="434" y="46"/>
                  </a:lnTo>
                  <a:lnTo>
                    <a:pt x="451" y="6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8D1F6601-D1A0-484E-A7C0-C7B6A5FC7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9313" y="3884613"/>
              <a:ext cx="149225" cy="166687"/>
            </a:xfrm>
            <a:custGeom>
              <a:avLst/>
              <a:gdLst>
                <a:gd name="T0" fmla="*/ 268 w 415"/>
                <a:gd name="T1" fmla="*/ 181 h 463"/>
                <a:gd name="T2" fmla="*/ 289 w 415"/>
                <a:gd name="T3" fmla="*/ 163 h 463"/>
                <a:gd name="T4" fmla="*/ 295 w 415"/>
                <a:gd name="T5" fmla="*/ 133 h 463"/>
                <a:gd name="T6" fmla="*/ 287 w 415"/>
                <a:gd name="T7" fmla="*/ 100 h 463"/>
                <a:gd name="T8" fmla="*/ 268 w 415"/>
                <a:gd name="T9" fmla="*/ 79 h 463"/>
                <a:gd name="T10" fmla="*/ 214 w 415"/>
                <a:gd name="T11" fmla="*/ 63 h 463"/>
                <a:gd name="T12" fmla="*/ 164 w 415"/>
                <a:gd name="T13" fmla="*/ 65 h 463"/>
                <a:gd name="T14" fmla="*/ 125 w 415"/>
                <a:gd name="T15" fmla="*/ 79 h 463"/>
                <a:gd name="T16" fmla="*/ 110 w 415"/>
                <a:gd name="T17" fmla="*/ 94 h 463"/>
                <a:gd name="T18" fmla="*/ 96 w 415"/>
                <a:gd name="T19" fmla="*/ 129 h 463"/>
                <a:gd name="T20" fmla="*/ 23 w 415"/>
                <a:gd name="T21" fmla="*/ 144 h 463"/>
                <a:gd name="T22" fmla="*/ 32 w 415"/>
                <a:gd name="T23" fmla="*/ 90 h 463"/>
                <a:gd name="T24" fmla="*/ 54 w 415"/>
                <a:gd name="T25" fmla="*/ 50 h 463"/>
                <a:gd name="T26" fmla="*/ 77 w 415"/>
                <a:gd name="T27" fmla="*/ 31 h 463"/>
                <a:gd name="T28" fmla="*/ 160 w 415"/>
                <a:gd name="T29" fmla="*/ 3 h 463"/>
                <a:gd name="T30" fmla="*/ 229 w 415"/>
                <a:gd name="T31" fmla="*/ 3 h 463"/>
                <a:gd name="T32" fmla="*/ 318 w 415"/>
                <a:gd name="T33" fmla="*/ 29 h 463"/>
                <a:gd name="T34" fmla="*/ 339 w 415"/>
                <a:gd name="T35" fmla="*/ 46 h 463"/>
                <a:gd name="T36" fmla="*/ 360 w 415"/>
                <a:gd name="T37" fmla="*/ 79 h 463"/>
                <a:gd name="T38" fmla="*/ 366 w 415"/>
                <a:gd name="T39" fmla="*/ 121 h 463"/>
                <a:gd name="T40" fmla="*/ 368 w 415"/>
                <a:gd name="T41" fmla="*/ 383 h 463"/>
                <a:gd name="T42" fmla="*/ 374 w 415"/>
                <a:gd name="T43" fmla="*/ 393 h 463"/>
                <a:gd name="T44" fmla="*/ 391 w 415"/>
                <a:gd name="T45" fmla="*/ 397 h 463"/>
                <a:gd name="T46" fmla="*/ 414 w 415"/>
                <a:gd name="T47" fmla="*/ 395 h 463"/>
                <a:gd name="T48" fmla="*/ 389 w 415"/>
                <a:gd name="T49" fmla="*/ 456 h 463"/>
                <a:gd name="T50" fmla="*/ 364 w 415"/>
                <a:gd name="T51" fmla="*/ 458 h 463"/>
                <a:gd name="T52" fmla="*/ 318 w 415"/>
                <a:gd name="T53" fmla="*/ 441 h 463"/>
                <a:gd name="T54" fmla="*/ 302 w 415"/>
                <a:gd name="T55" fmla="*/ 412 h 463"/>
                <a:gd name="T56" fmla="*/ 283 w 415"/>
                <a:gd name="T57" fmla="*/ 404 h 463"/>
                <a:gd name="T58" fmla="*/ 231 w 415"/>
                <a:gd name="T59" fmla="*/ 441 h 463"/>
                <a:gd name="T60" fmla="*/ 187 w 415"/>
                <a:gd name="T61" fmla="*/ 458 h 463"/>
                <a:gd name="T62" fmla="*/ 139 w 415"/>
                <a:gd name="T63" fmla="*/ 462 h 463"/>
                <a:gd name="T64" fmla="*/ 83 w 415"/>
                <a:gd name="T65" fmla="*/ 454 h 463"/>
                <a:gd name="T66" fmla="*/ 50 w 415"/>
                <a:gd name="T67" fmla="*/ 435 h 463"/>
                <a:gd name="T68" fmla="*/ 32 w 415"/>
                <a:gd name="T69" fmla="*/ 416 h 463"/>
                <a:gd name="T70" fmla="*/ 11 w 415"/>
                <a:gd name="T71" fmla="*/ 383 h 463"/>
                <a:gd name="T72" fmla="*/ 2 w 415"/>
                <a:gd name="T73" fmla="*/ 347 h 463"/>
                <a:gd name="T74" fmla="*/ 2 w 415"/>
                <a:gd name="T75" fmla="*/ 319 h 463"/>
                <a:gd name="T76" fmla="*/ 11 w 415"/>
                <a:gd name="T77" fmla="*/ 279 h 463"/>
                <a:gd name="T78" fmla="*/ 29 w 415"/>
                <a:gd name="T79" fmla="*/ 248 h 463"/>
                <a:gd name="T80" fmla="*/ 61 w 415"/>
                <a:gd name="T81" fmla="*/ 223 h 463"/>
                <a:gd name="T82" fmla="*/ 139 w 415"/>
                <a:gd name="T83" fmla="*/ 198 h 463"/>
                <a:gd name="T84" fmla="*/ 102 w 415"/>
                <a:gd name="T85" fmla="*/ 381 h 463"/>
                <a:gd name="T86" fmla="*/ 142 w 415"/>
                <a:gd name="T87" fmla="*/ 399 h 463"/>
                <a:gd name="T88" fmla="*/ 175 w 415"/>
                <a:gd name="T89" fmla="*/ 399 h 463"/>
                <a:gd name="T90" fmla="*/ 231 w 415"/>
                <a:gd name="T91" fmla="*/ 383 h 463"/>
                <a:gd name="T92" fmla="*/ 258 w 415"/>
                <a:gd name="T93" fmla="*/ 364 h 463"/>
                <a:gd name="T94" fmla="*/ 283 w 415"/>
                <a:gd name="T95" fmla="*/ 331 h 463"/>
                <a:gd name="T96" fmla="*/ 293 w 415"/>
                <a:gd name="T97" fmla="*/ 285 h 463"/>
                <a:gd name="T98" fmla="*/ 277 w 415"/>
                <a:gd name="T99" fmla="*/ 233 h 463"/>
                <a:gd name="T100" fmla="*/ 237 w 415"/>
                <a:gd name="T101" fmla="*/ 246 h 463"/>
                <a:gd name="T102" fmla="*/ 173 w 415"/>
                <a:gd name="T103" fmla="*/ 254 h 463"/>
                <a:gd name="T104" fmla="*/ 112 w 415"/>
                <a:gd name="T105" fmla="*/ 271 h 463"/>
                <a:gd name="T106" fmla="*/ 92 w 415"/>
                <a:gd name="T107" fmla="*/ 287 h 463"/>
                <a:gd name="T108" fmla="*/ 79 w 415"/>
                <a:gd name="T109" fmla="*/ 312 h 463"/>
                <a:gd name="T110" fmla="*/ 79 w 415"/>
                <a:gd name="T111" fmla="*/ 346 h 463"/>
                <a:gd name="T112" fmla="*/ 102 w 415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5" h="463">
                  <a:moveTo>
                    <a:pt x="256" y="183"/>
                  </a:moveTo>
                  <a:lnTo>
                    <a:pt x="256" y="183"/>
                  </a:lnTo>
                  <a:lnTo>
                    <a:pt x="268" y="181"/>
                  </a:lnTo>
                  <a:lnTo>
                    <a:pt x="277" y="177"/>
                  </a:lnTo>
                  <a:lnTo>
                    <a:pt x="285" y="171"/>
                  </a:lnTo>
                  <a:lnTo>
                    <a:pt x="289" y="163"/>
                  </a:lnTo>
                  <a:lnTo>
                    <a:pt x="289" y="163"/>
                  </a:lnTo>
                  <a:lnTo>
                    <a:pt x="293" y="150"/>
                  </a:lnTo>
                  <a:lnTo>
                    <a:pt x="295" y="133"/>
                  </a:lnTo>
                  <a:lnTo>
                    <a:pt x="295" y="133"/>
                  </a:lnTo>
                  <a:lnTo>
                    <a:pt x="293" y="117"/>
                  </a:lnTo>
                  <a:lnTo>
                    <a:pt x="287" y="100"/>
                  </a:lnTo>
                  <a:lnTo>
                    <a:pt x="279" y="90"/>
                  </a:lnTo>
                  <a:lnTo>
                    <a:pt x="268" y="79"/>
                  </a:lnTo>
                  <a:lnTo>
                    <a:pt x="268" y="79"/>
                  </a:lnTo>
                  <a:lnTo>
                    <a:pt x="254" y="71"/>
                  </a:lnTo>
                  <a:lnTo>
                    <a:pt x="235" y="67"/>
                  </a:lnTo>
                  <a:lnTo>
                    <a:pt x="214" y="63"/>
                  </a:lnTo>
                  <a:lnTo>
                    <a:pt x="192" y="63"/>
                  </a:lnTo>
                  <a:lnTo>
                    <a:pt x="192" y="63"/>
                  </a:lnTo>
                  <a:lnTo>
                    <a:pt x="164" y="65"/>
                  </a:lnTo>
                  <a:lnTo>
                    <a:pt x="142" y="69"/>
                  </a:lnTo>
                  <a:lnTo>
                    <a:pt x="133" y="73"/>
                  </a:lnTo>
                  <a:lnTo>
                    <a:pt x="125" y="79"/>
                  </a:lnTo>
                  <a:lnTo>
                    <a:pt x="117" y="86"/>
                  </a:lnTo>
                  <a:lnTo>
                    <a:pt x="110" y="94"/>
                  </a:lnTo>
                  <a:lnTo>
                    <a:pt x="110" y="94"/>
                  </a:lnTo>
                  <a:lnTo>
                    <a:pt x="104" y="102"/>
                  </a:lnTo>
                  <a:lnTo>
                    <a:pt x="100" y="115"/>
                  </a:lnTo>
                  <a:lnTo>
                    <a:pt x="96" y="129"/>
                  </a:lnTo>
                  <a:lnTo>
                    <a:pt x="92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5" y="125"/>
                  </a:lnTo>
                  <a:lnTo>
                    <a:pt x="27" y="106"/>
                  </a:lnTo>
                  <a:lnTo>
                    <a:pt x="32" y="90"/>
                  </a:lnTo>
                  <a:lnTo>
                    <a:pt x="38" y="75"/>
                  </a:lnTo>
                  <a:lnTo>
                    <a:pt x="46" y="63"/>
                  </a:lnTo>
                  <a:lnTo>
                    <a:pt x="54" y="50"/>
                  </a:lnTo>
                  <a:lnTo>
                    <a:pt x="65" y="40"/>
                  </a:lnTo>
                  <a:lnTo>
                    <a:pt x="77" y="31"/>
                  </a:lnTo>
                  <a:lnTo>
                    <a:pt x="77" y="31"/>
                  </a:lnTo>
                  <a:lnTo>
                    <a:pt x="102" y="17"/>
                  </a:lnTo>
                  <a:lnTo>
                    <a:pt x="131" y="9"/>
                  </a:lnTo>
                  <a:lnTo>
                    <a:pt x="160" y="3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29" y="3"/>
                  </a:lnTo>
                  <a:lnTo>
                    <a:pt x="262" y="7"/>
                  </a:lnTo>
                  <a:lnTo>
                    <a:pt x="293" y="17"/>
                  </a:lnTo>
                  <a:lnTo>
                    <a:pt x="318" y="29"/>
                  </a:lnTo>
                  <a:lnTo>
                    <a:pt x="318" y="29"/>
                  </a:lnTo>
                  <a:lnTo>
                    <a:pt x="329" y="38"/>
                  </a:lnTo>
                  <a:lnTo>
                    <a:pt x="339" y="46"/>
                  </a:lnTo>
                  <a:lnTo>
                    <a:pt x="347" y="56"/>
                  </a:lnTo>
                  <a:lnTo>
                    <a:pt x="354" y="67"/>
                  </a:lnTo>
                  <a:lnTo>
                    <a:pt x="360" y="79"/>
                  </a:lnTo>
                  <a:lnTo>
                    <a:pt x="364" y="92"/>
                  </a:lnTo>
                  <a:lnTo>
                    <a:pt x="366" y="106"/>
                  </a:lnTo>
                  <a:lnTo>
                    <a:pt x="366" y="121"/>
                  </a:lnTo>
                  <a:lnTo>
                    <a:pt x="366" y="372"/>
                  </a:lnTo>
                  <a:lnTo>
                    <a:pt x="366" y="372"/>
                  </a:lnTo>
                  <a:lnTo>
                    <a:pt x="368" y="383"/>
                  </a:lnTo>
                  <a:lnTo>
                    <a:pt x="370" y="391"/>
                  </a:lnTo>
                  <a:lnTo>
                    <a:pt x="370" y="391"/>
                  </a:lnTo>
                  <a:lnTo>
                    <a:pt x="374" y="393"/>
                  </a:lnTo>
                  <a:lnTo>
                    <a:pt x="378" y="395"/>
                  </a:lnTo>
                  <a:lnTo>
                    <a:pt x="391" y="397"/>
                  </a:lnTo>
                  <a:lnTo>
                    <a:pt x="391" y="397"/>
                  </a:lnTo>
                  <a:lnTo>
                    <a:pt x="401" y="397"/>
                  </a:lnTo>
                  <a:lnTo>
                    <a:pt x="401" y="397"/>
                  </a:lnTo>
                  <a:lnTo>
                    <a:pt x="414" y="395"/>
                  </a:lnTo>
                  <a:lnTo>
                    <a:pt x="414" y="449"/>
                  </a:lnTo>
                  <a:lnTo>
                    <a:pt x="414" y="449"/>
                  </a:lnTo>
                  <a:lnTo>
                    <a:pt x="389" y="456"/>
                  </a:lnTo>
                  <a:lnTo>
                    <a:pt x="389" y="456"/>
                  </a:lnTo>
                  <a:lnTo>
                    <a:pt x="364" y="458"/>
                  </a:lnTo>
                  <a:lnTo>
                    <a:pt x="364" y="458"/>
                  </a:lnTo>
                  <a:lnTo>
                    <a:pt x="345" y="456"/>
                  </a:lnTo>
                  <a:lnTo>
                    <a:pt x="331" y="449"/>
                  </a:lnTo>
                  <a:lnTo>
                    <a:pt x="318" y="441"/>
                  </a:lnTo>
                  <a:lnTo>
                    <a:pt x="308" y="431"/>
                  </a:lnTo>
                  <a:lnTo>
                    <a:pt x="308" y="431"/>
                  </a:lnTo>
                  <a:lnTo>
                    <a:pt x="302" y="412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3" y="404"/>
                  </a:lnTo>
                  <a:lnTo>
                    <a:pt x="268" y="416"/>
                  </a:lnTo>
                  <a:lnTo>
                    <a:pt x="252" y="429"/>
                  </a:lnTo>
                  <a:lnTo>
                    <a:pt x="231" y="441"/>
                  </a:lnTo>
                  <a:lnTo>
                    <a:pt x="231" y="441"/>
                  </a:lnTo>
                  <a:lnTo>
                    <a:pt x="210" y="449"/>
                  </a:lnTo>
                  <a:lnTo>
                    <a:pt x="187" y="458"/>
                  </a:lnTo>
                  <a:lnTo>
                    <a:pt x="164" y="462"/>
                  </a:lnTo>
                  <a:lnTo>
                    <a:pt x="139" y="462"/>
                  </a:lnTo>
                  <a:lnTo>
                    <a:pt x="139" y="462"/>
                  </a:lnTo>
                  <a:lnTo>
                    <a:pt x="110" y="460"/>
                  </a:lnTo>
                  <a:lnTo>
                    <a:pt x="96" y="458"/>
                  </a:lnTo>
                  <a:lnTo>
                    <a:pt x="83" y="454"/>
                  </a:lnTo>
                  <a:lnTo>
                    <a:pt x="71" y="447"/>
                  </a:lnTo>
                  <a:lnTo>
                    <a:pt x="61" y="441"/>
                  </a:lnTo>
                  <a:lnTo>
                    <a:pt x="50" y="435"/>
                  </a:lnTo>
                  <a:lnTo>
                    <a:pt x="40" y="424"/>
                  </a:lnTo>
                  <a:lnTo>
                    <a:pt x="40" y="424"/>
                  </a:lnTo>
                  <a:lnTo>
                    <a:pt x="32" y="416"/>
                  </a:lnTo>
                  <a:lnTo>
                    <a:pt x="23" y="406"/>
                  </a:lnTo>
                  <a:lnTo>
                    <a:pt x="17" y="395"/>
                  </a:lnTo>
                  <a:lnTo>
                    <a:pt x="11" y="383"/>
                  </a:lnTo>
                  <a:lnTo>
                    <a:pt x="7" y="372"/>
                  </a:lnTo>
                  <a:lnTo>
                    <a:pt x="4" y="360"/>
                  </a:lnTo>
                  <a:lnTo>
                    <a:pt x="2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2" y="319"/>
                  </a:lnTo>
                  <a:lnTo>
                    <a:pt x="4" y="304"/>
                  </a:lnTo>
                  <a:lnTo>
                    <a:pt x="7" y="291"/>
                  </a:lnTo>
                  <a:lnTo>
                    <a:pt x="11" y="279"/>
                  </a:lnTo>
                  <a:lnTo>
                    <a:pt x="17" y="269"/>
                  </a:lnTo>
                  <a:lnTo>
                    <a:pt x="23" y="258"/>
                  </a:lnTo>
                  <a:lnTo>
                    <a:pt x="29" y="248"/>
                  </a:lnTo>
                  <a:lnTo>
                    <a:pt x="40" y="239"/>
                  </a:lnTo>
                  <a:lnTo>
                    <a:pt x="40" y="239"/>
                  </a:lnTo>
                  <a:lnTo>
                    <a:pt x="61" y="223"/>
                  </a:lnTo>
                  <a:lnTo>
                    <a:pt x="83" y="213"/>
                  </a:lnTo>
                  <a:lnTo>
                    <a:pt x="108" y="204"/>
                  </a:lnTo>
                  <a:lnTo>
                    <a:pt x="139" y="198"/>
                  </a:lnTo>
                  <a:lnTo>
                    <a:pt x="256" y="183"/>
                  </a:lnTo>
                  <a:close/>
                  <a:moveTo>
                    <a:pt x="102" y="381"/>
                  </a:moveTo>
                  <a:lnTo>
                    <a:pt x="102" y="381"/>
                  </a:lnTo>
                  <a:lnTo>
                    <a:pt x="112" y="389"/>
                  </a:lnTo>
                  <a:lnTo>
                    <a:pt x="127" y="395"/>
                  </a:lnTo>
                  <a:lnTo>
                    <a:pt x="142" y="399"/>
                  </a:lnTo>
                  <a:lnTo>
                    <a:pt x="156" y="399"/>
                  </a:lnTo>
                  <a:lnTo>
                    <a:pt x="156" y="399"/>
                  </a:lnTo>
                  <a:lnTo>
                    <a:pt x="175" y="399"/>
                  </a:lnTo>
                  <a:lnTo>
                    <a:pt x="193" y="395"/>
                  </a:lnTo>
                  <a:lnTo>
                    <a:pt x="212" y="389"/>
                  </a:lnTo>
                  <a:lnTo>
                    <a:pt x="231" y="383"/>
                  </a:lnTo>
                  <a:lnTo>
                    <a:pt x="231" y="383"/>
                  </a:lnTo>
                  <a:lnTo>
                    <a:pt x="245" y="375"/>
                  </a:lnTo>
                  <a:lnTo>
                    <a:pt x="258" y="364"/>
                  </a:lnTo>
                  <a:lnTo>
                    <a:pt x="268" y="354"/>
                  </a:lnTo>
                  <a:lnTo>
                    <a:pt x="277" y="343"/>
                  </a:lnTo>
                  <a:lnTo>
                    <a:pt x="283" y="331"/>
                  </a:lnTo>
                  <a:lnTo>
                    <a:pt x="289" y="316"/>
                  </a:lnTo>
                  <a:lnTo>
                    <a:pt x="291" y="302"/>
                  </a:lnTo>
                  <a:lnTo>
                    <a:pt x="293" y="285"/>
                  </a:lnTo>
                  <a:lnTo>
                    <a:pt x="293" y="225"/>
                  </a:lnTo>
                  <a:lnTo>
                    <a:pt x="293" y="225"/>
                  </a:lnTo>
                  <a:lnTo>
                    <a:pt x="277" y="233"/>
                  </a:lnTo>
                  <a:lnTo>
                    <a:pt x="258" y="239"/>
                  </a:lnTo>
                  <a:lnTo>
                    <a:pt x="258" y="239"/>
                  </a:lnTo>
                  <a:lnTo>
                    <a:pt x="237" y="246"/>
                  </a:lnTo>
                  <a:lnTo>
                    <a:pt x="216" y="248"/>
                  </a:lnTo>
                  <a:lnTo>
                    <a:pt x="173" y="254"/>
                  </a:lnTo>
                  <a:lnTo>
                    <a:pt x="173" y="254"/>
                  </a:lnTo>
                  <a:lnTo>
                    <a:pt x="137" y="260"/>
                  </a:lnTo>
                  <a:lnTo>
                    <a:pt x="123" y="264"/>
                  </a:lnTo>
                  <a:lnTo>
                    <a:pt x="112" y="271"/>
                  </a:lnTo>
                  <a:lnTo>
                    <a:pt x="112" y="271"/>
                  </a:lnTo>
                  <a:lnTo>
                    <a:pt x="98" y="281"/>
                  </a:lnTo>
                  <a:lnTo>
                    <a:pt x="92" y="287"/>
                  </a:lnTo>
                  <a:lnTo>
                    <a:pt x="86" y="296"/>
                  </a:lnTo>
                  <a:lnTo>
                    <a:pt x="83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9" y="346"/>
                  </a:lnTo>
                  <a:lnTo>
                    <a:pt x="83" y="360"/>
                  </a:lnTo>
                  <a:lnTo>
                    <a:pt x="92" y="372"/>
                  </a:lnTo>
                  <a:lnTo>
                    <a:pt x="102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360B3514-2647-1543-9DA4-9065C971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5525" y="3884613"/>
              <a:ext cx="128588" cy="161925"/>
            </a:xfrm>
            <a:custGeom>
              <a:avLst/>
              <a:gdLst>
                <a:gd name="T0" fmla="*/ 0 w 357"/>
                <a:gd name="T1" fmla="*/ 11 h 448"/>
                <a:gd name="T2" fmla="*/ 69 w 357"/>
                <a:gd name="T3" fmla="*/ 11 h 448"/>
                <a:gd name="T4" fmla="*/ 69 w 357"/>
                <a:gd name="T5" fmla="*/ 73 h 448"/>
                <a:gd name="T6" fmla="*/ 69 w 357"/>
                <a:gd name="T7" fmla="*/ 73 h 448"/>
                <a:gd name="T8" fmla="*/ 86 w 357"/>
                <a:gd name="T9" fmla="*/ 54 h 448"/>
                <a:gd name="T10" fmla="*/ 102 w 357"/>
                <a:gd name="T11" fmla="*/ 40 h 448"/>
                <a:gd name="T12" fmla="*/ 119 w 357"/>
                <a:gd name="T13" fmla="*/ 27 h 448"/>
                <a:gd name="T14" fmla="*/ 135 w 357"/>
                <a:gd name="T15" fmla="*/ 17 h 448"/>
                <a:gd name="T16" fmla="*/ 135 w 357"/>
                <a:gd name="T17" fmla="*/ 17 h 448"/>
                <a:gd name="T18" fmla="*/ 154 w 357"/>
                <a:gd name="T19" fmla="*/ 11 h 448"/>
                <a:gd name="T20" fmla="*/ 173 w 357"/>
                <a:gd name="T21" fmla="*/ 5 h 448"/>
                <a:gd name="T22" fmla="*/ 192 w 357"/>
                <a:gd name="T23" fmla="*/ 3 h 448"/>
                <a:gd name="T24" fmla="*/ 212 w 357"/>
                <a:gd name="T25" fmla="*/ 0 h 448"/>
                <a:gd name="T26" fmla="*/ 212 w 357"/>
                <a:gd name="T27" fmla="*/ 0 h 448"/>
                <a:gd name="T28" fmla="*/ 235 w 357"/>
                <a:gd name="T29" fmla="*/ 3 h 448"/>
                <a:gd name="T30" fmla="*/ 256 w 357"/>
                <a:gd name="T31" fmla="*/ 5 h 448"/>
                <a:gd name="T32" fmla="*/ 275 w 357"/>
                <a:gd name="T33" fmla="*/ 11 h 448"/>
                <a:gd name="T34" fmla="*/ 291 w 357"/>
                <a:gd name="T35" fmla="*/ 17 h 448"/>
                <a:gd name="T36" fmla="*/ 306 w 357"/>
                <a:gd name="T37" fmla="*/ 25 h 448"/>
                <a:gd name="T38" fmla="*/ 318 w 357"/>
                <a:gd name="T39" fmla="*/ 38 h 448"/>
                <a:gd name="T40" fmla="*/ 329 w 357"/>
                <a:gd name="T41" fmla="*/ 50 h 448"/>
                <a:gd name="T42" fmla="*/ 339 w 357"/>
                <a:gd name="T43" fmla="*/ 65 h 448"/>
                <a:gd name="T44" fmla="*/ 339 w 357"/>
                <a:gd name="T45" fmla="*/ 65 h 448"/>
                <a:gd name="T46" fmla="*/ 345 w 357"/>
                <a:gd name="T47" fmla="*/ 86 h 448"/>
                <a:gd name="T48" fmla="*/ 352 w 357"/>
                <a:gd name="T49" fmla="*/ 108 h 448"/>
                <a:gd name="T50" fmla="*/ 356 w 357"/>
                <a:gd name="T51" fmla="*/ 136 h 448"/>
                <a:gd name="T52" fmla="*/ 356 w 357"/>
                <a:gd name="T53" fmla="*/ 167 h 448"/>
                <a:gd name="T54" fmla="*/ 356 w 357"/>
                <a:gd name="T55" fmla="*/ 447 h 448"/>
                <a:gd name="T56" fmla="*/ 281 w 357"/>
                <a:gd name="T57" fmla="*/ 447 h 448"/>
                <a:gd name="T58" fmla="*/ 281 w 357"/>
                <a:gd name="T59" fmla="*/ 173 h 448"/>
                <a:gd name="T60" fmla="*/ 281 w 357"/>
                <a:gd name="T61" fmla="*/ 173 h 448"/>
                <a:gd name="T62" fmla="*/ 281 w 357"/>
                <a:gd name="T63" fmla="*/ 152 h 448"/>
                <a:gd name="T64" fmla="*/ 279 w 357"/>
                <a:gd name="T65" fmla="*/ 136 h 448"/>
                <a:gd name="T66" fmla="*/ 275 w 357"/>
                <a:gd name="T67" fmla="*/ 121 h 448"/>
                <a:gd name="T68" fmla="*/ 271 w 357"/>
                <a:gd name="T69" fmla="*/ 108 h 448"/>
                <a:gd name="T70" fmla="*/ 271 w 357"/>
                <a:gd name="T71" fmla="*/ 108 h 448"/>
                <a:gd name="T72" fmla="*/ 264 w 357"/>
                <a:gd name="T73" fmla="*/ 98 h 448"/>
                <a:gd name="T74" fmla="*/ 258 w 357"/>
                <a:gd name="T75" fmla="*/ 90 h 448"/>
                <a:gd name="T76" fmla="*/ 250 w 357"/>
                <a:gd name="T77" fmla="*/ 84 h 448"/>
                <a:gd name="T78" fmla="*/ 241 w 357"/>
                <a:gd name="T79" fmla="*/ 77 h 448"/>
                <a:gd name="T80" fmla="*/ 233 w 357"/>
                <a:gd name="T81" fmla="*/ 73 h 448"/>
                <a:gd name="T82" fmla="*/ 223 w 357"/>
                <a:gd name="T83" fmla="*/ 69 h 448"/>
                <a:gd name="T84" fmla="*/ 210 w 357"/>
                <a:gd name="T85" fmla="*/ 67 h 448"/>
                <a:gd name="T86" fmla="*/ 198 w 357"/>
                <a:gd name="T87" fmla="*/ 67 h 448"/>
                <a:gd name="T88" fmla="*/ 198 w 357"/>
                <a:gd name="T89" fmla="*/ 67 h 448"/>
                <a:gd name="T90" fmla="*/ 175 w 357"/>
                <a:gd name="T91" fmla="*/ 69 h 448"/>
                <a:gd name="T92" fmla="*/ 156 w 357"/>
                <a:gd name="T93" fmla="*/ 73 h 448"/>
                <a:gd name="T94" fmla="*/ 156 w 357"/>
                <a:gd name="T95" fmla="*/ 73 h 448"/>
                <a:gd name="T96" fmla="*/ 142 w 357"/>
                <a:gd name="T97" fmla="*/ 77 h 448"/>
                <a:gd name="T98" fmla="*/ 127 w 357"/>
                <a:gd name="T99" fmla="*/ 86 h 448"/>
                <a:gd name="T100" fmla="*/ 115 w 357"/>
                <a:gd name="T101" fmla="*/ 96 h 448"/>
                <a:gd name="T102" fmla="*/ 102 w 357"/>
                <a:gd name="T103" fmla="*/ 108 h 448"/>
                <a:gd name="T104" fmla="*/ 102 w 357"/>
                <a:gd name="T105" fmla="*/ 108 h 448"/>
                <a:gd name="T106" fmla="*/ 94 w 357"/>
                <a:gd name="T107" fmla="*/ 119 h 448"/>
                <a:gd name="T108" fmla="*/ 88 w 357"/>
                <a:gd name="T109" fmla="*/ 129 h 448"/>
                <a:gd name="T110" fmla="*/ 84 w 357"/>
                <a:gd name="T111" fmla="*/ 142 h 448"/>
                <a:gd name="T112" fmla="*/ 79 w 357"/>
                <a:gd name="T113" fmla="*/ 152 h 448"/>
                <a:gd name="T114" fmla="*/ 79 w 357"/>
                <a:gd name="T115" fmla="*/ 152 h 448"/>
                <a:gd name="T116" fmla="*/ 75 w 357"/>
                <a:gd name="T117" fmla="*/ 181 h 448"/>
                <a:gd name="T118" fmla="*/ 73 w 357"/>
                <a:gd name="T119" fmla="*/ 219 h 448"/>
                <a:gd name="T120" fmla="*/ 73 w 357"/>
                <a:gd name="T121" fmla="*/ 447 h 448"/>
                <a:gd name="T122" fmla="*/ 0 w 357"/>
                <a:gd name="T123" fmla="*/ 447 h 448"/>
                <a:gd name="T124" fmla="*/ 0 w 357"/>
                <a:gd name="T125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7" h="448">
                  <a:moveTo>
                    <a:pt x="0" y="11"/>
                  </a:moveTo>
                  <a:lnTo>
                    <a:pt x="69" y="11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86" y="54"/>
                  </a:lnTo>
                  <a:lnTo>
                    <a:pt x="102" y="40"/>
                  </a:lnTo>
                  <a:lnTo>
                    <a:pt x="119" y="27"/>
                  </a:lnTo>
                  <a:lnTo>
                    <a:pt x="135" y="17"/>
                  </a:lnTo>
                  <a:lnTo>
                    <a:pt x="135" y="17"/>
                  </a:lnTo>
                  <a:lnTo>
                    <a:pt x="154" y="11"/>
                  </a:lnTo>
                  <a:lnTo>
                    <a:pt x="173" y="5"/>
                  </a:lnTo>
                  <a:lnTo>
                    <a:pt x="192" y="3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35" y="3"/>
                  </a:lnTo>
                  <a:lnTo>
                    <a:pt x="256" y="5"/>
                  </a:lnTo>
                  <a:lnTo>
                    <a:pt x="275" y="11"/>
                  </a:lnTo>
                  <a:lnTo>
                    <a:pt x="291" y="17"/>
                  </a:lnTo>
                  <a:lnTo>
                    <a:pt x="306" y="25"/>
                  </a:lnTo>
                  <a:lnTo>
                    <a:pt x="318" y="38"/>
                  </a:lnTo>
                  <a:lnTo>
                    <a:pt x="329" y="50"/>
                  </a:lnTo>
                  <a:lnTo>
                    <a:pt x="339" y="65"/>
                  </a:lnTo>
                  <a:lnTo>
                    <a:pt x="339" y="65"/>
                  </a:lnTo>
                  <a:lnTo>
                    <a:pt x="345" y="86"/>
                  </a:lnTo>
                  <a:lnTo>
                    <a:pt x="352" y="108"/>
                  </a:lnTo>
                  <a:lnTo>
                    <a:pt x="356" y="136"/>
                  </a:lnTo>
                  <a:lnTo>
                    <a:pt x="356" y="167"/>
                  </a:lnTo>
                  <a:lnTo>
                    <a:pt x="356" y="447"/>
                  </a:lnTo>
                  <a:lnTo>
                    <a:pt x="281" y="447"/>
                  </a:lnTo>
                  <a:lnTo>
                    <a:pt x="281" y="173"/>
                  </a:lnTo>
                  <a:lnTo>
                    <a:pt x="281" y="173"/>
                  </a:lnTo>
                  <a:lnTo>
                    <a:pt x="281" y="152"/>
                  </a:lnTo>
                  <a:lnTo>
                    <a:pt x="279" y="136"/>
                  </a:lnTo>
                  <a:lnTo>
                    <a:pt x="275" y="121"/>
                  </a:lnTo>
                  <a:lnTo>
                    <a:pt x="271" y="108"/>
                  </a:lnTo>
                  <a:lnTo>
                    <a:pt x="271" y="108"/>
                  </a:lnTo>
                  <a:lnTo>
                    <a:pt x="264" y="98"/>
                  </a:lnTo>
                  <a:lnTo>
                    <a:pt x="258" y="90"/>
                  </a:lnTo>
                  <a:lnTo>
                    <a:pt x="250" y="84"/>
                  </a:lnTo>
                  <a:lnTo>
                    <a:pt x="241" y="77"/>
                  </a:lnTo>
                  <a:lnTo>
                    <a:pt x="233" y="73"/>
                  </a:lnTo>
                  <a:lnTo>
                    <a:pt x="223" y="69"/>
                  </a:lnTo>
                  <a:lnTo>
                    <a:pt x="210" y="67"/>
                  </a:lnTo>
                  <a:lnTo>
                    <a:pt x="198" y="67"/>
                  </a:lnTo>
                  <a:lnTo>
                    <a:pt x="198" y="67"/>
                  </a:lnTo>
                  <a:lnTo>
                    <a:pt x="175" y="69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42" y="77"/>
                  </a:lnTo>
                  <a:lnTo>
                    <a:pt x="127" y="86"/>
                  </a:lnTo>
                  <a:lnTo>
                    <a:pt x="115" y="96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94" y="119"/>
                  </a:lnTo>
                  <a:lnTo>
                    <a:pt x="88" y="129"/>
                  </a:lnTo>
                  <a:lnTo>
                    <a:pt x="84" y="142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5" y="181"/>
                  </a:lnTo>
                  <a:lnTo>
                    <a:pt x="73" y="219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35B915DB-B487-8E48-9F31-C64134B63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4275" y="3884613"/>
              <a:ext cx="147638" cy="166687"/>
            </a:xfrm>
            <a:custGeom>
              <a:avLst/>
              <a:gdLst>
                <a:gd name="T0" fmla="*/ 265 w 411"/>
                <a:gd name="T1" fmla="*/ 181 h 463"/>
                <a:gd name="T2" fmla="*/ 286 w 411"/>
                <a:gd name="T3" fmla="*/ 163 h 463"/>
                <a:gd name="T4" fmla="*/ 292 w 411"/>
                <a:gd name="T5" fmla="*/ 133 h 463"/>
                <a:gd name="T6" fmla="*/ 286 w 411"/>
                <a:gd name="T7" fmla="*/ 100 h 463"/>
                <a:gd name="T8" fmla="*/ 265 w 411"/>
                <a:gd name="T9" fmla="*/ 79 h 463"/>
                <a:gd name="T10" fmla="*/ 211 w 411"/>
                <a:gd name="T11" fmla="*/ 63 h 463"/>
                <a:gd name="T12" fmla="*/ 162 w 411"/>
                <a:gd name="T13" fmla="*/ 65 h 463"/>
                <a:gd name="T14" fmla="*/ 123 w 411"/>
                <a:gd name="T15" fmla="*/ 79 h 463"/>
                <a:gd name="T16" fmla="*/ 108 w 411"/>
                <a:gd name="T17" fmla="*/ 94 h 463"/>
                <a:gd name="T18" fmla="*/ 94 w 411"/>
                <a:gd name="T19" fmla="*/ 129 h 463"/>
                <a:gd name="T20" fmla="*/ 23 w 411"/>
                <a:gd name="T21" fmla="*/ 144 h 463"/>
                <a:gd name="T22" fmla="*/ 31 w 411"/>
                <a:gd name="T23" fmla="*/ 90 h 463"/>
                <a:gd name="T24" fmla="*/ 52 w 411"/>
                <a:gd name="T25" fmla="*/ 50 h 463"/>
                <a:gd name="T26" fmla="*/ 75 w 411"/>
                <a:gd name="T27" fmla="*/ 31 h 463"/>
                <a:gd name="T28" fmla="*/ 158 w 411"/>
                <a:gd name="T29" fmla="*/ 3 h 463"/>
                <a:gd name="T30" fmla="*/ 228 w 411"/>
                <a:gd name="T31" fmla="*/ 3 h 463"/>
                <a:gd name="T32" fmla="*/ 315 w 411"/>
                <a:gd name="T33" fmla="*/ 29 h 463"/>
                <a:gd name="T34" fmla="*/ 336 w 411"/>
                <a:gd name="T35" fmla="*/ 46 h 463"/>
                <a:gd name="T36" fmla="*/ 356 w 411"/>
                <a:gd name="T37" fmla="*/ 79 h 463"/>
                <a:gd name="T38" fmla="*/ 363 w 411"/>
                <a:gd name="T39" fmla="*/ 121 h 463"/>
                <a:gd name="T40" fmla="*/ 365 w 411"/>
                <a:gd name="T41" fmla="*/ 383 h 463"/>
                <a:gd name="T42" fmla="*/ 371 w 411"/>
                <a:gd name="T43" fmla="*/ 393 h 463"/>
                <a:gd name="T44" fmla="*/ 388 w 411"/>
                <a:gd name="T45" fmla="*/ 397 h 463"/>
                <a:gd name="T46" fmla="*/ 410 w 411"/>
                <a:gd name="T47" fmla="*/ 395 h 463"/>
                <a:gd name="T48" fmla="*/ 385 w 411"/>
                <a:gd name="T49" fmla="*/ 456 h 463"/>
                <a:gd name="T50" fmla="*/ 360 w 411"/>
                <a:gd name="T51" fmla="*/ 458 h 463"/>
                <a:gd name="T52" fmla="*/ 315 w 411"/>
                <a:gd name="T53" fmla="*/ 441 h 463"/>
                <a:gd name="T54" fmla="*/ 298 w 411"/>
                <a:gd name="T55" fmla="*/ 412 h 463"/>
                <a:gd name="T56" fmla="*/ 282 w 411"/>
                <a:gd name="T57" fmla="*/ 404 h 463"/>
                <a:gd name="T58" fmla="*/ 230 w 411"/>
                <a:gd name="T59" fmla="*/ 441 h 463"/>
                <a:gd name="T60" fmla="*/ 185 w 411"/>
                <a:gd name="T61" fmla="*/ 458 h 463"/>
                <a:gd name="T62" fmla="*/ 137 w 411"/>
                <a:gd name="T63" fmla="*/ 462 h 463"/>
                <a:gd name="T64" fmla="*/ 81 w 411"/>
                <a:gd name="T65" fmla="*/ 454 h 463"/>
                <a:gd name="T66" fmla="*/ 48 w 411"/>
                <a:gd name="T67" fmla="*/ 435 h 463"/>
                <a:gd name="T68" fmla="*/ 29 w 411"/>
                <a:gd name="T69" fmla="*/ 416 h 463"/>
                <a:gd name="T70" fmla="*/ 8 w 411"/>
                <a:gd name="T71" fmla="*/ 383 h 463"/>
                <a:gd name="T72" fmla="*/ 0 w 411"/>
                <a:gd name="T73" fmla="*/ 347 h 463"/>
                <a:gd name="T74" fmla="*/ 0 w 411"/>
                <a:gd name="T75" fmla="*/ 319 h 463"/>
                <a:gd name="T76" fmla="*/ 8 w 411"/>
                <a:gd name="T77" fmla="*/ 279 h 463"/>
                <a:gd name="T78" fmla="*/ 29 w 411"/>
                <a:gd name="T79" fmla="*/ 248 h 463"/>
                <a:gd name="T80" fmla="*/ 58 w 411"/>
                <a:gd name="T81" fmla="*/ 223 h 463"/>
                <a:gd name="T82" fmla="*/ 137 w 411"/>
                <a:gd name="T83" fmla="*/ 198 h 463"/>
                <a:gd name="T84" fmla="*/ 100 w 411"/>
                <a:gd name="T85" fmla="*/ 381 h 463"/>
                <a:gd name="T86" fmla="*/ 139 w 411"/>
                <a:gd name="T87" fmla="*/ 399 h 463"/>
                <a:gd name="T88" fmla="*/ 173 w 411"/>
                <a:gd name="T89" fmla="*/ 399 h 463"/>
                <a:gd name="T90" fmla="*/ 228 w 411"/>
                <a:gd name="T91" fmla="*/ 383 h 463"/>
                <a:gd name="T92" fmla="*/ 254 w 411"/>
                <a:gd name="T93" fmla="*/ 364 h 463"/>
                <a:gd name="T94" fmla="*/ 282 w 411"/>
                <a:gd name="T95" fmla="*/ 331 h 463"/>
                <a:gd name="T96" fmla="*/ 290 w 411"/>
                <a:gd name="T97" fmla="*/ 285 h 463"/>
                <a:gd name="T98" fmla="*/ 273 w 411"/>
                <a:gd name="T99" fmla="*/ 233 h 463"/>
                <a:gd name="T100" fmla="*/ 234 w 411"/>
                <a:gd name="T101" fmla="*/ 246 h 463"/>
                <a:gd name="T102" fmla="*/ 170 w 411"/>
                <a:gd name="T103" fmla="*/ 254 h 463"/>
                <a:gd name="T104" fmla="*/ 110 w 411"/>
                <a:gd name="T105" fmla="*/ 271 h 463"/>
                <a:gd name="T106" fmla="*/ 89 w 411"/>
                <a:gd name="T107" fmla="*/ 287 h 463"/>
                <a:gd name="T108" fmla="*/ 79 w 411"/>
                <a:gd name="T109" fmla="*/ 312 h 463"/>
                <a:gd name="T110" fmla="*/ 77 w 411"/>
                <a:gd name="T111" fmla="*/ 346 h 463"/>
                <a:gd name="T112" fmla="*/ 100 w 411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1" h="463">
                  <a:moveTo>
                    <a:pt x="253" y="183"/>
                  </a:moveTo>
                  <a:lnTo>
                    <a:pt x="253" y="183"/>
                  </a:lnTo>
                  <a:lnTo>
                    <a:pt x="265" y="181"/>
                  </a:lnTo>
                  <a:lnTo>
                    <a:pt x="273" y="177"/>
                  </a:lnTo>
                  <a:lnTo>
                    <a:pt x="282" y="171"/>
                  </a:lnTo>
                  <a:lnTo>
                    <a:pt x="286" y="163"/>
                  </a:lnTo>
                  <a:lnTo>
                    <a:pt x="286" y="163"/>
                  </a:lnTo>
                  <a:lnTo>
                    <a:pt x="290" y="150"/>
                  </a:lnTo>
                  <a:lnTo>
                    <a:pt x="292" y="133"/>
                  </a:lnTo>
                  <a:lnTo>
                    <a:pt x="292" y="133"/>
                  </a:lnTo>
                  <a:lnTo>
                    <a:pt x="290" y="117"/>
                  </a:lnTo>
                  <a:lnTo>
                    <a:pt x="286" y="100"/>
                  </a:lnTo>
                  <a:lnTo>
                    <a:pt x="277" y="90"/>
                  </a:lnTo>
                  <a:lnTo>
                    <a:pt x="265" y="79"/>
                  </a:lnTo>
                  <a:lnTo>
                    <a:pt x="265" y="79"/>
                  </a:lnTo>
                  <a:lnTo>
                    <a:pt x="250" y="71"/>
                  </a:lnTo>
                  <a:lnTo>
                    <a:pt x="232" y="67"/>
                  </a:lnTo>
                  <a:lnTo>
                    <a:pt x="211" y="63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62" y="65"/>
                  </a:lnTo>
                  <a:lnTo>
                    <a:pt x="141" y="69"/>
                  </a:lnTo>
                  <a:lnTo>
                    <a:pt x="131" y="73"/>
                  </a:lnTo>
                  <a:lnTo>
                    <a:pt x="123" y="79"/>
                  </a:lnTo>
                  <a:lnTo>
                    <a:pt x="114" y="86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2" y="102"/>
                  </a:lnTo>
                  <a:lnTo>
                    <a:pt x="98" y="115"/>
                  </a:lnTo>
                  <a:lnTo>
                    <a:pt x="94" y="129"/>
                  </a:lnTo>
                  <a:lnTo>
                    <a:pt x="92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3" y="125"/>
                  </a:lnTo>
                  <a:lnTo>
                    <a:pt x="27" y="106"/>
                  </a:lnTo>
                  <a:lnTo>
                    <a:pt x="31" y="90"/>
                  </a:lnTo>
                  <a:lnTo>
                    <a:pt x="35" y="75"/>
                  </a:lnTo>
                  <a:lnTo>
                    <a:pt x="44" y="63"/>
                  </a:lnTo>
                  <a:lnTo>
                    <a:pt x="52" y="50"/>
                  </a:lnTo>
                  <a:lnTo>
                    <a:pt x="62" y="40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100" y="17"/>
                  </a:lnTo>
                  <a:lnTo>
                    <a:pt x="129" y="9"/>
                  </a:lnTo>
                  <a:lnTo>
                    <a:pt x="158" y="3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228" y="3"/>
                  </a:lnTo>
                  <a:lnTo>
                    <a:pt x="261" y="7"/>
                  </a:lnTo>
                  <a:lnTo>
                    <a:pt x="290" y="17"/>
                  </a:lnTo>
                  <a:lnTo>
                    <a:pt x="315" y="29"/>
                  </a:lnTo>
                  <a:lnTo>
                    <a:pt x="315" y="29"/>
                  </a:lnTo>
                  <a:lnTo>
                    <a:pt x="327" y="38"/>
                  </a:lnTo>
                  <a:lnTo>
                    <a:pt x="336" y="46"/>
                  </a:lnTo>
                  <a:lnTo>
                    <a:pt x="344" y="56"/>
                  </a:lnTo>
                  <a:lnTo>
                    <a:pt x="350" y="67"/>
                  </a:lnTo>
                  <a:lnTo>
                    <a:pt x="356" y="79"/>
                  </a:lnTo>
                  <a:lnTo>
                    <a:pt x="360" y="92"/>
                  </a:lnTo>
                  <a:lnTo>
                    <a:pt x="363" y="106"/>
                  </a:lnTo>
                  <a:lnTo>
                    <a:pt x="363" y="121"/>
                  </a:lnTo>
                  <a:lnTo>
                    <a:pt x="363" y="372"/>
                  </a:lnTo>
                  <a:lnTo>
                    <a:pt x="363" y="372"/>
                  </a:lnTo>
                  <a:lnTo>
                    <a:pt x="365" y="383"/>
                  </a:lnTo>
                  <a:lnTo>
                    <a:pt x="367" y="391"/>
                  </a:lnTo>
                  <a:lnTo>
                    <a:pt x="367" y="391"/>
                  </a:lnTo>
                  <a:lnTo>
                    <a:pt x="371" y="393"/>
                  </a:lnTo>
                  <a:lnTo>
                    <a:pt x="375" y="395"/>
                  </a:lnTo>
                  <a:lnTo>
                    <a:pt x="388" y="397"/>
                  </a:lnTo>
                  <a:lnTo>
                    <a:pt x="388" y="397"/>
                  </a:lnTo>
                  <a:lnTo>
                    <a:pt x="398" y="397"/>
                  </a:lnTo>
                  <a:lnTo>
                    <a:pt x="398" y="397"/>
                  </a:lnTo>
                  <a:lnTo>
                    <a:pt x="410" y="395"/>
                  </a:lnTo>
                  <a:lnTo>
                    <a:pt x="410" y="449"/>
                  </a:lnTo>
                  <a:lnTo>
                    <a:pt x="410" y="449"/>
                  </a:lnTo>
                  <a:lnTo>
                    <a:pt x="385" y="456"/>
                  </a:lnTo>
                  <a:lnTo>
                    <a:pt x="385" y="456"/>
                  </a:lnTo>
                  <a:lnTo>
                    <a:pt x="360" y="458"/>
                  </a:lnTo>
                  <a:lnTo>
                    <a:pt x="360" y="458"/>
                  </a:lnTo>
                  <a:lnTo>
                    <a:pt x="344" y="456"/>
                  </a:lnTo>
                  <a:lnTo>
                    <a:pt x="327" y="449"/>
                  </a:lnTo>
                  <a:lnTo>
                    <a:pt x="315" y="441"/>
                  </a:lnTo>
                  <a:lnTo>
                    <a:pt x="307" y="431"/>
                  </a:lnTo>
                  <a:lnTo>
                    <a:pt x="307" y="431"/>
                  </a:lnTo>
                  <a:lnTo>
                    <a:pt x="298" y="412"/>
                  </a:lnTo>
                  <a:lnTo>
                    <a:pt x="294" y="389"/>
                  </a:lnTo>
                  <a:lnTo>
                    <a:pt x="294" y="389"/>
                  </a:lnTo>
                  <a:lnTo>
                    <a:pt x="282" y="404"/>
                  </a:lnTo>
                  <a:lnTo>
                    <a:pt x="265" y="416"/>
                  </a:lnTo>
                  <a:lnTo>
                    <a:pt x="248" y="429"/>
                  </a:lnTo>
                  <a:lnTo>
                    <a:pt x="230" y="441"/>
                  </a:lnTo>
                  <a:lnTo>
                    <a:pt x="230" y="441"/>
                  </a:lnTo>
                  <a:lnTo>
                    <a:pt x="207" y="449"/>
                  </a:lnTo>
                  <a:lnTo>
                    <a:pt x="185" y="458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8" y="460"/>
                  </a:lnTo>
                  <a:lnTo>
                    <a:pt x="96" y="458"/>
                  </a:lnTo>
                  <a:lnTo>
                    <a:pt x="81" y="454"/>
                  </a:lnTo>
                  <a:lnTo>
                    <a:pt x="71" y="447"/>
                  </a:lnTo>
                  <a:lnTo>
                    <a:pt x="58" y="441"/>
                  </a:lnTo>
                  <a:lnTo>
                    <a:pt x="48" y="435"/>
                  </a:lnTo>
                  <a:lnTo>
                    <a:pt x="37" y="424"/>
                  </a:lnTo>
                  <a:lnTo>
                    <a:pt x="37" y="424"/>
                  </a:lnTo>
                  <a:lnTo>
                    <a:pt x="29" y="416"/>
                  </a:lnTo>
                  <a:lnTo>
                    <a:pt x="21" y="406"/>
                  </a:lnTo>
                  <a:lnTo>
                    <a:pt x="15" y="395"/>
                  </a:lnTo>
                  <a:lnTo>
                    <a:pt x="8" y="383"/>
                  </a:lnTo>
                  <a:lnTo>
                    <a:pt x="4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4" y="291"/>
                  </a:lnTo>
                  <a:lnTo>
                    <a:pt x="8" y="279"/>
                  </a:lnTo>
                  <a:lnTo>
                    <a:pt x="15" y="269"/>
                  </a:lnTo>
                  <a:lnTo>
                    <a:pt x="21" y="258"/>
                  </a:lnTo>
                  <a:lnTo>
                    <a:pt x="29" y="248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3"/>
                  </a:lnTo>
                  <a:lnTo>
                    <a:pt x="81" y="213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3" y="183"/>
                  </a:lnTo>
                  <a:close/>
                  <a:moveTo>
                    <a:pt x="100" y="381"/>
                  </a:moveTo>
                  <a:lnTo>
                    <a:pt x="100" y="381"/>
                  </a:lnTo>
                  <a:lnTo>
                    <a:pt x="112" y="389"/>
                  </a:lnTo>
                  <a:lnTo>
                    <a:pt x="125" y="395"/>
                  </a:lnTo>
                  <a:lnTo>
                    <a:pt x="139" y="399"/>
                  </a:lnTo>
                  <a:lnTo>
                    <a:pt x="154" y="399"/>
                  </a:lnTo>
                  <a:lnTo>
                    <a:pt x="154" y="399"/>
                  </a:lnTo>
                  <a:lnTo>
                    <a:pt x="173" y="399"/>
                  </a:lnTo>
                  <a:lnTo>
                    <a:pt x="192" y="395"/>
                  </a:lnTo>
                  <a:lnTo>
                    <a:pt x="211" y="389"/>
                  </a:lnTo>
                  <a:lnTo>
                    <a:pt x="228" y="383"/>
                  </a:lnTo>
                  <a:lnTo>
                    <a:pt x="228" y="383"/>
                  </a:lnTo>
                  <a:lnTo>
                    <a:pt x="242" y="375"/>
                  </a:lnTo>
                  <a:lnTo>
                    <a:pt x="254" y="364"/>
                  </a:lnTo>
                  <a:lnTo>
                    <a:pt x="265" y="354"/>
                  </a:lnTo>
                  <a:lnTo>
                    <a:pt x="273" y="343"/>
                  </a:lnTo>
                  <a:lnTo>
                    <a:pt x="282" y="331"/>
                  </a:lnTo>
                  <a:lnTo>
                    <a:pt x="286" y="316"/>
                  </a:lnTo>
                  <a:lnTo>
                    <a:pt x="288" y="302"/>
                  </a:lnTo>
                  <a:lnTo>
                    <a:pt x="290" y="285"/>
                  </a:lnTo>
                  <a:lnTo>
                    <a:pt x="290" y="225"/>
                  </a:lnTo>
                  <a:lnTo>
                    <a:pt x="290" y="225"/>
                  </a:lnTo>
                  <a:lnTo>
                    <a:pt x="273" y="233"/>
                  </a:lnTo>
                  <a:lnTo>
                    <a:pt x="254" y="239"/>
                  </a:lnTo>
                  <a:lnTo>
                    <a:pt x="254" y="239"/>
                  </a:lnTo>
                  <a:lnTo>
                    <a:pt x="234" y="246"/>
                  </a:lnTo>
                  <a:lnTo>
                    <a:pt x="213" y="248"/>
                  </a:lnTo>
                  <a:lnTo>
                    <a:pt x="170" y="254"/>
                  </a:lnTo>
                  <a:lnTo>
                    <a:pt x="170" y="254"/>
                  </a:lnTo>
                  <a:lnTo>
                    <a:pt x="135" y="260"/>
                  </a:lnTo>
                  <a:lnTo>
                    <a:pt x="121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6" y="281"/>
                  </a:lnTo>
                  <a:lnTo>
                    <a:pt x="89" y="287"/>
                  </a:lnTo>
                  <a:lnTo>
                    <a:pt x="85" y="296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7" y="346"/>
                  </a:lnTo>
                  <a:lnTo>
                    <a:pt x="81" y="360"/>
                  </a:lnTo>
                  <a:lnTo>
                    <a:pt x="89" y="372"/>
                  </a:lnTo>
                  <a:lnTo>
                    <a:pt x="100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A0663E95-CFFF-FF4B-9547-8A0B58161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7788" y="3829050"/>
              <a:ext cx="139700" cy="222250"/>
            </a:xfrm>
            <a:custGeom>
              <a:avLst/>
              <a:gdLst>
                <a:gd name="T0" fmla="*/ 272 w 387"/>
                <a:gd name="T1" fmla="*/ 177 h 619"/>
                <a:gd name="T2" fmla="*/ 293 w 387"/>
                <a:gd name="T3" fmla="*/ 194 h 619"/>
                <a:gd name="T4" fmla="*/ 316 w 387"/>
                <a:gd name="T5" fmla="*/ 0 h 619"/>
                <a:gd name="T6" fmla="*/ 386 w 387"/>
                <a:gd name="T7" fmla="*/ 601 h 619"/>
                <a:gd name="T8" fmla="*/ 320 w 387"/>
                <a:gd name="T9" fmla="*/ 541 h 619"/>
                <a:gd name="T10" fmla="*/ 308 w 387"/>
                <a:gd name="T11" fmla="*/ 560 h 619"/>
                <a:gd name="T12" fmla="*/ 276 w 387"/>
                <a:gd name="T13" fmla="*/ 589 h 619"/>
                <a:gd name="T14" fmla="*/ 260 w 387"/>
                <a:gd name="T15" fmla="*/ 599 h 619"/>
                <a:gd name="T16" fmla="*/ 222 w 387"/>
                <a:gd name="T17" fmla="*/ 612 h 619"/>
                <a:gd name="T18" fmla="*/ 179 w 387"/>
                <a:gd name="T19" fmla="*/ 618 h 619"/>
                <a:gd name="T20" fmla="*/ 162 w 387"/>
                <a:gd name="T21" fmla="*/ 616 h 619"/>
                <a:gd name="T22" fmla="*/ 127 w 387"/>
                <a:gd name="T23" fmla="*/ 608 h 619"/>
                <a:gd name="T24" fmla="*/ 96 w 387"/>
                <a:gd name="T25" fmla="*/ 593 h 619"/>
                <a:gd name="T26" fmla="*/ 67 w 387"/>
                <a:gd name="T27" fmla="*/ 570 h 619"/>
                <a:gd name="T28" fmla="*/ 54 w 387"/>
                <a:gd name="T29" fmla="*/ 556 h 619"/>
                <a:gd name="T30" fmla="*/ 29 w 387"/>
                <a:gd name="T31" fmla="*/ 522 h 619"/>
                <a:gd name="T32" fmla="*/ 12 w 387"/>
                <a:gd name="T33" fmla="*/ 485 h 619"/>
                <a:gd name="T34" fmla="*/ 4 w 387"/>
                <a:gd name="T35" fmla="*/ 441 h 619"/>
                <a:gd name="T36" fmla="*/ 0 w 387"/>
                <a:gd name="T37" fmla="*/ 391 h 619"/>
                <a:gd name="T38" fmla="*/ 0 w 387"/>
                <a:gd name="T39" fmla="*/ 368 h 619"/>
                <a:gd name="T40" fmla="*/ 6 w 387"/>
                <a:gd name="T41" fmla="*/ 325 h 619"/>
                <a:gd name="T42" fmla="*/ 19 w 387"/>
                <a:gd name="T43" fmla="*/ 283 h 619"/>
                <a:gd name="T44" fmla="*/ 37 w 387"/>
                <a:gd name="T45" fmla="*/ 244 h 619"/>
                <a:gd name="T46" fmla="*/ 48 w 387"/>
                <a:gd name="T47" fmla="*/ 227 h 619"/>
                <a:gd name="T48" fmla="*/ 75 w 387"/>
                <a:gd name="T49" fmla="*/ 196 h 619"/>
                <a:gd name="T50" fmla="*/ 108 w 387"/>
                <a:gd name="T51" fmla="*/ 175 h 619"/>
                <a:gd name="T52" fmla="*/ 145 w 387"/>
                <a:gd name="T53" fmla="*/ 161 h 619"/>
                <a:gd name="T54" fmla="*/ 187 w 387"/>
                <a:gd name="T55" fmla="*/ 157 h 619"/>
                <a:gd name="T56" fmla="*/ 212 w 387"/>
                <a:gd name="T57" fmla="*/ 159 h 619"/>
                <a:gd name="T58" fmla="*/ 253 w 387"/>
                <a:gd name="T59" fmla="*/ 169 h 619"/>
                <a:gd name="T60" fmla="*/ 108 w 387"/>
                <a:gd name="T61" fmla="*/ 506 h 619"/>
                <a:gd name="T62" fmla="*/ 114 w 387"/>
                <a:gd name="T63" fmla="*/ 516 h 619"/>
                <a:gd name="T64" fmla="*/ 135 w 387"/>
                <a:gd name="T65" fmla="*/ 535 h 619"/>
                <a:gd name="T66" fmla="*/ 158 w 387"/>
                <a:gd name="T67" fmla="*/ 547 h 619"/>
                <a:gd name="T68" fmla="*/ 187 w 387"/>
                <a:gd name="T69" fmla="*/ 551 h 619"/>
                <a:gd name="T70" fmla="*/ 202 w 387"/>
                <a:gd name="T71" fmla="*/ 553 h 619"/>
                <a:gd name="T72" fmla="*/ 226 w 387"/>
                <a:gd name="T73" fmla="*/ 549 h 619"/>
                <a:gd name="T74" fmla="*/ 249 w 387"/>
                <a:gd name="T75" fmla="*/ 541 h 619"/>
                <a:gd name="T76" fmla="*/ 268 w 387"/>
                <a:gd name="T77" fmla="*/ 529 h 619"/>
                <a:gd name="T78" fmla="*/ 285 w 387"/>
                <a:gd name="T79" fmla="*/ 510 h 619"/>
                <a:gd name="T80" fmla="*/ 293 w 387"/>
                <a:gd name="T81" fmla="*/ 497 h 619"/>
                <a:gd name="T82" fmla="*/ 305 w 387"/>
                <a:gd name="T83" fmla="*/ 470 h 619"/>
                <a:gd name="T84" fmla="*/ 316 w 387"/>
                <a:gd name="T85" fmla="*/ 423 h 619"/>
                <a:gd name="T86" fmla="*/ 318 w 387"/>
                <a:gd name="T87" fmla="*/ 383 h 619"/>
                <a:gd name="T88" fmla="*/ 314 w 387"/>
                <a:gd name="T89" fmla="*/ 327 h 619"/>
                <a:gd name="T90" fmla="*/ 305 w 387"/>
                <a:gd name="T91" fmla="*/ 296 h 619"/>
                <a:gd name="T92" fmla="*/ 293 w 387"/>
                <a:gd name="T93" fmla="*/ 271 h 619"/>
                <a:gd name="T94" fmla="*/ 285 w 387"/>
                <a:gd name="T95" fmla="*/ 260 h 619"/>
                <a:gd name="T96" fmla="*/ 258 w 387"/>
                <a:gd name="T97" fmla="*/ 235 h 619"/>
                <a:gd name="T98" fmla="*/ 237 w 387"/>
                <a:gd name="T99" fmla="*/ 227 h 619"/>
                <a:gd name="T100" fmla="*/ 214 w 387"/>
                <a:gd name="T101" fmla="*/ 221 h 619"/>
                <a:gd name="T102" fmla="*/ 202 w 387"/>
                <a:gd name="T103" fmla="*/ 221 h 619"/>
                <a:gd name="T104" fmla="*/ 174 w 387"/>
                <a:gd name="T105" fmla="*/ 223 h 619"/>
                <a:gd name="T106" fmla="*/ 152 w 387"/>
                <a:gd name="T107" fmla="*/ 231 h 619"/>
                <a:gd name="T108" fmla="*/ 131 w 387"/>
                <a:gd name="T109" fmla="*/ 244 h 619"/>
                <a:gd name="T110" fmla="*/ 112 w 387"/>
                <a:gd name="T111" fmla="*/ 262 h 619"/>
                <a:gd name="T112" fmla="*/ 104 w 387"/>
                <a:gd name="T113" fmla="*/ 275 h 619"/>
                <a:gd name="T114" fmla="*/ 91 w 387"/>
                <a:gd name="T115" fmla="*/ 300 h 619"/>
                <a:gd name="T116" fmla="*/ 83 w 387"/>
                <a:gd name="T117" fmla="*/ 331 h 619"/>
                <a:gd name="T118" fmla="*/ 77 w 387"/>
                <a:gd name="T119" fmla="*/ 387 h 619"/>
                <a:gd name="T120" fmla="*/ 79 w 387"/>
                <a:gd name="T121" fmla="*/ 423 h 619"/>
                <a:gd name="T122" fmla="*/ 93 w 387"/>
                <a:gd name="T123" fmla="*/ 481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7" h="619">
                  <a:moveTo>
                    <a:pt x="272" y="177"/>
                  </a:moveTo>
                  <a:lnTo>
                    <a:pt x="272" y="177"/>
                  </a:lnTo>
                  <a:lnTo>
                    <a:pt x="280" y="185"/>
                  </a:lnTo>
                  <a:lnTo>
                    <a:pt x="293" y="194"/>
                  </a:lnTo>
                  <a:lnTo>
                    <a:pt x="316" y="221"/>
                  </a:lnTo>
                  <a:lnTo>
                    <a:pt x="316" y="0"/>
                  </a:lnTo>
                  <a:lnTo>
                    <a:pt x="386" y="0"/>
                  </a:lnTo>
                  <a:lnTo>
                    <a:pt x="386" y="601"/>
                  </a:lnTo>
                  <a:lnTo>
                    <a:pt x="320" y="601"/>
                  </a:lnTo>
                  <a:lnTo>
                    <a:pt x="320" y="541"/>
                  </a:lnTo>
                  <a:lnTo>
                    <a:pt x="320" y="541"/>
                  </a:lnTo>
                  <a:lnTo>
                    <a:pt x="308" y="560"/>
                  </a:lnTo>
                  <a:lnTo>
                    <a:pt x="293" y="576"/>
                  </a:lnTo>
                  <a:lnTo>
                    <a:pt x="276" y="589"/>
                  </a:lnTo>
                  <a:lnTo>
                    <a:pt x="260" y="599"/>
                  </a:lnTo>
                  <a:lnTo>
                    <a:pt x="260" y="599"/>
                  </a:lnTo>
                  <a:lnTo>
                    <a:pt x="241" y="608"/>
                  </a:lnTo>
                  <a:lnTo>
                    <a:pt x="222" y="612"/>
                  </a:lnTo>
                  <a:lnTo>
                    <a:pt x="202" y="616"/>
                  </a:lnTo>
                  <a:lnTo>
                    <a:pt x="179" y="618"/>
                  </a:lnTo>
                  <a:lnTo>
                    <a:pt x="179" y="618"/>
                  </a:lnTo>
                  <a:lnTo>
                    <a:pt x="162" y="616"/>
                  </a:lnTo>
                  <a:lnTo>
                    <a:pt x="143" y="614"/>
                  </a:lnTo>
                  <a:lnTo>
                    <a:pt x="127" y="608"/>
                  </a:lnTo>
                  <a:lnTo>
                    <a:pt x="112" y="601"/>
                  </a:lnTo>
                  <a:lnTo>
                    <a:pt x="96" y="593"/>
                  </a:lnTo>
                  <a:lnTo>
                    <a:pt x="81" y="583"/>
                  </a:lnTo>
                  <a:lnTo>
                    <a:pt x="67" y="570"/>
                  </a:lnTo>
                  <a:lnTo>
                    <a:pt x="54" y="556"/>
                  </a:lnTo>
                  <a:lnTo>
                    <a:pt x="54" y="556"/>
                  </a:lnTo>
                  <a:lnTo>
                    <a:pt x="42" y="539"/>
                  </a:lnTo>
                  <a:lnTo>
                    <a:pt x="29" y="522"/>
                  </a:lnTo>
                  <a:lnTo>
                    <a:pt x="21" y="504"/>
                  </a:lnTo>
                  <a:lnTo>
                    <a:pt x="12" y="485"/>
                  </a:lnTo>
                  <a:lnTo>
                    <a:pt x="8" y="462"/>
                  </a:lnTo>
                  <a:lnTo>
                    <a:pt x="4" y="441"/>
                  </a:lnTo>
                  <a:lnTo>
                    <a:pt x="0" y="416"/>
                  </a:lnTo>
                  <a:lnTo>
                    <a:pt x="0" y="391"/>
                  </a:lnTo>
                  <a:lnTo>
                    <a:pt x="0" y="391"/>
                  </a:lnTo>
                  <a:lnTo>
                    <a:pt x="0" y="368"/>
                  </a:lnTo>
                  <a:lnTo>
                    <a:pt x="4" y="346"/>
                  </a:lnTo>
                  <a:lnTo>
                    <a:pt x="6" y="325"/>
                  </a:lnTo>
                  <a:lnTo>
                    <a:pt x="12" y="304"/>
                  </a:lnTo>
                  <a:lnTo>
                    <a:pt x="19" y="283"/>
                  </a:lnTo>
                  <a:lnTo>
                    <a:pt x="27" y="262"/>
                  </a:lnTo>
                  <a:lnTo>
                    <a:pt x="37" y="244"/>
                  </a:lnTo>
                  <a:lnTo>
                    <a:pt x="48" y="227"/>
                  </a:lnTo>
                  <a:lnTo>
                    <a:pt x="48" y="227"/>
                  </a:lnTo>
                  <a:lnTo>
                    <a:pt x="62" y="210"/>
                  </a:lnTo>
                  <a:lnTo>
                    <a:pt x="75" y="196"/>
                  </a:lnTo>
                  <a:lnTo>
                    <a:pt x="91" y="183"/>
                  </a:lnTo>
                  <a:lnTo>
                    <a:pt x="108" y="175"/>
                  </a:lnTo>
                  <a:lnTo>
                    <a:pt x="125" y="167"/>
                  </a:lnTo>
                  <a:lnTo>
                    <a:pt x="145" y="161"/>
                  </a:lnTo>
                  <a:lnTo>
                    <a:pt x="166" y="159"/>
                  </a:lnTo>
                  <a:lnTo>
                    <a:pt x="187" y="157"/>
                  </a:lnTo>
                  <a:lnTo>
                    <a:pt x="187" y="157"/>
                  </a:lnTo>
                  <a:lnTo>
                    <a:pt x="212" y="159"/>
                  </a:lnTo>
                  <a:lnTo>
                    <a:pt x="233" y="163"/>
                  </a:lnTo>
                  <a:lnTo>
                    <a:pt x="253" y="169"/>
                  </a:lnTo>
                  <a:lnTo>
                    <a:pt x="272" y="177"/>
                  </a:lnTo>
                  <a:close/>
                  <a:moveTo>
                    <a:pt x="108" y="506"/>
                  </a:moveTo>
                  <a:lnTo>
                    <a:pt x="108" y="506"/>
                  </a:lnTo>
                  <a:lnTo>
                    <a:pt x="114" y="516"/>
                  </a:lnTo>
                  <a:lnTo>
                    <a:pt x="125" y="526"/>
                  </a:lnTo>
                  <a:lnTo>
                    <a:pt x="135" y="535"/>
                  </a:lnTo>
                  <a:lnTo>
                    <a:pt x="145" y="541"/>
                  </a:lnTo>
                  <a:lnTo>
                    <a:pt x="158" y="547"/>
                  </a:lnTo>
                  <a:lnTo>
                    <a:pt x="172" y="549"/>
                  </a:lnTo>
                  <a:lnTo>
                    <a:pt x="187" y="551"/>
                  </a:lnTo>
                  <a:lnTo>
                    <a:pt x="202" y="553"/>
                  </a:lnTo>
                  <a:lnTo>
                    <a:pt x="202" y="553"/>
                  </a:lnTo>
                  <a:lnTo>
                    <a:pt x="214" y="551"/>
                  </a:lnTo>
                  <a:lnTo>
                    <a:pt x="226" y="549"/>
                  </a:lnTo>
                  <a:lnTo>
                    <a:pt x="237" y="547"/>
                  </a:lnTo>
                  <a:lnTo>
                    <a:pt x="249" y="541"/>
                  </a:lnTo>
                  <a:lnTo>
                    <a:pt x="258" y="537"/>
                  </a:lnTo>
                  <a:lnTo>
                    <a:pt x="268" y="529"/>
                  </a:lnTo>
                  <a:lnTo>
                    <a:pt x="276" y="520"/>
                  </a:lnTo>
                  <a:lnTo>
                    <a:pt x="285" y="510"/>
                  </a:lnTo>
                  <a:lnTo>
                    <a:pt x="285" y="510"/>
                  </a:lnTo>
                  <a:lnTo>
                    <a:pt x="293" y="497"/>
                  </a:lnTo>
                  <a:lnTo>
                    <a:pt x="299" y="485"/>
                  </a:lnTo>
                  <a:lnTo>
                    <a:pt x="305" y="470"/>
                  </a:lnTo>
                  <a:lnTo>
                    <a:pt x="310" y="456"/>
                  </a:lnTo>
                  <a:lnTo>
                    <a:pt x="316" y="423"/>
                  </a:lnTo>
                  <a:lnTo>
                    <a:pt x="318" y="383"/>
                  </a:lnTo>
                  <a:lnTo>
                    <a:pt x="318" y="383"/>
                  </a:lnTo>
                  <a:lnTo>
                    <a:pt x="316" y="343"/>
                  </a:lnTo>
                  <a:lnTo>
                    <a:pt x="314" y="327"/>
                  </a:lnTo>
                  <a:lnTo>
                    <a:pt x="310" y="310"/>
                  </a:lnTo>
                  <a:lnTo>
                    <a:pt x="305" y="296"/>
                  </a:lnTo>
                  <a:lnTo>
                    <a:pt x="299" y="283"/>
                  </a:lnTo>
                  <a:lnTo>
                    <a:pt x="293" y="271"/>
                  </a:lnTo>
                  <a:lnTo>
                    <a:pt x="285" y="260"/>
                  </a:lnTo>
                  <a:lnTo>
                    <a:pt x="285" y="260"/>
                  </a:lnTo>
                  <a:lnTo>
                    <a:pt x="266" y="244"/>
                  </a:lnTo>
                  <a:lnTo>
                    <a:pt x="258" y="235"/>
                  </a:lnTo>
                  <a:lnTo>
                    <a:pt x="247" y="231"/>
                  </a:lnTo>
                  <a:lnTo>
                    <a:pt x="237" y="227"/>
                  </a:lnTo>
                  <a:lnTo>
                    <a:pt x="224" y="223"/>
                  </a:lnTo>
                  <a:lnTo>
                    <a:pt x="214" y="221"/>
                  </a:lnTo>
                  <a:lnTo>
                    <a:pt x="202" y="221"/>
                  </a:lnTo>
                  <a:lnTo>
                    <a:pt x="202" y="221"/>
                  </a:lnTo>
                  <a:lnTo>
                    <a:pt x="187" y="221"/>
                  </a:lnTo>
                  <a:lnTo>
                    <a:pt x="174" y="223"/>
                  </a:lnTo>
                  <a:lnTo>
                    <a:pt x="162" y="227"/>
                  </a:lnTo>
                  <a:lnTo>
                    <a:pt x="152" y="231"/>
                  </a:lnTo>
                  <a:lnTo>
                    <a:pt x="141" y="238"/>
                  </a:lnTo>
                  <a:lnTo>
                    <a:pt x="131" y="244"/>
                  </a:lnTo>
                  <a:lnTo>
                    <a:pt x="120" y="254"/>
                  </a:lnTo>
                  <a:lnTo>
                    <a:pt x="112" y="262"/>
                  </a:lnTo>
                  <a:lnTo>
                    <a:pt x="112" y="262"/>
                  </a:lnTo>
                  <a:lnTo>
                    <a:pt x="104" y="275"/>
                  </a:lnTo>
                  <a:lnTo>
                    <a:pt x="98" y="287"/>
                  </a:lnTo>
                  <a:lnTo>
                    <a:pt x="91" y="300"/>
                  </a:lnTo>
                  <a:lnTo>
                    <a:pt x="87" y="317"/>
                  </a:lnTo>
                  <a:lnTo>
                    <a:pt x="83" y="331"/>
                  </a:lnTo>
                  <a:lnTo>
                    <a:pt x="79" y="350"/>
                  </a:lnTo>
                  <a:lnTo>
                    <a:pt x="77" y="387"/>
                  </a:lnTo>
                  <a:lnTo>
                    <a:pt x="77" y="387"/>
                  </a:lnTo>
                  <a:lnTo>
                    <a:pt x="79" y="423"/>
                  </a:lnTo>
                  <a:lnTo>
                    <a:pt x="85" y="452"/>
                  </a:lnTo>
                  <a:lnTo>
                    <a:pt x="93" y="481"/>
                  </a:lnTo>
                  <a:lnTo>
                    <a:pt x="108" y="5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C6DBECE0-24BD-0B48-8604-B2C2B528F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238" y="3884613"/>
              <a:ext cx="149225" cy="166687"/>
            </a:xfrm>
            <a:custGeom>
              <a:avLst/>
              <a:gdLst>
                <a:gd name="T0" fmla="*/ 266 w 414"/>
                <a:gd name="T1" fmla="*/ 181 h 463"/>
                <a:gd name="T2" fmla="*/ 288 w 414"/>
                <a:gd name="T3" fmla="*/ 163 h 463"/>
                <a:gd name="T4" fmla="*/ 293 w 414"/>
                <a:gd name="T5" fmla="*/ 133 h 463"/>
                <a:gd name="T6" fmla="*/ 286 w 414"/>
                <a:gd name="T7" fmla="*/ 100 h 463"/>
                <a:gd name="T8" fmla="*/ 266 w 414"/>
                <a:gd name="T9" fmla="*/ 79 h 463"/>
                <a:gd name="T10" fmla="*/ 214 w 414"/>
                <a:gd name="T11" fmla="*/ 63 h 463"/>
                <a:gd name="T12" fmla="*/ 164 w 414"/>
                <a:gd name="T13" fmla="*/ 65 h 463"/>
                <a:gd name="T14" fmla="*/ 122 w 414"/>
                <a:gd name="T15" fmla="*/ 79 h 463"/>
                <a:gd name="T16" fmla="*/ 108 w 414"/>
                <a:gd name="T17" fmla="*/ 94 h 463"/>
                <a:gd name="T18" fmla="*/ 93 w 414"/>
                <a:gd name="T19" fmla="*/ 129 h 463"/>
                <a:gd name="T20" fmla="*/ 23 w 414"/>
                <a:gd name="T21" fmla="*/ 144 h 463"/>
                <a:gd name="T22" fmla="*/ 31 w 414"/>
                <a:gd name="T23" fmla="*/ 90 h 463"/>
                <a:gd name="T24" fmla="*/ 52 w 414"/>
                <a:gd name="T25" fmla="*/ 50 h 463"/>
                <a:gd name="T26" fmla="*/ 75 w 414"/>
                <a:gd name="T27" fmla="*/ 31 h 463"/>
                <a:gd name="T28" fmla="*/ 160 w 414"/>
                <a:gd name="T29" fmla="*/ 3 h 463"/>
                <a:gd name="T30" fmla="*/ 228 w 414"/>
                <a:gd name="T31" fmla="*/ 3 h 463"/>
                <a:gd name="T32" fmla="*/ 316 w 414"/>
                <a:gd name="T33" fmla="*/ 29 h 463"/>
                <a:gd name="T34" fmla="*/ 336 w 414"/>
                <a:gd name="T35" fmla="*/ 46 h 463"/>
                <a:gd name="T36" fmla="*/ 357 w 414"/>
                <a:gd name="T37" fmla="*/ 79 h 463"/>
                <a:gd name="T38" fmla="*/ 363 w 414"/>
                <a:gd name="T39" fmla="*/ 121 h 463"/>
                <a:gd name="T40" fmla="*/ 366 w 414"/>
                <a:gd name="T41" fmla="*/ 383 h 463"/>
                <a:gd name="T42" fmla="*/ 372 w 414"/>
                <a:gd name="T43" fmla="*/ 393 h 463"/>
                <a:gd name="T44" fmla="*/ 388 w 414"/>
                <a:gd name="T45" fmla="*/ 397 h 463"/>
                <a:gd name="T46" fmla="*/ 413 w 414"/>
                <a:gd name="T47" fmla="*/ 395 h 463"/>
                <a:gd name="T48" fmla="*/ 386 w 414"/>
                <a:gd name="T49" fmla="*/ 456 h 463"/>
                <a:gd name="T50" fmla="*/ 361 w 414"/>
                <a:gd name="T51" fmla="*/ 458 h 463"/>
                <a:gd name="T52" fmla="*/ 318 w 414"/>
                <a:gd name="T53" fmla="*/ 441 h 463"/>
                <a:gd name="T54" fmla="*/ 299 w 414"/>
                <a:gd name="T55" fmla="*/ 412 h 463"/>
                <a:gd name="T56" fmla="*/ 282 w 414"/>
                <a:gd name="T57" fmla="*/ 404 h 463"/>
                <a:gd name="T58" fmla="*/ 230 w 414"/>
                <a:gd name="T59" fmla="*/ 441 h 463"/>
                <a:gd name="T60" fmla="*/ 185 w 414"/>
                <a:gd name="T61" fmla="*/ 458 h 463"/>
                <a:gd name="T62" fmla="*/ 137 w 414"/>
                <a:gd name="T63" fmla="*/ 462 h 463"/>
                <a:gd name="T64" fmla="*/ 83 w 414"/>
                <a:gd name="T65" fmla="*/ 454 h 463"/>
                <a:gd name="T66" fmla="*/ 48 w 414"/>
                <a:gd name="T67" fmla="*/ 435 h 463"/>
                <a:gd name="T68" fmla="*/ 29 w 414"/>
                <a:gd name="T69" fmla="*/ 416 h 463"/>
                <a:gd name="T70" fmla="*/ 8 w 414"/>
                <a:gd name="T71" fmla="*/ 383 h 463"/>
                <a:gd name="T72" fmla="*/ 0 w 414"/>
                <a:gd name="T73" fmla="*/ 347 h 463"/>
                <a:gd name="T74" fmla="*/ 0 w 414"/>
                <a:gd name="T75" fmla="*/ 319 h 463"/>
                <a:gd name="T76" fmla="*/ 8 w 414"/>
                <a:gd name="T77" fmla="*/ 279 h 463"/>
                <a:gd name="T78" fmla="*/ 29 w 414"/>
                <a:gd name="T79" fmla="*/ 248 h 463"/>
                <a:gd name="T80" fmla="*/ 58 w 414"/>
                <a:gd name="T81" fmla="*/ 223 h 463"/>
                <a:gd name="T82" fmla="*/ 137 w 414"/>
                <a:gd name="T83" fmla="*/ 198 h 463"/>
                <a:gd name="T84" fmla="*/ 100 w 414"/>
                <a:gd name="T85" fmla="*/ 381 h 463"/>
                <a:gd name="T86" fmla="*/ 139 w 414"/>
                <a:gd name="T87" fmla="*/ 399 h 463"/>
                <a:gd name="T88" fmla="*/ 174 w 414"/>
                <a:gd name="T89" fmla="*/ 399 h 463"/>
                <a:gd name="T90" fmla="*/ 228 w 414"/>
                <a:gd name="T91" fmla="*/ 383 h 463"/>
                <a:gd name="T92" fmla="*/ 255 w 414"/>
                <a:gd name="T93" fmla="*/ 364 h 463"/>
                <a:gd name="T94" fmla="*/ 282 w 414"/>
                <a:gd name="T95" fmla="*/ 331 h 463"/>
                <a:gd name="T96" fmla="*/ 291 w 414"/>
                <a:gd name="T97" fmla="*/ 285 h 463"/>
                <a:gd name="T98" fmla="*/ 276 w 414"/>
                <a:gd name="T99" fmla="*/ 233 h 463"/>
                <a:gd name="T100" fmla="*/ 235 w 414"/>
                <a:gd name="T101" fmla="*/ 246 h 463"/>
                <a:gd name="T102" fmla="*/ 170 w 414"/>
                <a:gd name="T103" fmla="*/ 254 h 463"/>
                <a:gd name="T104" fmla="*/ 110 w 414"/>
                <a:gd name="T105" fmla="*/ 271 h 463"/>
                <a:gd name="T106" fmla="*/ 89 w 414"/>
                <a:gd name="T107" fmla="*/ 287 h 463"/>
                <a:gd name="T108" fmla="*/ 79 w 414"/>
                <a:gd name="T109" fmla="*/ 312 h 463"/>
                <a:gd name="T110" fmla="*/ 77 w 414"/>
                <a:gd name="T111" fmla="*/ 346 h 463"/>
                <a:gd name="T112" fmla="*/ 100 w 414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4" h="463">
                  <a:moveTo>
                    <a:pt x="253" y="183"/>
                  </a:moveTo>
                  <a:lnTo>
                    <a:pt x="253" y="183"/>
                  </a:lnTo>
                  <a:lnTo>
                    <a:pt x="266" y="181"/>
                  </a:lnTo>
                  <a:lnTo>
                    <a:pt x="274" y="177"/>
                  </a:lnTo>
                  <a:lnTo>
                    <a:pt x="282" y="171"/>
                  </a:lnTo>
                  <a:lnTo>
                    <a:pt x="288" y="163"/>
                  </a:lnTo>
                  <a:lnTo>
                    <a:pt x="288" y="163"/>
                  </a:lnTo>
                  <a:lnTo>
                    <a:pt x="291" y="150"/>
                  </a:lnTo>
                  <a:lnTo>
                    <a:pt x="293" y="133"/>
                  </a:lnTo>
                  <a:lnTo>
                    <a:pt x="293" y="133"/>
                  </a:lnTo>
                  <a:lnTo>
                    <a:pt x="291" y="117"/>
                  </a:lnTo>
                  <a:lnTo>
                    <a:pt x="286" y="100"/>
                  </a:lnTo>
                  <a:lnTo>
                    <a:pt x="278" y="90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1" y="71"/>
                  </a:lnTo>
                  <a:lnTo>
                    <a:pt x="232" y="67"/>
                  </a:lnTo>
                  <a:lnTo>
                    <a:pt x="214" y="63"/>
                  </a:lnTo>
                  <a:lnTo>
                    <a:pt x="189" y="63"/>
                  </a:lnTo>
                  <a:lnTo>
                    <a:pt x="189" y="63"/>
                  </a:lnTo>
                  <a:lnTo>
                    <a:pt x="164" y="65"/>
                  </a:lnTo>
                  <a:lnTo>
                    <a:pt x="141" y="69"/>
                  </a:lnTo>
                  <a:lnTo>
                    <a:pt x="131" y="73"/>
                  </a:lnTo>
                  <a:lnTo>
                    <a:pt x="122" y="79"/>
                  </a:lnTo>
                  <a:lnTo>
                    <a:pt x="114" y="86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1" y="102"/>
                  </a:lnTo>
                  <a:lnTo>
                    <a:pt x="97" y="115"/>
                  </a:lnTo>
                  <a:lnTo>
                    <a:pt x="93" y="129"/>
                  </a:lnTo>
                  <a:lnTo>
                    <a:pt x="91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3" y="125"/>
                  </a:lnTo>
                  <a:lnTo>
                    <a:pt x="27" y="106"/>
                  </a:lnTo>
                  <a:lnTo>
                    <a:pt x="31" y="90"/>
                  </a:lnTo>
                  <a:lnTo>
                    <a:pt x="37" y="75"/>
                  </a:lnTo>
                  <a:lnTo>
                    <a:pt x="43" y="63"/>
                  </a:lnTo>
                  <a:lnTo>
                    <a:pt x="52" y="50"/>
                  </a:lnTo>
                  <a:lnTo>
                    <a:pt x="62" y="40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101" y="17"/>
                  </a:lnTo>
                  <a:lnTo>
                    <a:pt x="129" y="9"/>
                  </a:lnTo>
                  <a:lnTo>
                    <a:pt x="160" y="3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228" y="3"/>
                  </a:lnTo>
                  <a:lnTo>
                    <a:pt x="262" y="7"/>
                  </a:lnTo>
                  <a:lnTo>
                    <a:pt x="291" y="17"/>
                  </a:lnTo>
                  <a:lnTo>
                    <a:pt x="316" y="29"/>
                  </a:lnTo>
                  <a:lnTo>
                    <a:pt x="316" y="29"/>
                  </a:lnTo>
                  <a:lnTo>
                    <a:pt x="328" y="38"/>
                  </a:lnTo>
                  <a:lnTo>
                    <a:pt x="336" y="46"/>
                  </a:lnTo>
                  <a:lnTo>
                    <a:pt x="345" y="56"/>
                  </a:lnTo>
                  <a:lnTo>
                    <a:pt x="353" y="67"/>
                  </a:lnTo>
                  <a:lnTo>
                    <a:pt x="357" y="79"/>
                  </a:lnTo>
                  <a:lnTo>
                    <a:pt x="361" y="92"/>
                  </a:lnTo>
                  <a:lnTo>
                    <a:pt x="363" y="106"/>
                  </a:lnTo>
                  <a:lnTo>
                    <a:pt x="363" y="121"/>
                  </a:lnTo>
                  <a:lnTo>
                    <a:pt x="363" y="372"/>
                  </a:lnTo>
                  <a:lnTo>
                    <a:pt x="363" y="372"/>
                  </a:lnTo>
                  <a:lnTo>
                    <a:pt x="366" y="383"/>
                  </a:lnTo>
                  <a:lnTo>
                    <a:pt x="370" y="391"/>
                  </a:lnTo>
                  <a:lnTo>
                    <a:pt x="370" y="391"/>
                  </a:lnTo>
                  <a:lnTo>
                    <a:pt x="372" y="393"/>
                  </a:lnTo>
                  <a:lnTo>
                    <a:pt x="376" y="395"/>
                  </a:lnTo>
                  <a:lnTo>
                    <a:pt x="388" y="397"/>
                  </a:lnTo>
                  <a:lnTo>
                    <a:pt x="388" y="397"/>
                  </a:lnTo>
                  <a:lnTo>
                    <a:pt x="399" y="397"/>
                  </a:lnTo>
                  <a:lnTo>
                    <a:pt x="399" y="397"/>
                  </a:lnTo>
                  <a:lnTo>
                    <a:pt x="413" y="395"/>
                  </a:lnTo>
                  <a:lnTo>
                    <a:pt x="413" y="449"/>
                  </a:lnTo>
                  <a:lnTo>
                    <a:pt x="413" y="449"/>
                  </a:lnTo>
                  <a:lnTo>
                    <a:pt x="386" y="456"/>
                  </a:lnTo>
                  <a:lnTo>
                    <a:pt x="386" y="456"/>
                  </a:lnTo>
                  <a:lnTo>
                    <a:pt x="361" y="458"/>
                  </a:lnTo>
                  <a:lnTo>
                    <a:pt x="361" y="458"/>
                  </a:lnTo>
                  <a:lnTo>
                    <a:pt x="345" y="456"/>
                  </a:lnTo>
                  <a:lnTo>
                    <a:pt x="330" y="449"/>
                  </a:lnTo>
                  <a:lnTo>
                    <a:pt x="318" y="441"/>
                  </a:lnTo>
                  <a:lnTo>
                    <a:pt x="307" y="431"/>
                  </a:lnTo>
                  <a:lnTo>
                    <a:pt x="307" y="431"/>
                  </a:lnTo>
                  <a:lnTo>
                    <a:pt x="299" y="412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2" y="404"/>
                  </a:lnTo>
                  <a:lnTo>
                    <a:pt x="268" y="416"/>
                  </a:lnTo>
                  <a:lnTo>
                    <a:pt x="249" y="429"/>
                  </a:lnTo>
                  <a:lnTo>
                    <a:pt x="230" y="441"/>
                  </a:lnTo>
                  <a:lnTo>
                    <a:pt x="230" y="441"/>
                  </a:lnTo>
                  <a:lnTo>
                    <a:pt x="207" y="449"/>
                  </a:lnTo>
                  <a:lnTo>
                    <a:pt x="185" y="458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8" y="460"/>
                  </a:lnTo>
                  <a:lnTo>
                    <a:pt x="95" y="458"/>
                  </a:lnTo>
                  <a:lnTo>
                    <a:pt x="83" y="454"/>
                  </a:lnTo>
                  <a:lnTo>
                    <a:pt x="70" y="447"/>
                  </a:lnTo>
                  <a:lnTo>
                    <a:pt x="58" y="441"/>
                  </a:lnTo>
                  <a:lnTo>
                    <a:pt x="48" y="435"/>
                  </a:lnTo>
                  <a:lnTo>
                    <a:pt x="37" y="424"/>
                  </a:lnTo>
                  <a:lnTo>
                    <a:pt x="37" y="424"/>
                  </a:lnTo>
                  <a:lnTo>
                    <a:pt x="29" y="416"/>
                  </a:lnTo>
                  <a:lnTo>
                    <a:pt x="20" y="406"/>
                  </a:lnTo>
                  <a:lnTo>
                    <a:pt x="14" y="395"/>
                  </a:lnTo>
                  <a:lnTo>
                    <a:pt x="8" y="383"/>
                  </a:lnTo>
                  <a:lnTo>
                    <a:pt x="4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4" y="291"/>
                  </a:lnTo>
                  <a:lnTo>
                    <a:pt x="8" y="279"/>
                  </a:lnTo>
                  <a:lnTo>
                    <a:pt x="14" y="269"/>
                  </a:lnTo>
                  <a:lnTo>
                    <a:pt x="20" y="258"/>
                  </a:lnTo>
                  <a:lnTo>
                    <a:pt x="29" y="248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3"/>
                  </a:lnTo>
                  <a:lnTo>
                    <a:pt x="81" y="213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3" y="183"/>
                  </a:lnTo>
                  <a:close/>
                  <a:moveTo>
                    <a:pt x="100" y="381"/>
                  </a:moveTo>
                  <a:lnTo>
                    <a:pt x="100" y="381"/>
                  </a:lnTo>
                  <a:lnTo>
                    <a:pt x="112" y="389"/>
                  </a:lnTo>
                  <a:lnTo>
                    <a:pt x="124" y="395"/>
                  </a:lnTo>
                  <a:lnTo>
                    <a:pt x="139" y="399"/>
                  </a:lnTo>
                  <a:lnTo>
                    <a:pt x="154" y="399"/>
                  </a:lnTo>
                  <a:lnTo>
                    <a:pt x="154" y="399"/>
                  </a:lnTo>
                  <a:lnTo>
                    <a:pt x="174" y="399"/>
                  </a:lnTo>
                  <a:lnTo>
                    <a:pt x="193" y="395"/>
                  </a:lnTo>
                  <a:lnTo>
                    <a:pt x="212" y="389"/>
                  </a:lnTo>
                  <a:lnTo>
                    <a:pt x="228" y="383"/>
                  </a:lnTo>
                  <a:lnTo>
                    <a:pt x="228" y="383"/>
                  </a:lnTo>
                  <a:lnTo>
                    <a:pt x="243" y="375"/>
                  </a:lnTo>
                  <a:lnTo>
                    <a:pt x="255" y="364"/>
                  </a:lnTo>
                  <a:lnTo>
                    <a:pt x="266" y="354"/>
                  </a:lnTo>
                  <a:lnTo>
                    <a:pt x="276" y="343"/>
                  </a:lnTo>
                  <a:lnTo>
                    <a:pt x="282" y="331"/>
                  </a:lnTo>
                  <a:lnTo>
                    <a:pt x="286" y="316"/>
                  </a:lnTo>
                  <a:lnTo>
                    <a:pt x="288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6" y="233"/>
                  </a:lnTo>
                  <a:lnTo>
                    <a:pt x="255" y="239"/>
                  </a:lnTo>
                  <a:lnTo>
                    <a:pt x="255" y="239"/>
                  </a:lnTo>
                  <a:lnTo>
                    <a:pt x="235" y="246"/>
                  </a:lnTo>
                  <a:lnTo>
                    <a:pt x="214" y="248"/>
                  </a:lnTo>
                  <a:lnTo>
                    <a:pt x="170" y="254"/>
                  </a:lnTo>
                  <a:lnTo>
                    <a:pt x="170" y="254"/>
                  </a:lnTo>
                  <a:lnTo>
                    <a:pt x="135" y="260"/>
                  </a:lnTo>
                  <a:lnTo>
                    <a:pt x="120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5" y="281"/>
                  </a:lnTo>
                  <a:lnTo>
                    <a:pt x="89" y="287"/>
                  </a:lnTo>
                  <a:lnTo>
                    <a:pt x="85" y="296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7" y="346"/>
                  </a:lnTo>
                  <a:lnTo>
                    <a:pt x="81" y="360"/>
                  </a:lnTo>
                  <a:lnTo>
                    <a:pt x="89" y="372"/>
                  </a:lnTo>
                  <a:lnTo>
                    <a:pt x="100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CA6C9F86-4B45-4E43-9946-09A13192E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7263" y="3487738"/>
              <a:ext cx="160337" cy="215900"/>
            </a:xfrm>
            <a:custGeom>
              <a:avLst/>
              <a:gdLst>
                <a:gd name="T0" fmla="*/ 0 w 444"/>
                <a:gd name="T1" fmla="*/ 0 h 600"/>
                <a:gd name="T2" fmla="*/ 437 w 444"/>
                <a:gd name="T3" fmla="*/ 0 h 600"/>
                <a:gd name="T4" fmla="*/ 437 w 444"/>
                <a:gd name="T5" fmla="*/ 73 h 600"/>
                <a:gd name="T6" fmla="*/ 81 w 444"/>
                <a:gd name="T7" fmla="*/ 73 h 600"/>
                <a:gd name="T8" fmla="*/ 81 w 444"/>
                <a:gd name="T9" fmla="*/ 256 h 600"/>
                <a:gd name="T10" fmla="*/ 410 w 444"/>
                <a:gd name="T11" fmla="*/ 256 h 600"/>
                <a:gd name="T12" fmla="*/ 410 w 444"/>
                <a:gd name="T13" fmla="*/ 325 h 600"/>
                <a:gd name="T14" fmla="*/ 81 w 444"/>
                <a:gd name="T15" fmla="*/ 325 h 600"/>
                <a:gd name="T16" fmla="*/ 81 w 444"/>
                <a:gd name="T17" fmla="*/ 528 h 600"/>
                <a:gd name="T18" fmla="*/ 443 w 444"/>
                <a:gd name="T19" fmla="*/ 528 h 600"/>
                <a:gd name="T20" fmla="*/ 443 w 444"/>
                <a:gd name="T21" fmla="*/ 599 h 600"/>
                <a:gd name="T22" fmla="*/ 0 w 444"/>
                <a:gd name="T23" fmla="*/ 599 h 600"/>
                <a:gd name="T24" fmla="*/ 0 w 444"/>
                <a:gd name="T25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4" h="600">
                  <a:moveTo>
                    <a:pt x="0" y="0"/>
                  </a:moveTo>
                  <a:lnTo>
                    <a:pt x="437" y="0"/>
                  </a:lnTo>
                  <a:lnTo>
                    <a:pt x="437" y="73"/>
                  </a:lnTo>
                  <a:lnTo>
                    <a:pt x="81" y="73"/>
                  </a:lnTo>
                  <a:lnTo>
                    <a:pt x="81" y="256"/>
                  </a:lnTo>
                  <a:lnTo>
                    <a:pt x="410" y="256"/>
                  </a:lnTo>
                  <a:lnTo>
                    <a:pt x="410" y="325"/>
                  </a:lnTo>
                  <a:lnTo>
                    <a:pt x="81" y="325"/>
                  </a:lnTo>
                  <a:lnTo>
                    <a:pt x="81" y="528"/>
                  </a:lnTo>
                  <a:lnTo>
                    <a:pt x="443" y="528"/>
                  </a:lnTo>
                  <a:lnTo>
                    <a:pt x="443" y="599"/>
                  </a:lnTo>
                  <a:lnTo>
                    <a:pt x="0" y="59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4" name="Freeform 41">
              <a:extLst>
                <a:ext uri="{FF2B5EF4-FFF2-40B4-BE49-F238E27FC236}">
                  <a16:creationId xmlns:a16="http://schemas.microsoft.com/office/drawing/2014/main" id="{220C711D-ECC5-B045-96DB-6B5E6B66E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541713"/>
              <a:ext cx="211138" cy="161925"/>
            </a:xfrm>
            <a:custGeom>
              <a:avLst/>
              <a:gdLst>
                <a:gd name="T0" fmla="*/ 72 w 588"/>
                <a:gd name="T1" fmla="*/ 11 h 448"/>
                <a:gd name="T2" fmla="*/ 72 w 588"/>
                <a:gd name="T3" fmla="*/ 73 h 448"/>
                <a:gd name="T4" fmla="*/ 110 w 588"/>
                <a:gd name="T5" fmla="*/ 33 h 448"/>
                <a:gd name="T6" fmla="*/ 120 w 588"/>
                <a:gd name="T7" fmla="*/ 25 h 448"/>
                <a:gd name="T8" fmla="*/ 159 w 588"/>
                <a:gd name="T9" fmla="*/ 6 h 448"/>
                <a:gd name="T10" fmla="*/ 203 w 588"/>
                <a:gd name="T11" fmla="*/ 0 h 448"/>
                <a:gd name="T12" fmla="*/ 226 w 588"/>
                <a:gd name="T13" fmla="*/ 2 h 448"/>
                <a:gd name="T14" fmla="*/ 269 w 588"/>
                <a:gd name="T15" fmla="*/ 15 h 448"/>
                <a:gd name="T16" fmla="*/ 286 w 588"/>
                <a:gd name="T17" fmla="*/ 27 h 448"/>
                <a:gd name="T18" fmla="*/ 303 w 588"/>
                <a:gd name="T19" fmla="*/ 44 h 448"/>
                <a:gd name="T20" fmla="*/ 319 w 588"/>
                <a:gd name="T21" fmla="*/ 69 h 448"/>
                <a:gd name="T22" fmla="*/ 332 w 588"/>
                <a:gd name="T23" fmla="*/ 54 h 448"/>
                <a:gd name="T24" fmla="*/ 361 w 588"/>
                <a:gd name="T25" fmla="*/ 27 h 448"/>
                <a:gd name="T26" fmla="*/ 375 w 588"/>
                <a:gd name="T27" fmla="*/ 17 h 448"/>
                <a:gd name="T28" fmla="*/ 411 w 588"/>
                <a:gd name="T29" fmla="*/ 4 h 448"/>
                <a:gd name="T30" fmla="*/ 450 w 588"/>
                <a:gd name="T31" fmla="*/ 0 h 448"/>
                <a:gd name="T32" fmla="*/ 471 w 588"/>
                <a:gd name="T33" fmla="*/ 2 h 448"/>
                <a:gd name="T34" fmla="*/ 509 w 588"/>
                <a:gd name="T35" fmla="*/ 11 h 448"/>
                <a:gd name="T36" fmla="*/ 538 w 588"/>
                <a:gd name="T37" fmla="*/ 25 h 448"/>
                <a:gd name="T38" fmla="*/ 563 w 588"/>
                <a:gd name="T39" fmla="*/ 50 h 448"/>
                <a:gd name="T40" fmla="*/ 571 w 588"/>
                <a:gd name="T41" fmla="*/ 65 h 448"/>
                <a:gd name="T42" fmla="*/ 583 w 588"/>
                <a:gd name="T43" fmla="*/ 104 h 448"/>
                <a:gd name="T44" fmla="*/ 587 w 588"/>
                <a:gd name="T45" fmla="*/ 156 h 448"/>
                <a:gd name="T46" fmla="*/ 511 w 588"/>
                <a:gd name="T47" fmla="*/ 447 h 448"/>
                <a:gd name="T48" fmla="*/ 511 w 588"/>
                <a:gd name="T49" fmla="*/ 144 h 448"/>
                <a:gd name="T50" fmla="*/ 506 w 588"/>
                <a:gd name="T51" fmla="*/ 108 h 448"/>
                <a:gd name="T52" fmla="*/ 490 w 588"/>
                <a:gd name="T53" fmla="*/ 83 h 448"/>
                <a:gd name="T54" fmla="*/ 477 w 588"/>
                <a:gd name="T55" fmla="*/ 77 h 448"/>
                <a:gd name="T56" fmla="*/ 450 w 588"/>
                <a:gd name="T57" fmla="*/ 69 h 448"/>
                <a:gd name="T58" fmla="*/ 436 w 588"/>
                <a:gd name="T59" fmla="*/ 69 h 448"/>
                <a:gd name="T60" fmla="*/ 396 w 588"/>
                <a:gd name="T61" fmla="*/ 75 h 448"/>
                <a:gd name="T62" fmla="*/ 361 w 588"/>
                <a:gd name="T63" fmla="*/ 96 h 448"/>
                <a:gd name="T64" fmla="*/ 355 w 588"/>
                <a:gd name="T65" fmla="*/ 104 h 448"/>
                <a:gd name="T66" fmla="*/ 342 w 588"/>
                <a:gd name="T67" fmla="*/ 125 h 448"/>
                <a:gd name="T68" fmla="*/ 332 w 588"/>
                <a:gd name="T69" fmla="*/ 162 h 448"/>
                <a:gd name="T70" fmla="*/ 330 w 588"/>
                <a:gd name="T71" fmla="*/ 447 h 448"/>
                <a:gd name="T72" fmla="*/ 255 w 588"/>
                <a:gd name="T73" fmla="*/ 162 h 448"/>
                <a:gd name="T74" fmla="*/ 255 w 588"/>
                <a:gd name="T75" fmla="*/ 141 h 448"/>
                <a:gd name="T76" fmla="*/ 251 w 588"/>
                <a:gd name="T77" fmla="*/ 108 h 448"/>
                <a:gd name="T78" fmla="*/ 245 w 588"/>
                <a:gd name="T79" fmla="*/ 98 h 448"/>
                <a:gd name="T80" fmla="*/ 234 w 588"/>
                <a:gd name="T81" fmla="*/ 83 h 448"/>
                <a:gd name="T82" fmla="*/ 222 w 588"/>
                <a:gd name="T83" fmla="*/ 75 h 448"/>
                <a:gd name="T84" fmla="*/ 182 w 588"/>
                <a:gd name="T85" fmla="*/ 67 h 448"/>
                <a:gd name="T86" fmla="*/ 164 w 588"/>
                <a:gd name="T87" fmla="*/ 69 h 448"/>
                <a:gd name="T88" fmla="*/ 124 w 588"/>
                <a:gd name="T89" fmla="*/ 85 h 448"/>
                <a:gd name="T90" fmla="*/ 107 w 588"/>
                <a:gd name="T91" fmla="*/ 100 h 448"/>
                <a:gd name="T92" fmla="*/ 93 w 588"/>
                <a:gd name="T93" fmla="*/ 119 h 448"/>
                <a:gd name="T94" fmla="*/ 83 w 588"/>
                <a:gd name="T95" fmla="*/ 144 h 448"/>
                <a:gd name="T96" fmla="*/ 76 w 588"/>
                <a:gd name="T97" fmla="*/ 177 h 448"/>
                <a:gd name="T98" fmla="*/ 72 w 588"/>
                <a:gd name="T99" fmla="*/ 447 h 448"/>
                <a:gd name="T100" fmla="*/ 0 w 588"/>
                <a:gd name="T101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8" h="448">
                  <a:moveTo>
                    <a:pt x="0" y="11"/>
                  </a:moveTo>
                  <a:lnTo>
                    <a:pt x="72" y="11"/>
                  </a:lnTo>
                  <a:lnTo>
                    <a:pt x="72" y="73"/>
                  </a:lnTo>
                  <a:lnTo>
                    <a:pt x="72" y="73"/>
                  </a:lnTo>
                  <a:lnTo>
                    <a:pt x="97" y="44"/>
                  </a:lnTo>
                  <a:lnTo>
                    <a:pt x="110" y="33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39" y="15"/>
                  </a:lnTo>
                  <a:lnTo>
                    <a:pt x="159" y="6"/>
                  </a:lnTo>
                  <a:lnTo>
                    <a:pt x="180" y="2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26" y="2"/>
                  </a:lnTo>
                  <a:lnTo>
                    <a:pt x="249" y="6"/>
                  </a:lnTo>
                  <a:lnTo>
                    <a:pt x="269" y="15"/>
                  </a:lnTo>
                  <a:lnTo>
                    <a:pt x="286" y="27"/>
                  </a:lnTo>
                  <a:lnTo>
                    <a:pt x="286" y="27"/>
                  </a:lnTo>
                  <a:lnTo>
                    <a:pt x="294" y="36"/>
                  </a:lnTo>
                  <a:lnTo>
                    <a:pt x="303" y="44"/>
                  </a:lnTo>
                  <a:lnTo>
                    <a:pt x="311" y="56"/>
                  </a:lnTo>
                  <a:lnTo>
                    <a:pt x="319" y="69"/>
                  </a:lnTo>
                  <a:lnTo>
                    <a:pt x="319" y="69"/>
                  </a:lnTo>
                  <a:lnTo>
                    <a:pt x="332" y="54"/>
                  </a:lnTo>
                  <a:lnTo>
                    <a:pt x="344" y="40"/>
                  </a:lnTo>
                  <a:lnTo>
                    <a:pt x="361" y="27"/>
                  </a:lnTo>
                  <a:lnTo>
                    <a:pt x="375" y="17"/>
                  </a:lnTo>
                  <a:lnTo>
                    <a:pt x="375" y="17"/>
                  </a:lnTo>
                  <a:lnTo>
                    <a:pt x="394" y="11"/>
                  </a:lnTo>
                  <a:lnTo>
                    <a:pt x="411" y="4"/>
                  </a:lnTo>
                  <a:lnTo>
                    <a:pt x="430" y="2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71" y="2"/>
                  </a:lnTo>
                  <a:lnTo>
                    <a:pt x="492" y="4"/>
                  </a:lnTo>
                  <a:lnTo>
                    <a:pt x="509" y="11"/>
                  </a:lnTo>
                  <a:lnTo>
                    <a:pt x="525" y="17"/>
                  </a:lnTo>
                  <a:lnTo>
                    <a:pt x="538" y="25"/>
                  </a:lnTo>
                  <a:lnTo>
                    <a:pt x="550" y="38"/>
                  </a:lnTo>
                  <a:lnTo>
                    <a:pt x="563" y="50"/>
                  </a:lnTo>
                  <a:lnTo>
                    <a:pt x="571" y="65"/>
                  </a:lnTo>
                  <a:lnTo>
                    <a:pt x="571" y="65"/>
                  </a:lnTo>
                  <a:lnTo>
                    <a:pt x="577" y="83"/>
                  </a:lnTo>
                  <a:lnTo>
                    <a:pt x="583" y="104"/>
                  </a:lnTo>
                  <a:lnTo>
                    <a:pt x="587" y="129"/>
                  </a:lnTo>
                  <a:lnTo>
                    <a:pt x="587" y="156"/>
                  </a:lnTo>
                  <a:lnTo>
                    <a:pt x="587" y="447"/>
                  </a:lnTo>
                  <a:lnTo>
                    <a:pt x="511" y="447"/>
                  </a:lnTo>
                  <a:lnTo>
                    <a:pt x="511" y="144"/>
                  </a:lnTo>
                  <a:lnTo>
                    <a:pt x="511" y="144"/>
                  </a:lnTo>
                  <a:lnTo>
                    <a:pt x="511" y="125"/>
                  </a:lnTo>
                  <a:lnTo>
                    <a:pt x="506" y="108"/>
                  </a:lnTo>
                  <a:lnTo>
                    <a:pt x="498" y="94"/>
                  </a:lnTo>
                  <a:lnTo>
                    <a:pt x="490" y="83"/>
                  </a:lnTo>
                  <a:lnTo>
                    <a:pt x="490" y="83"/>
                  </a:lnTo>
                  <a:lnTo>
                    <a:pt x="477" y="77"/>
                  </a:lnTo>
                  <a:lnTo>
                    <a:pt x="465" y="71"/>
                  </a:lnTo>
                  <a:lnTo>
                    <a:pt x="450" y="69"/>
                  </a:lnTo>
                  <a:lnTo>
                    <a:pt x="436" y="69"/>
                  </a:lnTo>
                  <a:lnTo>
                    <a:pt x="436" y="69"/>
                  </a:lnTo>
                  <a:lnTo>
                    <a:pt x="415" y="69"/>
                  </a:lnTo>
                  <a:lnTo>
                    <a:pt x="396" y="75"/>
                  </a:lnTo>
                  <a:lnTo>
                    <a:pt x="378" y="83"/>
                  </a:lnTo>
                  <a:lnTo>
                    <a:pt x="361" y="96"/>
                  </a:lnTo>
                  <a:lnTo>
                    <a:pt x="361" y="96"/>
                  </a:lnTo>
                  <a:lnTo>
                    <a:pt x="355" y="104"/>
                  </a:lnTo>
                  <a:lnTo>
                    <a:pt x="349" y="114"/>
                  </a:lnTo>
                  <a:lnTo>
                    <a:pt x="342" y="125"/>
                  </a:lnTo>
                  <a:lnTo>
                    <a:pt x="338" y="135"/>
                  </a:lnTo>
                  <a:lnTo>
                    <a:pt x="332" y="162"/>
                  </a:lnTo>
                  <a:lnTo>
                    <a:pt x="330" y="194"/>
                  </a:lnTo>
                  <a:lnTo>
                    <a:pt x="330" y="447"/>
                  </a:lnTo>
                  <a:lnTo>
                    <a:pt x="255" y="447"/>
                  </a:lnTo>
                  <a:lnTo>
                    <a:pt x="255" y="162"/>
                  </a:lnTo>
                  <a:lnTo>
                    <a:pt x="255" y="162"/>
                  </a:lnTo>
                  <a:lnTo>
                    <a:pt x="255" y="141"/>
                  </a:lnTo>
                  <a:lnTo>
                    <a:pt x="253" y="125"/>
                  </a:lnTo>
                  <a:lnTo>
                    <a:pt x="251" y="108"/>
                  </a:lnTo>
                  <a:lnTo>
                    <a:pt x="245" y="98"/>
                  </a:lnTo>
                  <a:lnTo>
                    <a:pt x="245" y="98"/>
                  </a:lnTo>
                  <a:lnTo>
                    <a:pt x="241" y="89"/>
                  </a:lnTo>
                  <a:lnTo>
                    <a:pt x="234" y="83"/>
                  </a:lnTo>
                  <a:lnTo>
                    <a:pt x="228" y="79"/>
                  </a:lnTo>
                  <a:lnTo>
                    <a:pt x="222" y="75"/>
                  </a:lnTo>
                  <a:lnTo>
                    <a:pt x="203" y="69"/>
                  </a:lnTo>
                  <a:lnTo>
                    <a:pt x="182" y="67"/>
                  </a:lnTo>
                  <a:lnTo>
                    <a:pt x="182" y="67"/>
                  </a:lnTo>
                  <a:lnTo>
                    <a:pt x="164" y="69"/>
                  </a:lnTo>
                  <a:lnTo>
                    <a:pt x="143" y="75"/>
                  </a:lnTo>
                  <a:lnTo>
                    <a:pt x="124" y="85"/>
                  </a:lnTo>
                  <a:lnTo>
                    <a:pt x="107" y="100"/>
                  </a:lnTo>
                  <a:lnTo>
                    <a:pt x="107" y="100"/>
                  </a:lnTo>
                  <a:lnTo>
                    <a:pt x="99" y="108"/>
                  </a:lnTo>
                  <a:lnTo>
                    <a:pt x="93" y="119"/>
                  </a:lnTo>
                  <a:lnTo>
                    <a:pt x="87" y="131"/>
                  </a:lnTo>
                  <a:lnTo>
                    <a:pt x="83" y="144"/>
                  </a:lnTo>
                  <a:lnTo>
                    <a:pt x="78" y="160"/>
                  </a:lnTo>
                  <a:lnTo>
                    <a:pt x="76" y="177"/>
                  </a:lnTo>
                  <a:lnTo>
                    <a:pt x="72" y="216"/>
                  </a:lnTo>
                  <a:lnTo>
                    <a:pt x="72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5" name="Freeform 42">
              <a:extLst>
                <a:ext uri="{FF2B5EF4-FFF2-40B4-BE49-F238E27FC236}">
                  <a16:creationId xmlns:a16="http://schemas.microsoft.com/office/drawing/2014/main" id="{BAC8DAF7-4011-124E-8415-91C962BF9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0175" y="3541713"/>
              <a:ext cx="139700" cy="223837"/>
            </a:xfrm>
            <a:custGeom>
              <a:avLst/>
              <a:gdLst>
                <a:gd name="T0" fmla="*/ 73 w 388"/>
                <a:gd name="T1" fmla="*/ 13 h 623"/>
                <a:gd name="T2" fmla="*/ 73 w 388"/>
                <a:gd name="T3" fmla="*/ 71 h 623"/>
                <a:gd name="T4" fmla="*/ 96 w 388"/>
                <a:gd name="T5" fmla="*/ 44 h 623"/>
                <a:gd name="T6" fmla="*/ 121 w 388"/>
                <a:gd name="T7" fmla="*/ 25 h 623"/>
                <a:gd name="T8" fmla="*/ 139 w 388"/>
                <a:gd name="T9" fmla="*/ 15 h 623"/>
                <a:gd name="T10" fmla="*/ 183 w 388"/>
                <a:gd name="T11" fmla="*/ 2 h 623"/>
                <a:gd name="T12" fmla="*/ 208 w 388"/>
                <a:gd name="T13" fmla="*/ 0 h 623"/>
                <a:gd name="T14" fmla="*/ 243 w 388"/>
                <a:gd name="T15" fmla="*/ 4 h 623"/>
                <a:gd name="T16" fmla="*/ 277 w 388"/>
                <a:gd name="T17" fmla="*/ 15 h 623"/>
                <a:gd name="T18" fmla="*/ 308 w 388"/>
                <a:gd name="T19" fmla="*/ 31 h 623"/>
                <a:gd name="T20" fmla="*/ 335 w 388"/>
                <a:gd name="T21" fmla="*/ 56 h 623"/>
                <a:gd name="T22" fmla="*/ 347 w 388"/>
                <a:gd name="T23" fmla="*/ 73 h 623"/>
                <a:gd name="T24" fmla="*/ 366 w 388"/>
                <a:gd name="T25" fmla="*/ 106 h 623"/>
                <a:gd name="T26" fmla="*/ 378 w 388"/>
                <a:gd name="T27" fmla="*/ 148 h 623"/>
                <a:gd name="T28" fmla="*/ 385 w 388"/>
                <a:gd name="T29" fmla="*/ 194 h 623"/>
                <a:gd name="T30" fmla="*/ 387 w 388"/>
                <a:gd name="T31" fmla="*/ 221 h 623"/>
                <a:gd name="T32" fmla="*/ 383 w 388"/>
                <a:gd name="T33" fmla="*/ 285 h 623"/>
                <a:gd name="T34" fmla="*/ 368 w 388"/>
                <a:gd name="T35" fmla="*/ 341 h 623"/>
                <a:gd name="T36" fmla="*/ 345 w 388"/>
                <a:gd name="T37" fmla="*/ 389 h 623"/>
                <a:gd name="T38" fmla="*/ 312 w 388"/>
                <a:gd name="T39" fmla="*/ 424 h 623"/>
                <a:gd name="T40" fmla="*/ 299 w 388"/>
                <a:gd name="T41" fmla="*/ 433 h 623"/>
                <a:gd name="T42" fmla="*/ 274 w 388"/>
                <a:gd name="T43" fmla="*/ 447 h 623"/>
                <a:gd name="T44" fmla="*/ 245 w 388"/>
                <a:gd name="T45" fmla="*/ 457 h 623"/>
                <a:gd name="T46" fmla="*/ 202 w 388"/>
                <a:gd name="T47" fmla="*/ 462 h 623"/>
                <a:gd name="T48" fmla="*/ 177 w 388"/>
                <a:gd name="T49" fmla="*/ 462 h 623"/>
                <a:gd name="T50" fmla="*/ 135 w 388"/>
                <a:gd name="T51" fmla="*/ 449 h 623"/>
                <a:gd name="T52" fmla="*/ 119 w 388"/>
                <a:gd name="T53" fmla="*/ 441 h 623"/>
                <a:gd name="T54" fmla="*/ 98 w 388"/>
                <a:gd name="T55" fmla="*/ 424 h 623"/>
                <a:gd name="T56" fmla="*/ 73 w 388"/>
                <a:gd name="T57" fmla="*/ 622 h 623"/>
                <a:gd name="T58" fmla="*/ 0 w 388"/>
                <a:gd name="T59" fmla="*/ 13 h 623"/>
                <a:gd name="T60" fmla="*/ 277 w 388"/>
                <a:gd name="T61" fmla="*/ 356 h 623"/>
                <a:gd name="T62" fmla="*/ 291 w 388"/>
                <a:gd name="T63" fmla="*/ 331 h 623"/>
                <a:gd name="T64" fmla="*/ 302 w 388"/>
                <a:gd name="T65" fmla="*/ 302 h 623"/>
                <a:gd name="T66" fmla="*/ 308 w 388"/>
                <a:gd name="T67" fmla="*/ 266 h 623"/>
                <a:gd name="T68" fmla="*/ 310 w 388"/>
                <a:gd name="T69" fmla="*/ 227 h 623"/>
                <a:gd name="T70" fmla="*/ 308 w 388"/>
                <a:gd name="T71" fmla="*/ 179 h 623"/>
                <a:gd name="T72" fmla="*/ 295 w 388"/>
                <a:gd name="T73" fmla="*/ 137 h 623"/>
                <a:gd name="T74" fmla="*/ 287 w 388"/>
                <a:gd name="T75" fmla="*/ 121 h 623"/>
                <a:gd name="T76" fmla="*/ 268 w 388"/>
                <a:gd name="T77" fmla="*/ 94 h 623"/>
                <a:gd name="T78" fmla="*/ 241 w 388"/>
                <a:gd name="T79" fmla="*/ 75 h 623"/>
                <a:gd name="T80" fmla="*/ 210 w 388"/>
                <a:gd name="T81" fmla="*/ 65 h 623"/>
                <a:gd name="T82" fmla="*/ 192 w 388"/>
                <a:gd name="T83" fmla="*/ 65 h 623"/>
                <a:gd name="T84" fmla="*/ 156 w 388"/>
                <a:gd name="T85" fmla="*/ 69 h 623"/>
                <a:gd name="T86" fmla="*/ 127 w 388"/>
                <a:gd name="T87" fmla="*/ 83 h 623"/>
                <a:gd name="T88" fmla="*/ 104 w 388"/>
                <a:gd name="T89" fmla="*/ 108 h 623"/>
                <a:gd name="T90" fmla="*/ 86 w 388"/>
                <a:gd name="T91" fmla="*/ 141 h 623"/>
                <a:gd name="T92" fmla="*/ 79 w 388"/>
                <a:gd name="T93" fmla="*/ 162 h 623"/>
                <a:gd name="T94" fmla="*/ 73 w 388"/>
                <a:gd name="T95" fmla="*/ 214 h 623"/>
                <a:gd name="T96" fmla="*/ 71 w 388"/>
                <a:gd name="T97" fmla="*/ 246 h 623"/>
                <a:gd name="T98" fmla="*/ 75 w 388"/>
                <a:gd name="T99" fmla="*/ 291 h 623"/>
                <a:gd name="T100" fmla="*/ 86 w 388"/>
                <a:gd name="T101" fmla="*/ 331 h 623"/>
                <a:gd name="T102" fmla="*/ 94 w 388"/>
                <a:gd name="T103" fmla="*/ 347 h 623"/>
                <a:gd name="T104" fmla="*/ 114 w 388"/>
                <a:gd name="T105" fmla="*/ 372 h 623"/>
                <a:gd name="T106" fmla="*/ 139 w 388"/>
                <a:gd name="T107" fmla="*/ 389 h 623"/>
                <a:gd name="T108" fmla="*/ 173 w 388"/>
                <a:gd name="T109" fmla="*/ 397 h 623"/>
                <a:gd name="T110" fmla="*/ 192 w 388"/>
                <a:gd name="T111" fmla="*/ 399 h 623"/>
                <a:gd name="T112" fmla="*/ 216 w 388"/>
                <a:gd name="T113" fmla="*/ 395 h 623"/>
                <a:gd name="T114" fmla="*/ 237 w 388"/>
                <a:gd name="T115" fmla="*/ 387 h 623"/>
                <a:gd name="T116" fmla="*/ 258 w 388"/>
                <a:gd name="T117" fmla="*/ 374 h 623"/>
                <a:gd name="T118" fmla="*/ 277 w 388"/>
                <a:gd name="T119" fmla="*/ 35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8" h="623">
                  <a:moveTo>
                    <a:pt x="0" y="13"/>
                  </a:moveTo>
                  <a:lnTo>
                    <a:pt x="73" y="13"/>
                  </a:lnTo>
                  <a:lnTo>
                    <a:pt x="73" y="71"/>
                  </a:lnTo>
                  <a:lnTo>
                    <a:pt x="73" y="71"/>
                  </a:lnTo>
                  <a:lnTo>
                    <a:pt x="83" y="56"/>
                  </a:lnTo>
                  <a:lnTo>
                    <a:pt x="96" y="44"/>
                  </a:lnTo>
                  <a:lnTo>
                    <a:pt x="108" y="33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39" y="15"/>
                  </a:lnTo>
                  <a:lnTo>
                    <a:pt x="160" y="6"/>
                  </a:lnTo>
                  <a:lnTo>
                    <a:pt x="183" y="2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27" y="0"/>
                  </a:lnTo>
                  <a:lnTo>
                    <a:pt x="243" y="4"/>
                  </a:lnTo>
                  <a:lnTo>
                    <a:pt x="260" y="8"/>
                  </a:lnTo>
                  <a:lnTo>
                    <a:pt x="277" y="15"/>
                  </a:lnTo>
                  <a:lnTo>
                    <a:pt x="293" y="23"/>
                  </a:lnTo>
                  <a:lnTo>
                    <a:pt x="308" y="31"/>
                  </a:lnTo>
                  <a:lnTo>
                    <a:pt x="320" y="44"/>
                  </a:lnTo>
                  <a:lnTo>
                    <a:pt x="335" y="56"/>
                  </a:lnTo>
                  <a:lnTo>
                    <a:pt x="335" y="56"/>
                  </a:lnTo>
                  <a:lnTo>
                    <a:pt x="347" y="73"/>
                  </a:lnTo>
                  <a:lnTo>
                    <a:pt x="358" y="88"/>
                  </a:lnTo>
                  <a:lnTo>
                    <a:pt x="366" y="106"/>
                  </a:lnTo>
                  <a:lnTo>
                    <a:pt x="374" y="127"/>
                  </a:lnTo>
                  <a:lnTo>
                    <a:pt x="378" y="148"/>
                  </a:lnTo>
                  <a:lnTo>
                    <a:pt x="383" y="171"/>
                  </a:lnTo>
                  <a:lnTo>
                    <a:pt x="385" y="194"/>
                  </a:lnTo>
                  <a:lnTo>
                    <a:pt x="387" y="221"/>
                  </a:lnTo>
                  <a:lnTo>
                    <a:pt x="387" y="221"/>
                  </a:lnTo>
                  <a:lnTo>
                    <a:pt x="385" y="254"/>
                  </a:lnTo>
                  <a:lnTo>
                    <a:pt x="383" y="285"/>
                  </a:lnTo>
                  <a:lnTo>
                    <a:pt x="376" y="316"/>
                  </a:lnTo>
                  <a:lnTo>
                    <a:pt x="368" y="341"/>
                  </a:lnTo>
                  <a:lnTo>
                    <a:pt x="358" y="366"/>
                  </a:lnTo>
                  <a:lnTo>
                    <a:pt x="345" y="389"/>
                  </a:lnTo>
                  <a:lnTo>
                    <a:pt x="329" y="408"/>
                  </a:lnTo>
                  <a:lnTo>
                    <a:pt x="312" y="424"/>
                  </a:lnTo>
                  <a:lnTo>
                    <a:pt x="312" y="424"/>
                  </a:lnTo>
                  <a:lnTo>
                    <a:pt x="299" y="433"/>
                  </a:lnTo>
                  <a:lnTo>
                    <a:pt x="287" y="441"/>
                  </a:lnTo>
                  <a:lnTo>
                    <a:pt x="274" y="447"/>
                  </a:lnTo>
                  <a:lnTo>
                    <a:pt x="260" y="453"/>
                  </a:lnTo>
                  <a:lnTo>
                    <a:pt x="245" y="457"/>
                  </a:lnTo>
                  <a:lnTo>
                    <a:pt x="231" y="460"/>
                  </a:lnTo>
                  <a:lnTo>
                    <a:pt x="202" y="462"/>
                  </a:lnTo>
                  <a:lnTo>
                    <a:pt x="202" y="462"/>
                  </a:lnTo>
                  <a:lnTo>
                    <a:pt x="177" y="462"/>
                  </a:lnTo>
                  <a:lnTo>
                    <a:pt x="156" y="457"/>
                  </a:lnTo>
                  <a:lnTo>
                    <a:pt x="135" y="449"/>
                  </a:lnTo>
                  <a:lnTo>
                    <a:pt x="119" y="441"/>
                  </a:lnTo>
                  <a:lnTo>
                    <a:pt x="119" y="441"/>
                  </a:lnTo>
                  <a:lnTo>
                    <a:pt x="108" y="433"/>
                  </a:lnTo>
                  <a:lnTo>
                    <a:pt x="98" y="424"/>
                  </a:lnTo>
                  <a:lnTo>
                    <a:pt x="73" y="399"/>
                  </a:lnTo>
                  <a:lnTo>
                    <a:pt x="73" y="622"/>
                  </a:lnTo>
                  <a:lnTo>
                    <a:pt x="0" y="622"/>
                  </a:lnTo>
                  <a:lnTo>
                    <a:pt x="0" y="13"/>
                  </a:lnTo>
                  <a:close/>
                  <a:moveTo>
                    <a:pt x="277" y="356"/>
                  </a:moveTo>
                  <a:lnTo>
                    <a:pt x="277" y="356"/>
                  </a:lnTo>
                  <a:lnTo>
                    <a:pt x="285" y="343"/>
                  </a:lnTo>
                  <a:lnTo>
                    <a:pt x="291" y="331"/>
                  </a:lnTo>
                  <a:lnTo>
                    <a:pt x="297" y="316"/>
                  </a:lnTo>
                  <a:lnTo>
                    <a:pt x="302" y="302"/>
                  </a:lnTo>
                  <a:lnTo>
                    <a:pt x="306" y="285"/>
                  </a:lnTo>
                  <a:lnTo>
                    <a:pt x="308" y="266"/>
                  </a:lnTo>
                  <a:lnTo>
                    <a:pt x="310" y="227"/>
                  </a:lnTo>
                  <a:lnTo>
                    <a:pt x="310" y="227"/>
                  </a:lnTo>
                  <a:lnTo>
                    <a:pt x="310" y="202"/>
                  </a:lnTo>
                  <a:lnTo>
                    <a:pt x="308" y="179"/>
                  </a:lnTo>
                  <a:lnTo>
                    <a:pt x="302" y="156"/>
                  </a:lnTo>
                  <a:lnTo>
                    <a:pt x="295" y="137"/>
                  </a:lnTo>
                  <a:lnTo>
                    <a:pt x="295" y="137"/>
                  </a:lnTo>
                  <a:lnTo>
                    <a:pt x="287" y="121"/>
                  </a:lnTo>
                  <a:lnTo>
                    <a:pt x="279" y="104"/>
                  </a:lnTo>
                  <a:lnTo>
                    <a:pt x="268" y="94"/>
                  </a:lnTo>
                  <a:lnTo>
                    <a:pt x="256" y="83"/>
                  </a:lnTo>
                  <a:lnTo>
                    <a:pt x="241" y="75"/>
                  </a:lnTo>
                  <a:lnTo>
                    <a:pt x="227" y="69"/>
                  </a:lnTo>
                  <a:lnTo>
                    <a:pt x="210" y="65"/>
                  </a:lnTo>
                  <a:lnTo>
                    <a:pt x="192" y="65"/>
                  </a:lnTo>
                  <a:lnTo>
                    <a:pt x="192" y="65"/>
                  </a:lnTo>
                  <a:lnTo>
                    <a:pt x="173" y="67"/>
                  </a:lnTo>
                  <a:lnTo>
                    <a:pt x="156" y="69"/>
                  </a:lnTo>
                  <a:lnTo>
                    <a:pt x="139" y="75"/>
                  </a:lnTo>
                  <a:lnTo>
                    <a:pt x="127" y="83"/>
                  </a:lnTo>
                  <a:lnTo>
                    <a:pt x="114" y="94"/>
                  </a:lnTo>
                  <a:lnTo>
                    <a:pt x="104" y="108"/>
                  </a:lnTo>
                  <a:lnTo>
                    <a:pt x="94" y="123"/>
                  </a:lnTo>
                  <a:lnTo>
                    <a:pt x="86" y="141"/>
                  </a:lnTo>
                  <a:lnTo>
                    <a:pt x="86" y="141"/>
                  </a:lnTo>
                  <a:lnTo>
                    <a:pt x="79" y="162"/>
                  </a:lnTo>
                  <a:lnTo>
                    <a:pt x="75" y="187"/>
                  </a:lnTo>
                  <a:lnTo>
                    <a:pt x="73" y="214"/>
                  </a:lnTo>
                  <a:lnTo>
                    <a:pt x="71" y="246"/>
                  </a:lnTo>
                  <a:lnTo>
                    <a:pt x="71" y="246"/>
                  </a:lnTo>
                  <a:lnTo>
                    <a:pt x="73" y="268"/>
                  </a:lnTo>
                  <a:lnTo>
                    <a:pt x="75" y="291"/>
                  </a:lnTo>
                  <a:lnTo>
                    <a:pt x="79" y="312"/>
                  </a:lnTo>
                  <a:lnTo>
                    <a:pt x="86" y="331"/>
                  </a:lnTo>
                  <a:lnTo>
                    <a:pt x="86" y="331"/>
                  </a:lnTo>
                  <a:lnTo>
                    <a:pt x="94" y="347"/>
                  </a:lnTo>
                  <a:lnTo>
                    <a:pt x="104" y="360"/>
                  </a:lnTo>
                  <a:lnTo>
                    <a:pt x="114" y="372"/>
                  </a:lnTo>
                  <a:lnTo>
                    <a:pt x="127" y="381"/>
                  </a:lnTo>
                  <a:lnTo>
                    <a:pt x="139" y="389"/>
                  </a:lnTo>
                  <a:lnTo>
                    <a:pt x="156" y="393"/>
                  </a:lnTo>
                  <a:lnTo>
                    <a:pt x="173" y="397"/>
                  </a:lnTo>
                  <a:lnTo>
                    <a:pt x="192" y="399"/>
                  </a:lnTo>
                  <a:lnTo>
                    <a:pt x="192" y="399"/>
                  </a:lnTo>
                  <a:lnTo>
                    <a:pt x="204" y="397"/>
                  </a:lnTo>
                  <a:lnTo>
                    <a:pt x="216" y="395"/>
                  </a:lnTo>
                  <a:lnTo>
                    <a:pt x="227" y="393"/>
                  </a:lnTo>
                  <a:lnTo>
                    <a:pt x="237" y="387"/>
                  </a:lnTo>
                  <a:lnTo>
                    <a:pt x="249" y="381"/>
                  </a:lnTo>
                  <a:lnTo>
                    <a:pt x="258" y="374"/>
                  </a:lnTo>
                  <a:lnTo>
                    <a:pt x="268" y="366"/>
                  </a:lnTo>
                  <a:lnTo>
                    <a:pt x="277" y="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6" name="Freeform 43">
              <a:extLst>
                <a:ext uri="{FF2B5EF4-FFF2-40B4-BE49-F238E27FC236}">
                  <a16:creationId xmlns:a16="http://schemas.microsoft.com/office/drawing/2014/main" id="{591AE508-F87B-6645-9080-80BEB2403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1625" y="3487738"/>
              <a:ext cx="26988" cy="215900"/>
            </a:xfrm>
            <a:custGeom>
              <a:avLst/>
              <a:gdLst>
                <a:gd name="T0" fmla="*/ 0 w 74"/>
                <a:gd name="T1" fmla="*/ 0 h 600"/>
                <a:gd name="T2" fmla="*/ 73 w 74"/>
                <a:gd name="T3" fmla="*/ 0 h 600"/>
                <a:gd name="T4" fmla="*/ 73 w 74"/>
                <a:gd name="T5" fmla="*/ 599 h 600"/>
                <a:gd name="T6" fmla="*/ 0 w 74"/>
                <a:gd name="T7" fmla="*/ 599 h 600"/>
                <a:gd name="T8" fmla="*/ 0 w 74"/>
                <a:gd name="T9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600">
                  <a:moveTo>
                    <a:pt x="0" y="0"/>
                  </a:moveTo>
                  <a:lnTo>
                    <a:pt x="73" y="0"/>
                  </a:lnTo>
                  <a:lnTo>
                    <a:pt x="73" y="599"/>
                  </a:lnTo>
                  <a:lnTo>
                    <a:pt x="0" y="59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50C5346B-B3AA-B940-A471-7AE1AAC30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7188" y="3541713"/>
              <a:ext cx="146050" cy="168275"/>
            </a:xfrm>
            <a:custGeom>
              <a:avLst/>
              <a:gdLst>
                <a:gd name="T0" fmla="*/ 359 w 404"/>
                <a:gd name="T1" fmla="*/ 71 h 467"/>
                <a:gd name="T2" fmla="*/ 388 w 404"/>
                <a:gd name="T3" fmla="*/ 125 h 467"/>
                <a:gd name="T4" fmla="*/ 403 w 404"/>
                <a:gd name="T5" fmla="*/ 196 h 467"/>
                <a:gd name="T6" fmla="*/ 403 w 404"/>
                <a:gd name="T7" fmla="*/ 248 h 467"/>
                <a:gd name="T8" fmla="*/ 390 w 404"/>
                <a:gd name="T9" fmla="*/ 318 h 467"/>
                <a:gd name="T10" fmla="*/ 363 w 404"/>
                <a:gd name="T11" fmla="*/ 378 h 467"/>
                <a:gd name="T12" fmla="*/ 338 w 404"/>
                <a:gd name="T13" fmla="*/ 412 h 467"/>
                <a:gd name="T14" fmla="*/ 286 w 404"/>
                <a:gd name="T15" fmla="*/ 447 h 467"/>
                <a:gd name="T16" fmla="*/ 220 w 404"/>
                <a:gd name="T17" fmla="*/ 464 h 467"/>
                <a:gd name="T18" fmla="*/ 172 w 404"/>
                <a:gd name="T19" fmla="*/ 464 h 467"/>
                <a:gd name="T20" fmla="*/ 114 w 404"/>
                <a:gd name="T21" fmla="*/ 449 h 467"/>
                <a:gd name="T22" fmla="*/ 66 w 404"/>
                <a:gd name="T23" fmla="*/ 418 h 467"/>
                <a:gd name="T24" fmla="*/ 39 w 404"/>
                <a:gd name="T25" fmla="*/ 389 h 467"/>
                <a:gd name="T26" fmla="*/ 12 w 404"/>
                <a:gd name="T27" fmla="*/ 333 h 467"/>
                <a:gd name="T28" fmla="*/ 0 w 404"/>
                <a:gd name="T29" fmla="*/ 266 h 467"/>
                <a:gd name="T30" fmla="*/ 0 w 404"/>
                <a:gd name="T31" fmla="*/ 214 h 467"/>
                <a:gd name="T32" fmla="*/ 12 w 404"/>
                <a:gd name="T33" fmla="*/ 141 h 467"/>
                <a:gd name="T34" fmla="*/ 41 w 404"/>
                <a:gd name="T35" fmla="*/ 83 h 467"/>
                <a:gd name="T36" fmla="*/ 68 w 404"/>
                <a:gd name="T37" fmla="*/ 50 h 467"/>
                <a:gd name="T38" fmla="*/ 120 w 404"/>
                <a:gd name="T39" fmla="*/ 17 h 467"/>
                <a:gd name="T40" fmla="*/ 180 w 404"/>
                <a:gd name="T41" fmla="*/ 0 h 467"/>
                <a:gd name="T42" fmla="*/ 224 w 404"/>
                <a:gd name="T43" fmla="*/ 0 h 467"/>
                <a:gd name="T44" fmla="*/ 280 w 404"/>
                <a:gd name="T45" fmla="*/ 15 h 467"/>
                <a:gd name="T46" fmla="*/ 330 w 404"/>
                <a:gd name="T47" fmla="*/ 44 h 467"/>
                <a:gd name="T48" fmla="*/ 299 w 404"/>
                <a:gd name="T49" fmla="*/ 347 h 467"/>
                <a:gd name="T50" fmla="*/ 324 w 404"/>
                <a:gd name="T51" fmla="*/ 258 h 467"/>
                <a:gd name="T52" fmla="*/ 326 w 404"/>
                <a:gd name="T53" fmla="*/ 196 h 467"/>
                <a:gd name="T54" fmla="*/ 307 w 404"/>
                <a:gd name="T55" fmla="*/ 125 h 467"/>
                <a:gd name="T56" fmla="*/ 289 w 404"/>
                <a:gd name="T57" fmla="*/ 98 h 467"/>
                <a:gd name="T58" fmla="*/ 251 w 404"/>
                <a:gd name="T59" fmla="*/ 73 h 467"/>
                <a:gd name="T60" fmla="*/ 201 w 404"/>
                <a:gd name="T61" fmla="*/ 65 h 467"/>
                <a:gd name="T62" fmla="*/ 170 w 404"/>
                <a:gd name="T63" fmla="*/ 67 h 467"/>
                <a:gd name="T64" fmla="*/ 133 w 404"/>
                <a:gd name="T65" fmla="*/ 83 h 467"/>
                <a:gd name="T66" fmla="*/ 104 w 404"/>
                <a:gd name="T67" fmla="*/ 115 h 467"/>
                <a:gd name="T68" fmla="*/ 83 w 404"/>
                <a:gd name="T69" fmla="*/ 173 h 467"/>
                <a:gd name="T70" fmla="*/ 74 w 404"/>
                <a:gd name="T71" fmla="*/ 239 h 467"/>
                <a:gd name="T72" fmla="*/ 91 w 404"/>
                <a:gd name="T73" fmla="*/ 331 h 467"/>
                <a:gd name="T74" fmla="*/ 112 w 404"/>
                <a:gd name="T75" fmla="*/ 366 h 467"/>
                <a:gd name="T76" fmla="*/ 143 w 404"/>
                <a:gd name="T77" fmla="*/ 391 h 467"/>
                <a:gd name="T78" fmla="*/ 185 w 404"/>
                <a:gd name="T79" fmla="*/ 401 h 467"/>
                <a:gd name="T80" fmla="*/ 218 w 404"/>
                <a:gd name="T81" fmla="*/ 401 h 467"/>
                <a:gd name="T82" fmla="*/ 261 w 404"/>
                <a:gd name="T83" fmla="*/ 389 h 467"/>
                <a:gd name="T84" fmla="*/ 293 w 404"/>
                <a:gd name="T85" fmla="*/ 36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4" h="467">
                  <a:moveTo>
                    <a:pt x="345" y="56"/>
                  </a:moveTo>
                  <a:lnTo>
                    <a:pt x="345" y="56"/>
                  </a:lnTo>
                  <a:lnTo>
                    <a:pt x="359" y="71"/>
                  </a:lnTo>
                  <a:lnTo>
                    <a:pt x="370" y="87"/>
                  </a:lnTo>
                  <a:lnTo>
                    <a:pt x="380" y="106"/>
                  </a:lnTo>
                  <a:lnTo>
                    <a:pt x="388" y="125"/>
                  </a:lnTo>
                  <a:lnTo>
                    <a:pt x="395" y="148"/>
                  </a:lnTo>
                  <a:lnTo>
                    <a:pt x="399" y="171"/>
                  </a:lnTo>
                  <a:lnTo>
                    <a:pt x="403" y="196"/>
                  </a:lnTo>
                  <a:lnTo>
                    <a:pt x="403" y="223"/>
                  </a:lnTo>
                  <a:lnTo>
                    <a:pt x="403" y="223"/>
                  </a:lnTo>
                  <a:lnTo>
                    <a:pt x="403" y="248"/>
                  </a:lnTo>
                  <a:lnTo>
                    <a:pt x="401" y="273"/>
                  </a:lnTo>
                  <a:lnTo>
                    <a:pt x="396" y="295"/>
                  </a:lnTo>
                  <a:lnTo>
                    <a:pt x="390" y="318"/>
                  </a:lnTo>
                  <a:lnTo>
                    <a:pt x="384" y="339"/>
                  </a:lnTo>
                  <a:lnTo>
                    <a:pt x="374" y="360"/>
                  </a:lnTo>
                  <a:lnTo>
                    <a:pt x="363" y="378"/>
                  </a:lnTo>
                  <a:lnTo>
                    <a:pt x="353" y="397"/>
                  </a:lnTo>
                  <a:lnTo>
                    <a:pt x="353" y="397"/>
                  </a:lnTo>
                  <a:lnTo>
                    <a:pt x="338" y="412"/>
                  </a:lnTo>
                  <a:lnTo>
                    <a:pt x="324" y="426"/>
                  </a:lnTo>
                  <a:lnTo>
                    <a:pt x="305" y="439"/>
                  </a:lnTo>
                  <a:lnTo>
                    <a:pt x="286" y="447"/>
                  </a:lnTo>
                  <a:lnTo>
                    <a:pt x="266" y="455"/>
                  </a:lnTo>
                  <a:lnTo>
                    <a:pt x="243" y="462"/>
                  </a:lnTo>
                  <a:lnTo>
                    <a:pt x="220" y="464"/>
                  </a:lnTo>
                  <a:lnTo>
                    <a:pt x="193" y="466"/>
                  </a:lnTo>
                  <a:lnTo>
                    <a:pt x="193" y="466"/>
                  </a:lnTo>
                  <a:lnTo>
                    <a:pt x="172" y="464"/>
                  </a:lnTo>
                  <a:lnTo>
                    <a:pt x="151" y="462"/>
                  </a:lnTo>
                  <a:lnTo>
                    <a:pt x="133" y="457"/>
                  </a:lnTo>
                  <a:lnTo>
                    <a:pt x="114" y="449"/>
                  </a:lnTo>
                  <a:lnTo>
                    <a:pt x="95" y="441"/>
                  </a:lnTo>
                  <a:lnTo>
                    <a:pt x="81" y="431"/>
                  </a:lnTo>
                  <a:lnTo>
                    <a:pt x="66" y="418"/>
                  </a:lnTo>
                  <a:lnTo>
                    <a:pt x="52" y="403"/>
                  </a:lnTo>
                  <a:lnTo>
                    <a:pt x="52" y="403"/>
                  </a:lnTo>
                  <a:lnTo>
                    <a:pt x="39" y="389"/>
                  </a:lnTo>
                  <a:lnTo>
                    <a:pt x="29" y="370"/>
                  </a:lnTo>
                  <a:lnTo>
                    <a:pt x="18" y="354"/>
                  </a:lnTo>
                  <a:lnTo>
                    <a:pt x="12" y="333"/>
                  </a:lnTo>
                  <a:lnTo>
                    <a:pt x="6" y="312"/>
                  </a:lnTo>
                  <a:lnTo>
                    <a:pt x="2" y="289"/>
                  </a:lnTo>
                  <a:lnTo>
                    <a:pt x="0" y="266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0" y="214"/>
                  </a:lnTo>
                  <a:lnTo>
                    <a:pt x="2" y="189"/>
                  </a:lnTo>
                  <a:lnTo>
                    <a:pt x="6" y="164"/>
                  </a:lnTo>
                  <a:lnTo>
                    <a:pt x="12" y="141"/>
                  </a:lnTo>
                  <a:lnTo>
                    <a:pt x="21" y="121"/>
                  </a:lnTo>
                  <a:lnTo>
                    <a:pt x="31" y="100"/>
                  </a:lnTo>
                  <a:lnTo>
                    <a:pt x="41" y="83"/>
                  </a:lnTo>
                  <a:lnTo>
                    <a:pt x="54" y="65"/>
                  </a:lnTo>
                  <a:lnTo>
                    <a:pt x="54" y="65"/>
                  </a:lnTo>
                  <a:lnTo>
                    <a:pt x="68" y="50"/>
                  </a:lnTo>
                  <a:lnTo>
                    <a:pt x="85" y="38"/>
                  </a:lnTo>
                  <a:lnTo>
                    <a:pt x="102" y="25"/>
                  </a:lnTo>
                  <a:lnTo>
                    <a:pt x="120" y="17"/>
                  </a:lnTo>
                  <a:lnTo>
                    <a:pt x="139" y="8"/>
                  </a:lnTo>
                  <a:lnTo>
                    <a:pt x="160" y="4"/>
                  </a:lnTo>
                  <a:lnTo>
                    <a:pt x="180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24" y="0"/>
                  </a:lnTo>
                  <a:lnTo>
                    <a:pt x="243" y="4"/>
                  </a:lnTo>
                  <a:lnTo>
                    <a:pt x="264" y="8"/>
                  </a:lnTo>
                  <a:lnTo>
                    <a:pt x="280" y="15"/>
                  </a:lnTo>
                  <a:lnTo>
                    <a:pt x="299" y="23"/>
                  </a:lnTo>
                  <a:lnTo>
                    <a:pt x="315" y="31"/>
                  </a:lnTo>
                  <a:lnTo>
                    <a:pt x="330" y="44"/>
                  </a:lnTo>
                  <a:lnTo>
                    <a:pt x="345" y="56"/>
                  </a:lnTo>
                  <a:close/>
                  <a:moveTo>
                    <a:pt x="299" y="347"/>
                  </a:moveTo>
                  <a:lnTo>
                    <a:pt x="299" y="347"/>
                  </a:lnTo>
                  <a:lnTo>
                    <a:pt x="311" y="318"/>
                  </a:lnTo>
                  <a:lnTo>
                    <a:pt x="320" y="289"/>
                  </a:lnTo>
                  <a:lnTo>
                    <a:pt x="324" y="258"/>
                  </a:lnTo>
                  <a:lnTo>
                    <a:pt x="326" y="225"/>
                  </a:lnTo>
                  <a:lnTo>
                    <a:pt x="326" y="225"/>
                  </a:lnTo>
                  <a:lnTo>
                    <a:pt x="326" y="196"/>
                  </a:lnTo>
                  <a:lnTo>
                    <a:pt x="322" y="168"/>
                  </a:lnTo>
                  <a:lnTo>
                    <a:pt x="315" y="146"/>
                  </a:lnTo>
                  <a:lnTo>
                    <a:pt x="307" y="125"/>
                  </a:lnTo>
                  <a:lnTo>
                    <a:pt x="307" y="125"/>
                  </a:lnTo>
                  <a:lnTo>
                    <a:pt x="299" y="110"/>
                  </a:lnTo>
                  <a:lnTo>
                    <a:pt x="289" y="98"/>
                  </a:lnTo>
                  <a:lnTo>
                    <a:pt x="278" y="87"/>
                  </a:lnTo>
                  <a:lnTo>
                    <a:pt x="266" y="79"/>
                  </a:lnTo>
                  <a:lnTo>
                    <a:pt x="251" y="73"/>
                  </a:lnTo>
                  <a:lnTo>
                    <a:pt x="237" y="69"/>
                  </a:lnTo>
                  <a:lnTo>
                    <a:pt x="220" y="65"/>
                  </a:lnTo>
                  <a:lnTo>
                    <a:pt x="201" y="65"/>
                  </a:lnTo>
                  <a:lnTo>
                    <a:pt x="201" y="65"/>
                  </a:lnTo>
                  <a:lnTo>
                    <a:pt x="185" y="65"/>
                  </a:lnTo>
                  <a:lnTo>
                    <a:pt x="170" y="67"/>
                  </a:lnTo>
                  <a:lnTo>
                    <a:pt x="155" y="71"/>
                  </a:lnTo>
                  <a:lnTo>
                    <a:pt x="143" y="77"/>
                  </a:lnTo>
                  <a:lnTo>
                    <a:pt x="133" y="83"/>
                  </a:lnTo>
                  <a:lnTo>
                    <a:pt x="122" y="94"/>
                  </a:lnTo>
                  <a:lnTo>
                    <a:pt x="112" y="104"/>
                  </a:lnTo>
                  <a:lnTo>
                    <a:pt x="104" y="115"/>
                  </a:lnTo>
                  <a:lnTo>
                    <a:pt x="104" y="115"/>
                  </a:lnTo>
                  <a:lnTo>
                    <a:pt x="91" y="141"/>
                  </a:lnTo>
                  <a:lnTo>
                    <a:pt x="83" y="173"/>
                  </a:lnTo>
                  <a:lnTo>
                    <a:pt x="77" y="204"/>
                  </a:lnTo>
                  <a:lnTo>
                    <a:pt x="74" y="239"/>
                  </a:lnTo>
                  <a:lnTo>
                    <a:pt x="74" y="239"/>
                  </a:lnTo>
                  <a:lnTo>
                    <a:pt x="77" y="273"/>
                  </a:lnTo>
                  <a:lnTo>
                    <a:pt x="83" y="304"/>
                  </a:lnTo>
                  <a:lnTo>
                    <a:pt x="91" y="331"/>
                  </a:lnTo>
                  <a:lnTo>
                    <a:pt x="104" y="356"/>
                  </a:lnTo>
                  <a:lnTo>
                    <a:pt x="104" y="356"/>
                  </a:lnTo>
                  <a:lnTo>
                    <a:pt x="112" y="366"/>
                  </a:lnTo>
                  <a:lnTo>
                    <a:pt x="122" y="376"/>
                  </a:lnTo>
                  <a:lnTo>
                    <a:pt x="133" y="385"/>
                  </a:lnTo>
                  <a:lnTo>
                    <a:pt x="143" y="391"/>
                  </a:lnTo>
                  <a:lnTo>
                    <a:pt x="155" y="395"/>
                  </a:lnTo>
                  <a:lnTo>
                    <a:pt x="170" y="399"/>
                  </a:lnTo>
                  <a:lnTo>
                    <a:pt x="185" y="401"/>
                  </a:lnTo>
                  <a:lnTo>
                    <a:pt x="201" y="401"/>
                  </a:lnTo>
                  <a:lnTo>
                    <a:pt x="201" y="401"/>
                  </a:lnTo>
                  <a:lnTo>
                    <a:pt x="218" y="401"/>
                  </a:lnTo>
                  <a:lnTo>
                    <a:pt x="234" y="399"/>
                  </a:lnTo>
                  <a:lnTo>
                    <a:pt x="249" y="395"/>
                  </a:lnTo>
                  <a:lnTo>
                    <a:pt x="261" y="389"/>
                  </a:lnTo>
                  <a:lnTo>
                    <a:pt x="274" y="381"/>
                  </a:lnTo>
                  <a:lnTo>
                    <a:pt x="282" y="370"/>
                  </a:lnTo>
                  <a:lnTo>
                    <a:pt x="293" y="360"/>
                  </a:lnTo>
                  <a:lnTo>
                    <a:pt x="299" y="3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2E7CEEE9-87A8-F446-A5F8-544A2BD8E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4988" y="3487738"/>
              <a:ext cx="26987" cy="215900"/>
            </a:xfrm>
            <a:custGeom>
              <a:avLst/>
              <a:gdLst>
                <a:gd name="T0" fmla="*/ 0 w 74"/>
                <a:gd name="T1" fmla="*/ 0 h 600"/>
                <a:gd name="T2" fmla="*/ 73 w 74"/>
                <a:gd name="T3" fmla="*/ 0 h 600"/>
                <a:gd name="T4" fmla="*/ 73 w 74"/>
                <a:gd name="T5" fmla="*/ 83 h 600"/>
                <a:gd name="T6" fmla="*/ 0 w 74"/>
                <a:gd name="T7" fmla="*/ 83 h 600"/>
                <a:gd name="T8" fmla="*/ 0 w 74"/>
                <a:gd name="T9" fmla="*/ 0 h 600"/>
                <a:gd name="T10" fmla="*/ 0 w 74"/>
                <a:gd name="T11" fmla="*/ 165 h 600"/>
                <a:gd name="T12" fmla="*/ 73 w 74"/>
                <a:gd name="T13" fmla="*/ 165 h 600"/>
                <a:gd name="T14" fmla="*/ 73 w 74"/>
                <a:gd name="T15" fmla="*/ 599 h 600"/>
                <a:gd name="T16" fmla="*/ 0 w 74"/>
                <a:gd name="T17" fmla="*/ 599 h 600"/>
                <a:gd name="T18" fmla="*/ 0 w 74"/>
                <a:gd name="T19" fmla="*/ 165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600">
                  <a:moveTo>
                    <a:pt x="0" y="0"/>
                  </a:moveTo>
                  <a:lnTo>
                    <a:pt x="73" y="0"/>
                  </a:lnTo>
                  <a:lnTo>
                    <a:pt x="73" y="83"/>
                  </a:lnTo>
                  <a:lnTo>
                    <a:pt x="0" y="83"/>
                  </a:lnTo>
                  <a:lnTo>
                    <a:pt x="0" y="0"/>
                  </a:lnTo>
                  <a:close/>
                  <a:moveTo>
                    <a:pt x="0" y="165"/>
                  </a:moveTo>
                  <a:lnTo>
                    <a:pt x="73" y="165"/>
                  </a:lnTo>
                  <a:lnTo>
                    <a:pt x="73" y="599"/>
                  </a:lnTo>
                  <a:lnTo>
                    <a:pt x="0" y="599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F433B109-3FE5-7F4D-B856-8234E8EA2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6275" y="3541713"/>
              <a:ext cx="142875" cy="166687"/>
            </a:xfrm>
            <a:custGeom>
              <a:avLst/>
              <a:gdLst>
                <a:gd name="T0" fmla="*/ 293 w 396"/>
                <a:gd name="T1" fmla="*/ 23 h 465"/>
                <a:gd name="T2" fmla="*/ 332 w 396"/>
                <a:gd name="T3" fmla="*/ 48 h 465"/>
                <a:gd name="T4" fmla="*/ 359 w 396"/>
                <a:gd name="T5" fmla="*/ 79 h 465"/>
                <a:gd name="T6" fmla="*/ 370 w 396"/>
                <a:gd name="T7" fmla="*/ 96 h 465"/>
                <a:gd name="T8" fmla="*/ 384 w 396"/>
                <a:gd name="T9" fmla="*/ 135 h 465"/>
                <a:gd name="T10" fmla="*/ 388 w 396"/>
                <a:gd name="T11" fmla="*/ 156 h 465"/>
                <a:gd name="T12" fmla="*/ 395 w 396"/>
                <a:gd name="T13" fmla="*/ 196 h 465"/>
                <a:gd name="T14" fmla="*/ 77 w 396"/>
                <a:gd name="T15" fmla="*/ 252 h 465"/>
                <a:gd name="T16" fmla="*/ 81 w 396"/>
                <a:gd name="T17" fmla="*/ 285 h 465"/>
                <a:gd name="T18" fmla="*/ 96 w 396"/>
                <a:gd name="T19" fmla="*/ 337 h 465"/>
                <a:gd name="T20" fmla="*/ 108 w 396"/>
                <a:gd name="T21" fmla="*/ 360 h 465"/>
                <a:gd name="T22" fmla="*/ 124 w 396"/>
                <a:gd name="T23" fmla="*/ 376 h 465"/>
                <a:gd name="T24" fmla="*/ 145 w 396"/>
                <a:gd name="T25" fmla="*/ 389 h 465"/>
                <a:gd name="T26" fmla="*/ 170 w 396"/>
                <a:gd name="T27" fmla="*/ 397 h 465"/>
                <a:gd name="T28" fmla="*/ 199 w 396"/>
                <a:gd name="T29" fmla="*/ 399 h 465"/>
                <a:gd name="T30" fmla="*/ 214 w 396"/>
                <a:gd name="T31" fmla="*/ 399 h 465"/>
                <a:gd name="T32" fmla="*/ 239 w 396"/>
                <a:gd name="T33" fmla="*/ 395 h 465"/>
                <a:gd name="T34" fmla="*/ 262 w 396"/>
                <a:gd name="T35" fmla="*/ 385 h 465"/>
                <a:gd name="T36" fmla="*/ 280 w 396"/>
                <a:gd name="T37" fmla="*/ 370 h 465"/>
                <a:gd name="T38" fmla="*/ 291 w 396"/>
                <a:gd name="T39" fmla="*/ 362 h 465"/>
                <a:gd name="T40" fmla="*/ 305 w 396"/>
                <a:gd name="T41" fmla="*/ 337 h 465"/>
                <a:gd name="T42" fmla="*/ 318 w 396"/>
                <a:gd name="T43" fmla="*/ 310 h 465"/>
                <a:gd name="T44" fmla="*/ 388 w 396"/>
                <a:gd name="T45" fmla="*/ 310 h 465"/>
                <a:gd name="T46" fmla="*/ 382 w 396"/>
                <a:gd name="T47" fmla="*/ 337 h 465"/>
                <a:gd name="T48" fmla="*/ 370 w 396"/>
                <a:gd name="T49" fmla="*/ 364 h 465"/>
                <a:gd name="T50" fmla="*/ 334 w 396"/>
                <a:gd name="T51" fmla="*/ 412 h 465"/>
                <a:gd name="T52" fmla="*/ 318 w 396"/>
                <a:gd name="T53" fmla="*/ 429 h 465"/>
                <a:gd name="T54" fmla="*/ 276 w 396"/>
                <a:gd name="T55" fmla="*/ 449 h 465"/>
                <a:gd name="T56" fmla="*/ 251 w 396"/>
                <a:gd name="T57" fmla="*/ 457 h 465"/>
                <a:gd name="T58" fmla="*/ 193 w 396"/>
                <a:gd name="T59" fmla="*/ 464 h 465"/>
                <a:gd name="T60" fmla="*/ 172 w 396"/>
                <a:gd name="T61" fmla="*/ 462 h 465"/>
                <a:gd name="T62" fmla="*/ 135 w 396"/>
                <a:gd name="T63" fmla="*/ 455 h 465"/>
                <a:gd name="T64" fmla="*/ 102 w 396"/>
                <a:gd name="T65" fmla="*/ 441 h 465"/>
                <a:gd name="T66" fmla="*/ 71 w 396"/>
                <a:gd name="T67" fmla="*/ 418 h 465"/>
                <a:gd name="T68" fmla="*/ 56 w 396"/>
                <a:gd name="T69" fmla="*/ 404 h 465"/>
                <a:gd name="T70" fmla="*/ 31 w 396"/>
                <a:gd name="T71" fmla="*/ 370 h 465"/>
                <a:gd name="T72" fmla="*/ 12 w 396"/>
                <a:gd name="T73" fmla="*/ 333 h 465"/>
                <a:gd name="T74" fmla="*/ 2 w 396"/>
                <a:gd name="T75" fmla="*/ 287 h 465"/>
                <a:gd name="T76" fmla="*/ 0 w 396"/>
                <a:gd name="T77" fmla="*/ 237 h 465"/>
                <a:gd name="T78" fmla="*/ 0 w 396"/>
                <a:gd name="T79" fmla="*/ 212 h 465"/>
                <a:gd name="T80" fmla="*/ 6 w 396"/>
                <a:gd name="T81" fmla="*/ 164 h 465"/>
                <a:gd name="T82" fmla="*/ 21 w 396"/>
                <a:gd name="T83" fmla="*/ 121 h 465"/>
                <a:gd name="T84" fmla="*/ 41 w 396"/>
                <a:gd name="T85" fmla="*/ 83 h 465"/>
                <a:gd name="T86" fmla="*/ 56 w 396"/>
                <a:gd name="T87" fmla="*/ 67 h 465"/>
                <a:gd name="T88" fmla="*/ 87 w 396"/>
                <a:gd name="T89" fmla="*/ 38 h 465"/>
                <a:gd name="T90" fmla="*/ 120 w 396"/>
                <a:gd name="T91" fmla="*/ 17 h 465"/>
                <a:gd name="T92" fmla="*/ 160 w 396"/>
                <a:gd name="T93" fmla="*/ 4 h 465"/>
                <a:gd name="T94" fmla="*/ 203 w 396"/>
                <a:gd name="T95" fmla="*/ 0 h 465"/>
                <a:gd name="T96" fmla="*/ 226 w 396"/>
                <a:gd name="T97" fmla="*/ 2 h 465"/>
                <a:gd name="T98" fmla="*/ 272 w 396"/>
                <a:gd name="T99" fmla="*/ 13 h 465"/>
                <a:gd name="T100" fmla="*/ 320 w 396"/>
                <a:gd name="T101" fmla="*/ 194 h 465"/>
                <a:gd name="T102" fmla="*/ 318 w 396"/>
                <a:gd name="T103" fmla="*/ 171 h 465"/>
                <a:gd name="T104" fmla="*/ 307 w 396"/>
                <a:gd name="T105" fmla="*/ 133 h 465"/>
                <a:gd name="T106" fmla="*/ 299 w 396"/>
                <a:gd name="T107" fmla="*/ 119 h 465"/>
                <a:gd name="T108" fmla="*/ 282 w 396"/>
                <a:gd name="T109" fmla="*/ 94 h 465"/>
                <a:gd name="T110" fmla="*/ 259 w 396"/>
                <a:gd name="T111" fmla="*/ 79 h 465"/>
                <a:gd name="T112" fmla="*/ 233 w 396"/>
                <a:gd name="T113" fmla="*/ 69 h 465"/>
                <a:gd name="T114" fmla="*/ 199 w 396"/>
                <a:gd name="T115" fmla="*/ 65 h 465"/>
                <a:gd name="T116" fmla="*/ 174 w 396"/>
                <a:gd name="T117" fmla="*/ 67 h 465"/>
                <a:gd name="T118" fmla="*/ 133 w 396"/>
                <a:gd name="T119" fmla="*/ 85 h 465"/>
                <a:gd name="T120" fmla="*/ 116 w 396"/>
                <a:gd name="T121" fmla="*/ 102 h 465"/>
                <a:gd name="T122" fmla="*/ 89 w 396"/>
                <a:gd name="T123" fmla="*/ 144 h 465"/>
                <a:gd name="T124" fmla="*/ 79 w 396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6" h="465">
                  <a:moveTo>
                    <a:pt x="293" y="23"/>
                  </a:moveTo>
                  <a:lnTo>
                    <a:pt x="293" y="23"/>
                  </a:lnTo>
                  <a:lnTo>
                    <a:pt x="314" y="33"/>
                  </a:lnTo>
                  <a:lnTo>
                    <a:pt x="332" y="48"/>
                  </a:lnTo>
                  <a:lnTo>
                    <a:pt x="347" y="63"/>
                  </a:lnTo>
                  <a:lnTo>
                    <a:pt x="359" y="79"/>
                  </a:lnTo>
                  <a:lnTo>
                    <a:pt x="359" y="79"/>
                  </a:lnTo>
                  <a:lnTo>
                    <a:pt x="370" y="96"/>
                  </a:lnTo>
                  <a:lnTo>
                    <a:pt x="378" y="114"/>
                  </a:lnTo>
                  <a:lnTo>
                    <a:pt x="384" y="135"/>
                  </a:lnTo>
                  <a:lnTo>
                    <a:pt x="388" y="156"/>
                  </a:lnTo>
                  <a:lnTo>
                    <a:pt x="388" y="156"/>
                  </a:lnTo>
                  <a:lnTo>
                    <a:pt x="393" y="173"/>
                  </a:lnTo>
                  <a:lnTo>
                    <a:pt x="395" y="196"/>
                  </a:lnTo>
                  <a:lnTo>
                    <a:pt x="395" y="252"/>
                  </a:lnTo>
                  <a:lnTo>
                    <a:pt x="77" y="252"/>
                  </a:lnTo>
                  <a:lnTo>
                    <a:pt x="77" y="252"/>
                  </a:lnTo>
                  <a:lnTo>
                    <a:pt x="81" y="285"/>
                  </a:lnTo>
                  <a:lnTo>
                    <a:pt x="87" y="312"/>
                  </a:lnTo>
                  <a:lnTo>
                    <a:pt x="96" y="337"/>
                  </a:lnTo>
                  <a:lnTo>
                    <a:pt x="108" y="360"/>
                  </a:lnTo>
                  <a:lnTo>
                    <a:pt x="108" y="360"/>
                  </a:lnTo>
                  <a:lnTo>
                    <a:pt x="116" y="368"/>
                  </a:lnTo>
                  <a:lnTo>
                    <a:pt x="124" y="376"/>
                  </a:lnTo>
                  <a:lnTo>
                    <a:pt x="135" y="385"/>
                  </a:lnTo>
                  <a:lnTo>
                    <a:pt x="145" y="389"/>
                  </a:lnTo>
                  <a:lnTo>
                    <a:pt x="158" y="395"/>
                  </a:lnTo>
                  <a:lnTo>
                    <a:pt x="170" y="397"/>
                  </a:lnTo>
                  <a:lnTo>
                    <a:pt x="185" y="399"/>
                  </a:lnTo>
                  <a:lnTo>
                    <a:pt x="199" y="399"/>
                  </a:lnTo>
                  <a:lnTo>
                    <a:pt x="199" y="399"/>
                  </a:lnTo>
                  <a:lnTo>
                    <a:pt x="214" y="399"/>
                  </a:lnTo>
                  <a:lnTo>
                    <a:pt x="226" y="397"/>
                  </a:lnTo>
                  <a:lnTo>
                    <a:pt x="239" y="395"/>
                  </a:lnTo>
                  <a:lnTo>
                    <a:pt x="251" y="391"/>
                  </a:lnTo>
                  <a:lnTo>
                    <a:pt x="262" y="385"/>
                  </a:lnTo>
                  <a:lnTo>
                    <a:pt x="272" y="379"/>
                  </a:lnTo>
                  <a:lnTo>
                    <a:pt x="280" y="370"/>
                  </a:lnTo>
                  <a:lnTo>
                    <a:pt x="291" y="362"/>
                  </a:lnTo>
                  <a:lnTo>
                    <a:pt x="291" y="362"/>
                  </a:lnTo>
                  <a:lnTo>
                    <a:pt x="299" y="349"/>
                  </a:lnTo>
                  <a:lnTo>
                    <a:pt x="305" y="337"/>
                  </a:lnTo>
                  <a:lnTo>
                    <a:pt x="312" y="324"/>
                  </a:lnTo>
                  <a:lnTo>
                    <a:pt x="318" y="310"/>
                  </a:lnTo>
                  <a:lnTo>
                    <a:pt x="388" y="310"/>
                  </a:lnTo>
                  <a:lnTo>
                    <a:pt x="388" y="310"/>
                  </a:lnTo>
                  <a:lnTo>
                    <a:pt x="386" y="322"/>
                  </a:lnTo>
                  <a:lnTo>
                    <a:pt x="382" y="337"/>
                  </a:lnTo>
                  <a:lnTo>
                    <a:pt x="370" y="364"/>
                  </a:lnTo>
                  <a:lnTo>
                    <a:pt x="370" y="364"/>
                  </a:lnTo>
                  <a:lnTo>
                    <a:pt x="353" y="391"/>
                  </a:lnTo>
                  <a:lnTo>
                    <a:pt x="334" y="412"/>
                  </a:lnTo>
                  <a:lnTo>
                    <a:pt x="334" y="412"/>
                  </a:lnTo>
                  <a:lnTo>
                    <a:pt x="318" y="429"/>
                  </a:lnTo>
                  <a:lnTo>
                    <a:pt x="297" y="441"/>
                  </a:lnTo>
                  <a:lnTo>
                    <a:pt x="276" y="449"/>
                  </a:lnTo>
                  <a:lnTo>
                    <a:pt x="251" y="457"/>
                  </a:lnTo>
                  <a:lnTo>
                    <a:pt x="251" y="457"/>
                  </a:lnTo>
                  <a:lnTo>
                    <a:pt x="224" y="462"/>
                  </a:lnTo>
                  <a:lnTo>
                    <a:pt x="193" y="464"/>
                  </a:lnTo>
                  <a:lnTo>
                    <a:pt x="193" y="464"/>
                  </a:lnTo>
                  <a:lnTo>
                    <a:pt x="172" y="462"/>
                  </a:lnTo>
                  <a:lnTo>
                    <a:pt x="154" y="460"/>
                  </a:lnTo>
                  <a:lnTo>
                    <a:pt x="135" y="455"/>
                  </a:lnTo>
                  <a:lnTo>
                    <a:pt x="118" y="449"/>
                  </a:lnTo>
                  <a:lnTo>
                    <a:pt x="102" y="441"/>
                  </a:lnTo>
                  <a:lnTo>
                    <a:pt x="85" y="431"/>
                  </a:lnTo>
                  <a:lnTo>
                    <a:pt x="71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1" y="389"/>
                  </a:lnTo>
                  <a:lnTo>
                    <a:pt x="31" y="370"/>
                  </a:lnTo>
                  <a:lnTo>
                    <a:pt x="21" y="354"/>
                  </a:lnTo>
                  <a:lnTo>
                    <a:pt x="12" y="333"/>
                  </a:lnTo>
                  <a:lnTo>
                    <a:pt x="6" y="312"/>
                  </a:lnTo>
                  <a:lnTo>
                    <a:pt x="2" y="287"/>
                  </a:lnTo>
                  <a:lnTo>
                    <a:pt x="0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12"/>
                  </a:lnTo>
                  <a:lnTo>
                    <a:pt x="2" y="187"/>
                  </a:lnTo>
                  <a:lnTo>
                    <a:pt x="6" y="164"/>
                  </a:lnTo>
                  <a:lnTo>
                    <a:pt x="12" y="141"/>
                  </a:lnTo>
                  <a:lnTo>
                    <a:pt x="21" y="121"/>
                  </a:lnTo>
                  <a:lnTo>
                    <a:pt x="31" y="102"/>
                  </a:lnTo>
                  <a:lnTo>
                    <a:pt x="41" y="83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71" y="52"/>
                  </a:lnTo>
                  <a:lnTo>
                    <a:pt x="87" y="38"/>
                  </a:lnTo>
                  <a:lnTo>
                    <a:pt x="104" y="27"/>
                  </a:lnTo>
                  <a:lnTo>
                    <a:pt x="120" y="17"/>
                  </a:lnTo>
                  <a:lnTo>
                    <a:pt x="141" y="11"/>
                  </a:lnTo>
                  <a:lnTo>
                    <a:pt x="160" y="4"/>
                  </a:lnTo>
                  <a:lnTo>
                    <a:pt x="181" y="2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26" y="2"/>
                  </a:lnTo>
                  <a:lnTo>
                    <a:pt x="249" y="6"/>
                  </a:lnTo>
                  <a:lnTo>
                    <a:pt x="272" y="13"/>
                  </a:lnTo>
                  <a:lnTo>
                    <a:pt x="293" y="23"/>
                  </a:lnTo>
                  <a:close/>
                  <a:moveTo>
                    <a:pt x="320" y="194"/>
                  </a:moveTo>
                  <a:lnTo>
                    <a:pt x="320" y="194"/>
                  </a:lnTo>
                  <a:lnTo>
                    <a:pt x="318" y="171"/>
                  </a:lnTo>
                  <a:lnTo>
                    <a:pt x="312" y="152"/>
                  </a:lnTo>
                  <a:lnTo>
                    <a:pt x="307" y="133"/>
                  </a:lnTo>
                  <a:lnTo>
                    <a:pt x="299" y="119"/>
                  </a:lnTo>
                  <a:lnTo>
                    <a:pt x="299" y="119"/>
                  </a:lnTo>
                  <a:lnTo>
                    <a:pt x="291" y="106"/>
                  </a:lnTo>
                  <a:lnTo>
                    <a:pt x="282" y="94"/>
                  </a:lnTo>
                  <a:lnTo>
                    <a:pt x="272" y="85"/>
                  </a:lnTo>
                  <a:lnTo>
                    <a:pt x="259" y="79"/>
                  </a:lnTo>
                  <a:lnTo>
                    <a:pt x="247" y="73"/>
                  </a:lnTo>
                  <a:lnTo>
                    <a:pt x="233" y="69"/>
                  </a:lnTo>
                  <a:lnTo>
                    <a:pt x="216" y="67"/>
                  </a:lnTo>
                  <a:lnTo>
                    <a:pt x="199" y="65"/>
                  </a:lnTo>
                  <a:lnTo>
                    <a:pt x="199" y="65"/>
                  </a:lnTo>
                  <a:lnTo>
                    <a:pt x="174" y="67"/>
                  </a:lnTo>
                  <a:lnTo>
                    <a:pt x="154" y="75"/>
                  </a:lnTo>
                  <a:lnTo>
                    <a:pt x="133" y="85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100" y="121"/>
                  </a:lnTo>
                  <a:lnTo>
                    <a:pt x="89" y="144"/>
                  </a:lnTo>
                  <a:lnTo>
                    <a:pt x="83" y="166"/>
                  </a:lnTo>
                  <a:lnTo>
                    <a:pt x="79" y="194"/>
                  </a:lnTo>
                  <a:lnTo>
                    <a:pt x="320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18E2E986-D956-0C40-926D-34FED8622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6613" y="3502025"/>
              <a:ext cx="73025" cy="204788"/>
            </a:xfrm>
            <a:custGeom>
              <a:avLst/>
              <a:gdLst>
                <a:gd name="T0" fmla="*/ 59 w 203"/>
                <a:gd name="T1" fmla="*/ 0 h 568"/>
                <a:gd name="T2" fmla="*/ 133 w 203"/>
                <a:gd name="T3" fmla="*/ 0 h 568"/>
                <a:gd name="T4" fmla="*/ 133 w 203"/>
                <a:gd name="T5" fmla="*/ 123 h 568"/>
                <a:gd name="T6" fmla="*/ 202 w 203"/>
                <a:gd name="T7" fmla="*/ 123 h 568"/>
                <a:gd name="T8" fmla="*/ 202 w 203"/>
                <a:gd name="T9" fmla="*/ 183 h 568"/>
                <a:gd name="T10" fmla="*/ 133 w 203"/>
                <a:gd name="T11" fmla="*/ 183 h 568"/>
                <a:gd name="T12" fmla="*/ 133 w 203"/>
                <a:gd name="T13" fmla="*/ 468 h 568"/>
                <a:gd name="T14" fmla="*/ 133 w 203"/>
                <a:gd name="T15" fmla="*/ 468 h 568"/>
                <a:gd name="T16" fmla="*/ 133 w 203"/>
                <a:gd name="T17" fmla="*/ 478 h 568"/>
                <a:gd name="T18" fmla="*/ 138 w 203"/>
                <a:gd name="T19" fmla="*/ 486 h 568"/>
                <a:gd name="T20" fmla="*/ 142 w 203"/>
                <a:gd name="T21" fmla="*/ 495 h 568"/>
                <a:gd name="T22" fmla="*/ 148 w 203"/>
                <a:gd name="T23" fmla="*/ 499 h 568"/>
                <a:gd name="T24" fmla="*/ 148 w 203"/>
                <a:gd name="T25" fmla="*/ 499 h 568"/>
                <a:gd name="T26" fmla="*/ 161 w 203"/>
                <a:gd name="T27" fmla="*/ 501 h 568"/>
                <a:gd name="T28" fmla="*/ 177 w 203"/>
                <a:gd name="T29" fmla="*/ 503 h 568"/>
                <a:gd name="T30" fmla="*/ 177 w 203"/>
                <a:gd name="T31" fmla="*/ 503 h 568"/>
                <a:gd name="T32" fmla="*/ 190 w 203"/>
                <a:gd name="T33" fmla="*/ 503 h 568"/>
                <a:gd name="T34" fmla="*/ 190 w 203"/>
                <a:gd name="T35" fmla="*/ 503 h 568"/>
                <a:gd name="T36" fmla="*/ 202 w 203"/>
                <a:gd name="T37" fmla="*/ 501 h 568"/>
                <a:gd name="T38" fmla="*/ 202 w 203"/>
                <a:gd name="T39" fmla="*/ 559 h 568"/>
                <a:gd name="T40" fmla="*/ 202 w 203"/>
                <a:gd name="T41" fmla="*/ 559 h 568"/>
                <a:gd name="T42" fmla="*/ 177 w 203"/>
                <a:gd name="T43" fmla="*/ 565 h 568"/>
                <a:gd name="T44" fmla="*/ 177 w 203"/>
                <a:gd name="T45" fmla="*/ 565 h 568"/>
                <a:gd name="T46" fmla="*/ 148 w 203"/>
                <a:gd name="T47" fmla="*/ 567 h 568"/>
                <a:gd name="T48" fmla="*/ 148 w 203"/>
                <a:gd name="T49" fmla="*/ 567 h 568"/>
                <a:gd name="T50" fmla="*/ 123 w 203"/>
                <a:gd name="T51" fmla="*/ 565 h 568"/>
                <a:gd name="T52" fmla="*/ 104 w 203"/>
                <a:gd name="T53" fmla="*/ 559 h 568"/>
                <a:gd name="T54" fmla="*/ 88 w 203"/>
                <a:gd name="T55" fmla="*/ 551 h 568"/>
                <a:gd name="T56" fmla="*/ 81 w 203"/>
                <a:gd name="T57" fmla="*/ 547 h 568"/>
                <a:gd name="T58" fmla="*/ 77 w 203"/>
                <a:gd name="T59" fmla="*/ 541 h 568"/>
                <a:gd name="T60" fmla="*/ 77 w 203"/>
                <a:gd name="T61" fmla="*/ 541 h 568"/>
                <a:gd name="T62" fmla="*/ 69 w 203"/>
                <a:gd name="T63" fmla="*/ 526 h 568"/>
                <a:gd name="T64" fmla="*/ 63 w 203"/>
                <a:gd name="T65" fmla="*/ 509 h 568"/>
                <a:gd name="T66" fmla="*/ 61 w 203"/>
                <a:gd name="T67" fmla="*/ 493 h 568"/>
                <a:gd name="T68" fmla="*/ 59 w 203"/>
                <a:gd name="T69" fmla="*/ 472 h 568"/>
                <a:gd name="T70" fmla="*/ 59 w 203"/>
                <a:gd name="T71" fmla="*/ 183 h 568"/>
                <a:gd name="T72" fmla="*/ 0 w 203"/>
                <a:gd name="T73" fmla="*/ 183 h 568"/>
                <a:gd name="T74" fmla="*/ 0 w 203"/>
                <a:gd name="T75" fmla="*/ 123 h 568"/>
                <a:gd name="T76" fmla="*/ 59 w 203"/>
                <a:gd name="T77" fmla="*/ 123 h 568"/>
                <a:gd name="T78" fmla="*/ 59 w 203"/>
                <a:gd name="T7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3" h="568">
                  <a:moveTo>
                    <a:pt x="59" y="0"/>
                  </a:moveTo>
                  <a:lnTo>
                    <a:pt x="133" y="0"/>
                  </a:lnTo>
                  <a:lnTo>
                    <a:pt x="133" y="123"/>
                  </a:lnTo>
                  <a:lnTo>
                    <a:pt x="202" y="123"/>
                  </a:lnTo>
                  <a:lnTo>
                    <a:pt x="202" y="183"/>
                  </a:lnTo>
                  <a:lnTo>
                    <a:pt x="133" y="183"/>
                  </a:lnTo>
                  <a:lnTo>
                    <a:pt x="133" y="468"/>
                  </a:lnTo>
                  <a:lnTo>
                    <a:pt x="133" y="468"/>
                  </a:lnTo>
                  <a:lnTo>
                    <a:pt x="133" y="478"/>
                  </a:lnTo>
                  <a:lnTo>
                    <a:pt x="138" y="486"/>
                  </a:lnTo>
                  <a:lnTo>
                    <a:pt x="142" y="495"/>
                  </a:lnTo>
                  <a:lnTo>
                    <a:pt x="148" y="499"/>
                  </a:lnTo>
                  <a:lnTo>
                    <a:pt x="148" y="499"/>
                  </a:lnTo>
                  <a:lnTo>
                    <a:pt x="161" y="501"/>
                  </a:lnTo>
                  <a:lnTo>
                    <a:pt x="177" y="503"/>
                  </a:lnTo>
                  <a:lnTo>
                    <a:pt x="177" y="503"/>
                  </a:lnTo>
                  <a:lnTo>
                    <a:pt x="190" y="503"/>
                  </a:lnTo>
                  <a:lnTo>
                    <a:pt x="190" y="503"/>
                  </a:lnTo>
                  <a:lnTo>
                    <a:pt x="202" y="501"/>
                  </a:lnTo>
                  <a:lnTo>
                    <a:pt x="202" y="559"/>
                  </a:lnTo>
                  <a:lnTo>
                    <a:pt x="202" y="559"/>
                  </a:lnTo>
                  <a:lnTo>
                    <a:pt x="177" y="565"/>
                  </a:lnTo>
                  <a:lnTo>
                    <a:pt x="177" y="565"/>
                  </a:lnTo>
                  <a:lnTo>
                    <a:pt x="148" y="567"/>
                  </a:lnTo>
                  <a:lnTo>
                    <a:pt x="148" y="567"/>
                  </a:lnTo>
                  <a:lnTo>
                    <a:pt x="123" y="565"/>
                  </a:lnTo>
                  <a:lnTo>
                    <a:pt x="104" y="559"/>
                  </a:lnTo>
                  <a:lnTo>
                    <a:pt x="88" y="551"/>
                  </a:lnTo>
                  <a:lnTo>
                    <a:pt x="81" y="547"/>
                  </a:lnTo>
                  <a:lnTo>
                    <a:pt x="77" y="541"/>
                  </a:lnTo>
                  <a:lnTo>
                    <a:pt x="77" y="541"/>
                  </a:lnTo>
                  <a:lnTo>
                    <a:pt x="69" y="526"/>
                  </a:lnTo>
                  <a:lnTo>
                    <a:pt x="63" y="509"/>
                  </a:lnTo>
                  <a:lnTo>
                    <a:pt x="61" y="493"/>
                  </a:lnTo>
                  <a:lnTo>
                    <a:pt x="59" y="472"/>
                  </a:lnTo>
                  <a:lnTo>
                    <a:pt x="59" y="183"/>
                  </a:lnTo>
                  <a:lnTo>
                    <a:pt x="0" y="183"/>
                  </a:lnTo>
                  <a:lnTo>
                    <a:pt x="0" y="123"/>
                  </a:lnTo>
                  <a:lnTo>
                    <a:pt x="59" y="123"/>
                  </a:lnTo>
                  <a:lnTo>
                    <a:pt x="5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2F32E56D-D527-3441-A1D2-4D1344FFC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7263" y="3830638"/>
              <a:ext cx="176212" cy="215900"/>
            </a:xfrm>
            <a:custGeom>
              <a:avLst/>
              <a:gdLst>
                <a:gd name="T0" fmla="*/ 239 w 489"/>
                <a:gd name="T1" fmla="*/ 0 h 599"/>
                <a:gd name="T2" fmla="*/ 268 w 489"/>
                <a:gd name="T3" fmla="*/ 0 h 599"/>
                <a:gd name="T4" fmla="*/ 322 w 489"/>
                <a:gd name="T5" fmla="*/ 12 h 599"/>
                <a:gd name="T6" fmla="*/ 370 w 489"/>
                <a:gd name="T7" fmla="*/ 33 h 599"/>
                <a:gd name="T8" fmla="*/ 409 w 489"/>
                <a:gd name="T9" fmla="*/ 66 h 599"/>
                <a:gd name="T10" fmla="*/ 428 w 489"/>
                <a:gd name="T11" fmla="*/ 87 h 599"/>
                <a:gd name="T12" fmla="*/ 453 w 489"/>
                <a:gd name="T13" fmla="*/ 129 h 599"/>
                <a:gd name="T14" fmla="*/ 472 w 489"/>
                <a:gd name="T15" fmla="*/ 176 h 599"/>
                <a:gd name="T16" fmla="*/ 484 w 489"/>
                <a:gd name="T17" fmla="*/ 230 h 599"/>
                <a:gd name="T18" fmla="*/ 488 w 489"/>
                <a:gd name="T19" fmla="*/ 291 h 599"/>
                <a:gd name="T20" fmla="*/ 486 w 489"/>
                <a:gd name="T21" fmla="*/ 336 h 599"/>
                <a:gd name="T22" fmla="*/ 468 w 489"/>
                <a:gd name="T23" fmla="*/ 422 h 599"/>
                <a:gd name="T24" fmla="*/ 453 w 489"/>
                <a:gd name="T25" fmla="*/ 463 h 599"/>
                <a:gd name="T26" fmla="*/ 416 w 489"/>
                <a:gd name="T27" fmla="*/ 522 h 599"/>
                <a:gd name="T28" fmla="*/ 380 w 489"/>
                <a:gd name="T29" fmla="*/ 555 h 599"/>
                <a:gd name="T30" fmla="*/ 353 w 489"/>
                <a:gd name="T31" fmla="*/ 573 h 599"/>
                <a:gd name="T32" fmla="*/ 308 w 489"/>
                <a:gd name="T33" fmla="*/ 590 h 599"/>
                <a:gd name="T34" fmla="*/ 237 w 489"/>
                <a:gd name="T35" fmla="*/ 598 h 599"/>
                <a:gd name="T36" fmla="*/ 0 w 489"/>
                <a:gd name="T37" fmla="*/ 0 h 599"/>
                <a:gd name="T38" fmla="*/ 223 w 489"/>
                <a:gd name="T39" fmla="*/ 530 h 599"/>
                <a:gd name="T40" fmla="*/ 274 w 489"/>
                <a:gd name="T41" fmla="*/ 523 h 599"/>
                <a:gd name="T42" fmla="*/ 289 w 489"/>
                <a:gd name="T43" fmla="*/ 522 h 599"/>
                <a:gd name="T44" fmla="*/ 331 w 489"/>
                <a:gd name="T45" fmla="*/ 497 h 599"/>
                <a:gd name="T46" fmla="*/ 364 w 489"/>
                <a:gd name="T47" fmla="*/ 459 h 599"/>
                <a:gd name="T48" fmla="*/ 376 w 489"/>
                <a:gd name="T49" fmla="*/ 440 h 599"/>
                <a:gd name="T50" fmla="*/ 393 w 489"/>
                <a:gd name="T51" fmla="*/ 393 h 599"/>
                <a:gd name="T52" fmla="*/ 399 w 489"/>
                <a:gd name="T53" fmla="*/ 365 h 599"/>
                <a:gd name="T54" fmla="*/ 405 w 489"/>
                <a:gd name="T55" fmla="*/ 303 h 599"/>
                <a:gd name="T56" fmla="*/ 403 w 489"/>
                <a:gd name="T57" fmla="*/ 276 h 599"/>
                <a:gd name="T58" fmla="*/ 399 w 489"/>
                <a:gd name="T59" fmla="*/ 226 h 599"/>
                <a:gd name="T60" fmla="*/ 387 w 489"/>
                <a:gd name="T61" fmla="*/ 185 h 599"/>
                <a:gd name="T62" fmla="*/ 372 w 489"/>
                <a:gd name="T63" fmla="*/ 147 h 599"/>
                <a:gd name="T64" fmla="*/ 362 w 489"/>
                <a:gd name="T65" fmla="*/ 131 h 599"/>
                <a:gd name="T66" fmla="*/ 337 w 489"/>
                <a:gd name="T67" fmla="*/ 104 h 599"/>
                <a:gd name="T68" fmla="*/ 306 w 489"/>
                <a:gd name="T69" fmla="*/ 85 h 599"/>
                <a:gd name="T70" fmla="*/ 266 w 489"/>
                <a:gd name="T71" fmla="*/ 72 h 599"/>
                <a:gd name="T72" fmla="*/ 223 w 489"/>
                <a:gd name="T73" fmla="*/ 68 h 599"/>
                <a:gd name="T74" fmla="*/ 81 w 489"/>
                <a:gd name="T75" fmla="*/ 53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9" h="599">
                  <a:moveTo>
                    <a:pt x="0" y="0"/>
                  </a:moveTo>
                  <a:lnTo>
                    <a:pt x="239" y="0"/>
                  </a:lnTo>
                  <a:lnTo>
                    <a:pt x="239" y="0"/>
                  </a:lnTo>
                  <a:lnTo>
                    <a:pt x="268" y="0"/>
                  </a:lnTo>
                  <a:lnTo>
                    <a:pt x="295" y="4"/>
                  </a:lnTo>
                  <a:lnTo>
                    <a:pt x="322" y="12"/>
                  </a:lnTo>
                  <a:lnTo>
                    <a:pt x="347" y="20"/>
                  </a:lnTo>
                  <a:lnTo>
                    <a:pt x="370" y="33"/>
                  </a:lnTo>
                  <a:lnTo>
                    <a:pt x="391" y="47"/>
                  </a:lnTo>
                  <a:lnTo>
                    <a:pt x="409" y="66"/>
                  </a:lnTo>
                  <a:lnTo>
                    <a:pt x="428" y="87"/>
                  </a:lnTo>
                  <a:lnTo>
                    <a:pt x="428" y="87"/>
                  </a:lnTo>
                  <a:lnTo>
                    <a:pt x="443" y="108"/>
                  </a:lnTo>
                  <a:lnTo>
                    <a:pt x="453" y="129"/>
                  </a:lnTo>
                  <a:lnTo>
                    <a:pt x="464" y="154"/>
                  </a:lnTo>
                  <a:lnTo>
                    <a:pt x="472" y="176"/>
                  </a:lnTo>
                  <a:lnTo>
                    <a:pt x="480" y="203"/>
                  </a:lnTo>
                  <a:lnTo>
                    <a:pt x="484" y="230"/>
                  </a:lnTo>
                  <a:lnTo>
                    <a:pt x="486" y="259"/>
                  </a:lnTo>
                  <a:lnTo>
                    <a:pt x="488" y="291"/>
                  </a:lnTo>
                  <a:lnTo>
                    <a:pt x="488" y="291"/>
                  </a:lnTo>
                  <a:lnTo>
                    <a:pt x="486" y="336"/>
                  </a:lnTo>
                  <a:lnTo>
                    <a:pt x="478" y="380"/>
                  </a:lnTo>
                  <a:lnTo>
                    <a:pt x="468" y="422"/>
                  </a:lnTo>
                  <a:lnTo>
                    <a:pt x="453" y="463"/>
                  </a:lnTo>
                  <a:lnTo>
                    <a:pt x="453" y="463"/>
                  </a:lnTo>
                  <a:lnTo>
                    <a:pt x="434" y="494"/>
                  </a:lnTo>
                  <a:lnTo>
                    <a:pt x="416" y="522"/>
                  </a:lnTo>
                  <a:lnTo>
                    <a:pt x="393" y="546"/>
                  </a:lnTo>
                  <a:lnTo>
                    <a:pt x="380" y="555"/>
                  </a:lnTo>
                  <a:lnTo>
                    <a:pt x="368" y="565"/>
                  </a:lnTo>
                  <a:lnTo>
                    <a:pt x="353" y="573"/>
                  </a:lnTo>
                  <a:lnTo>
                    <a:pt x="339" y="580"/>
                  </a:lnTo>
                  <a:lnTo>
                    <a:pt x="308" y="590"/>
                  </a:lnTo>
                  <a:lnTo>
                    <a:pt x="274" y="596"/>
                  </a:lnTo>
                  <a:lnTo>
                    <a:pt x="237" y="598"/>
                  </a:lnTo>
                  <a:lnTo>
                    <a:pt x="0" y="598"/>
                  </a:lnTo>
                  <a:lnTo>
                    <a:pt x="0" y="0"/>
                  </a:lnTo>
                  <a:close/>
                  <a:moveTo>
                    <a:pt x="223" y="530"/>
                  </a:moveTo>
                  <a:lnTo>
                    <a:pt x="223" y="530"/>
                  </a:lnTo>
                  <a:lnTo>
                    <a:pt x="260" y="528"/>
                  </a:lnTo>
                  <a:lnTo>
                    <a:pt x="274" y="523"/>
                  </a:lnTo>
                  <a:lnTo>
                    <a:pt x="289" y="522"/>
                  </a:lnTo>
                  <a:lnTo>
                    <a:pt x="289" y="522"/>
                  </a:lnTo>
                  <a:lnTo>
                    <a:pt x="312" y="511"/>
                  </a:lnTo>
                  <a:lnTo>
                    <a:pt x="331" y="497"/>
                  </a:lnTo>
                  <a:lnTo>
                    <a:pt x="349" y="480"/>
                  </a:lnTo>
                  <a:lnTo>
                    <a:pt x="364" y="459"/>
                  </a:lnTo>
                  <a:lnTo>
                    <a:pt x="364" y="459"/>
                  </a:lnTo>
                  <a:lnTo>
                    <a:pt x="376" y="440"/>
                  </a:lnTo>
                  <a:lnTo>
                    <a:pt x="384" y="417"/>
                  </a:lnTo>
                  <a:lnTo>
                    <a:pt x="393" y="393"/>
                  </a:lnTo>
                  <a:lnTo>
                    <a:pt x="399" y="365"/>
                  </a:lnTo>
                  <a:lnTo>
                    <a:pt x="399" y="365"/>
                  </a:lnTo>
                  <a:lnTo>
                    <a:pt x="403" y="334"/>
                  </a:lnTo>
                  <a:lnTo>
                    <a:pt x="405" y="303"/>
                  </a:lnTo>
                  <a:lnTo>
                    <a:pt x="405" y="303"/>
                  </a:lnTo>
                  <a:lnTo>
                    <a:pt x="403" y="276"/>
                  </a:lnTo>
                  <a:lnTo>
                    <a:pt x="401" y="251"/>
                  </a:lnTo>
                  <a:lnTo>
                    <a:pt x="399" y="226"/>
                  </a:lnTo>
                  <a:lnTo>
                    <a:pt x="393" y="205"/>
                  </a:lnTo>
                  <a:lnTo>
                    <a:pt x="387" y="185"/>
                  </a:lnTo>
                  <a:lnTo>
                    <a:pt x="380" y="164"/>
                  </a:lnTo>
                  <a:lnTo>
                    <a:pt x="372" y="147"/>
                  </a:lnTo>
                  <a:lnTo>
                    <a:pt x="362" y="131"/>
                  </a:lnTo>
                  <a:lnTo>
                    <a:pt x="362" y="131"/>
                  </a:lnTo>
                  <a:lnTo>
                    <a:pt x="349" y="116"/>
                  </a:lnTo>
                  <a:lnTo>
                    <a:pt x="337" y="104"/>
                  </a:lnTo>
                  <a:lnTo>
                    <a:pt x="322" y="93"/>
                  </a:lnTo>
                  <a:lnTo>
                    <a:pt x="306" y="85"/>
                  </a:lnTo>
                  <a:lnTo>
                    <a:pt x="287" y="77"/>
                  </a:lnTo>
                  <a:lnTo>
                    <a:pt x="266" y="72"/>
                  </a:lnTo>
                  <a:lnTo>
                    <a:pt x="246" y="70"/>
                  </a:lnTo>
                  <a:lnTo>
                    <a:pt x="223" y="68"/>
                  </a:lnTo>
                  <a:lnTo>
                    <a:pt x="81" y="68"/>
                  </a:lnTo>
                  <a:lnTo>
                    <a:pt x="81" y="530"/>
                  </a:lnTo>
                  <a:lnTo>
                    <a:pt x="223" y="5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4C680A9A-DF06-E74A-A988-21F3CE7B0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0463" y="3824288"/>
              <a:ext cx="142875" cy="227012"/>
            </a:xfrm>
            <a:custGeom>
              <a:avLst/>
              <a:gdLst>
                <a:gd name="T0" fmla="*/ 316 w 398"/>
                <a:gd name="T1" fmla="*/ 200 h 631"/>
                <a:gd name="T2" fmla="*/ 362 w 398"/>
                <a:gd name="T3" fmla="*/ 245 h 631"/>
                <a:gd name="T4" fmla="*/ 380 w 398"/>
                <a:gd name="T5" fmla="*/ 281 h 631"/>
                <a:gd name="T6" fmla="*/ 391 w 398"/>
                <a:gd name="T7" fmla="*/ 322 h 631"/>
                <a:gd name="T8" fmla="*/ 397 w 398"/>
                <a:gd name="T9" fmla="*/ 418 h 631"/>
                <a:gd name="T10" fmla="*/ 83 w 398"/>
                <a:gd name="T11" fmla="*/ 451 h 631"/>
                <a:gd name="T12" fmla="*/ 110 w 398"/>
                <a:gd name="T13" fmla="*/ 526 h 631"/>
                <a:gd name="T14" fmla="*/ 127 w 398"/>
                <a:gd name="T15" fmla="*/ 543 h 631"/>
                <a:gd name="T16" fmla="*/ 160 w 398"/>
                <a:gd name="T17" fmla="*/ 559 h 631"/>
                <a:gd name="T18" fmla="*/ 202 w 398"/>
                <a:gd name="T19" fmla="*/ 565 h 631"/>
                <a:gd name="T20" fmla="*/ 229 w 398"/>
                <a:gd name="T21" fmla="*/ 563 h 631"/>
                <a:gd name="T22" fmla="*/ 264 w 398"/>
                <a:gd name="T23" fmla="*/ 551 h 631"/>
                <a:gd name="T24" fmla="*/ 293 w 398"/>
                <a:gd name="T25" fmla="*/ 528 h 631"/>
                <a:gd name="T26" fmla="*/ 308 w 398"/>
                <a:gd name="T27" fmla="*/ 503 h 631"/>
                <a:gd name="T28" fmla="*/ 391 w 398"/>
                <a:gd name="T29" fmla="*/ 476 h 631"/>
                <a:gd name="T30" fmla="*/ 385 w 398"/>
                <a:gd name="T31" fmla="*/ 501 h 631"/>
                <a:gd name="T32" fmla="*/ 355 w 398"/>
                <a:gd name="T33" fmla="*/ 557 h 631"/>
                <a:gd name="T34" fmla="*/ 318 w 398"/>
                <a:gd name="T35" fmla="*/ 593 h 631"/>
                <a:gd name="T36" fmla="*/ 254 w 398"/>
                <a:gd name="T37" fmla="*/ 622 h 631"/>
                <a:gd name="T38" fmla="*/ 196 w 398"/>
                <a:gd name="T39" fmla="*/ 630 h 631"/>
                <a:gd name="T40" fmla="*/ 156 w 398"/>
                <a:gd name="T41" fmla="*/ 626 h 631"/>
                <a:gd name="T42" fmla="*/ 102 w 398"/>
                <a:gd name="T43" fmla="*/ 605 h 631"/>
                <a:gd name="T44" fmla="*/ 56 w 398"/>
                <a:gd name="T45" fmla="*/ 570 h 631"/>
                <a:gd name="T46" fmla="*/ 33 w 398"/>
                <a:gd name="T47" fmla="*/ 537 h 631"/>
                <a:gd name="T48" fmla="*/ 9 w 398"/>
                <a:gd name="T49" fmla="*/ 476 h 631"/>
                <a:gd name="T50" fmla="*/ 0 w 398"/>
                <a:gd name="T51" fmla="*/ 403 h 631"/>
                <a:gd name="T52" fmla="*/ 5 w 398"/>
                <a:gd name="T53" fmla="*/ 354 h 631"/>
                <a:gd name="T54" fmla="*/ 23 w 398"/>
                <a:gd name="T55" fmla="*/ 287 h 631"/>
                <a:gd name="T56" fmla="*/ 58 w 398"/>
                <a:gd name="T57" fmla="*/ 233 h 631"/>
                <a:gd name="T58" fmla="*/ 87 w 398"/>
                <a:gd name="T59" fmla="*/ 204 h 631"/>
                <a:gd name="T60" fmla="*/ 142 w 398"/>
                <a:gd name="T61" fmla="*/ 177 h 631"/>
                <a:gd name="T62" fmla="*/ 206 w 398"/>
                <a:gd name="T63" fmla="*/ 166 h 631"/>
                <a:gd name="T64" fmla="*/ 252 w 398"/>
                <a:gd name="T65" fmla="*/ 173 h 631"/>
                <a:gd name="T66" fmla="*/ 322 w 398"/>
                <a:gd name="T67" fmla="*/ 360 h 631"/>
                <a:gd name="T68" fmla="*/ 314 w 398"/>
                <a:gd name="T69" fmla="*/ 318 h 631"/>
                <a:gd name="T70" fmla="*/ 302 w 398"/>
                <a:gd name="T71" fmla="*/ 285 h 631"/>
                <a:gd name="T72" fmla="*/ 272 w 398"/>
                <a:gd name="T73" fmla="*/ 252 h 631"/>
                <a:gd name="T74" fmla="*/ 233 w 398"/>
                <a:gd name="T75" fmla="*/ 235 h 631"/>
                <a:gd name="T76" fmla="*/ 202 w 398"/>
                <a:gd name="T77" fmla="*/ 231 h 631"/>
                <a:gd name="T78" fmla="*/ 135 w 398"/>
                <a:gd name="T79" fmla="*/ 252 h 631"/>
                <a:gd name="T80" fmla="*/ 102 w 398"/>
                <a:gd name="T81" fmla="*/ 287 h 631"/>
                <a:gd name="T82" fmla="*/ 81 w 398"/>
                <a:gd name="T83" fmla="*/ 360 h 631"/>
                <a:gd name="T84" fmla="*/ 183 w 398"/>
                <a:gd name="T85" fmla="*/ 119 h 631"/>
                <a:gd name="T86" fmla="*/ 293 w 398"/>
                <a:gd name="T87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8" h="631">
                  <a:moveTo>
                    <a:pt x="295" y="189"/>
                  </a:moveTo>
                  <a:lnTo>
                    <a:pt x="295" y="189"/>
                  </a:lnTo>
                  <a:lnTo>
                    <a:pt x="316" y="200"/>
                  </a:lnTo>
                  <a:lnTo>
                    <a:pt x="335" y="214"/>
                  </a:lnTo>
                  <a:lnTo>
                    <a:pt x="349" y="229"/>
                  </a:lnTo>
                  <a:lnTo>
                    <a:pt x="362" y="245"/>
                  </a:lnTo>
                  <a:lnTo>
                    <a:pt x="362" y="245"/>
                  </a:lnTo>
                  <a:lnTo>
                    <a:pt x="372" y="262"/>
                  </a:lnTo>
                  <a:lnTo>
                    <a:pt x="380" y="281"/>
                  </a:lnTo>
                  <a:lnTo>
                    <a:pt x="387" y="302"/>
                  </a:lnTo>
                  <a:lnTo>
                    <a:pt x="391" y="322"/>
                  </a:lnTo>
                  <a:lnTo>
                    <a:pt x="391" y="322"/>
                  </a:lnTo>
                  <a:lnTo>
                    <a:pt x="393" y="339"/>
                  </a:lnTo>
                  <a:lnTo>
                    <a:pt x="395" y="362"/>
                  </a:lnTo>
                  <a:lnTo>
                    <a:pt x="397" y="418"/>
                  </a:lnTo>
                  <a:lnTo>
                    <a:pt x="79" y="418"/>
                  </a:lnTo>
                  <a:lnTo>
                    <a:pt x="79" y="418"/>
                  </a:lnTo>
                  <a:lnTo>
                    <a:pt x="83" y="451"/>
                  </a:lnTo>
                  <a:lnTo>
                    <a:pt x="87" y="478"/>
                  </a:lnTo>
                  <a:lnTo>
                    <a:pt x="98" y="503"/>
                  </a:lnTo>
                  <a:lnTo>
                    <a:pt x="110" y="526"/>
                  </a:lnTo>
                  <a:lnTo>
                    <a:pt x="110" y="526"/>
                  </a:lnTo>
                  <a:lnTo>
                    <a:pt x="119" y="534"/>
                  </a:lnTo>
                  <a:lnTo>
                    <a:pt x="127" y="543"/>
                  </a:lnTo>
                  <a:lnTo>
                    <a:pt x="137" y="551"/>
                  </a:lnTo>
                  <a:lnTo>
                    <a:pt x="148" y="555"/>
                  </a:lnTo>
                  <a:lnTo>
                    <a:pt x="160" y="559"/>
                  </a:lnTo>
                  <a:lnTo>
                    <a:pt x="173" y="563"/>
                  </a:lnTo>
                  <a:lnTo>
                    <a:pt x="187" y="565"/>
                  </a:lnTo>
                  <a:lnTo>
                    <a:pt x="202" y="565"/>
                  </a:lnTo>
                  <a:lnTo>
                    <a:pt x="202" y="565"/>
                  </a:lnTo>
                  <a:lnTo>
                    <a:pt x="214" y="565"/>
                  </a:lnTo>
                  <a:lnTo>
                    <a:pt x="229" y="563"/>
                  </a:lnTo>
                  <a:lnTo>
                    <a:pt x="241" y="561"/>
                  </a:lnTo>
                  <a:lnTo>
                    <a:pt x="252" y="557"/>
                  </a:lnTo>
                  <a:lnTo>
                    <a:pt x="264" y="551"/>
                  </a:lnTo>
                  <a:lnTo>
                    <a:pt x="274" y="545"/>
                  </a:lnTo>
                  <a:lnTo>
                    <a:pt x="283" y="537"/>
                  </a:lnTo>
                  <a:lnTo>
                    <a:pt x="293" y="528"/>
                  </a:lnTo>
                  <a:lnTo>
                    <a:pt x="293" y="528"/>
                  </a:lnTo>
                  <a:lnTo>
                    <a:pt x="302" y="516"/>
                  </a:lnTo>
                  <a:lnTo>
                    <a:pt x="308" y="503"/>
                  </a:lnTo>
                  <a:lnTo>
                    <a:pt x="314" y="491"/>
                  </a:lnTo>
                  <a:lnTo>
                    <a:pt x="318" y="476"/>
                  </a:lnTo>
                  <a:lnTo>
                    <a:pt x="391" y="476"/>
                  </a:lnTo>
                  <a:lnTo>
                    <a:pt x="391" y="476"/>
                  </a:lnTo>
                  <a:lnTo>
                    <a:pt x="389" y="489"/>
                  </a:lnTo>
                  <a:lnTo>
                    <a:pt x="385" y="501"/>
                  </a:lnTo>
                  <a:lnTo>
                    <a:pt x="372" y="530"/>
                  </a:lnTo>
                  <a:lnTo>
                    <a:pt x="372" y="530"/>
                  </a:lnTo>
                  <a:lnTo>
                    <a:pt x="355" y="557"/>
                  </a:lnTo>
                  <a:lnTo>
                    <a:pt x="337" y="578"/>
                  </a:lnTo>
                  <a:lnTo>
                    <a:pt x="337" y="578"/>
                  </a:lnTo>
                  <a:lnTo>
                    <a:pt x="318" y="593"/>
                  </a:lnTo>
                  <a:lnTo>
                    <a:pt x="299" y="605"/>
                  </a:lnTo>
                  <a:lnTo>
                    <a:pt x="279" y="615"/>
                  </a:lnTo>
                  <a:lnTo>
                    <a:pt x="254" y="622"/>
                  </a:lnTo>
                  <a:lnTo>
                    <a:pt x="254" y="622"/>
                  </a:lnTo>
                  <a:lnTo>
                    <a:pt x="227" y="628"/>
                  </a:lnTo>
                  <a:lnTo>
                    <a:pt x="196" y="630"/>
                  </a:lnTo>
                  <a:lnTo>
                    <a:pt x="196" y="630"/>
                  </a:lnTo>
                  <a:lnTo>
                    <a:pt x="175" y="628"/>
                  </a:lnTo>
                  <a:lnTo>
                    <a:pt x="156" y="626"/>
                  </a:lnTo>
                  <a:lnTo>
                    <a:pt x="137" y="622"/>
                  </a:lnTo>
                  <a:lnTo>
                    <a:pt x="121" y="613"/>
                  </a:lnTo>
                  <a:lnTo>
                    <a:pt x="102" y="605"/>
                  </a:lnTo>
                  <a:lnTo>
                    <a:pt x="87" y="597"/>
                  </a:lnTo>
                  <a:lnTo>
                    <a:pt x="71" y="584"/>
                  </a:lnTo>
                  <a:lnTo>
                    <a:pt x="56" y="570"/>
                  </a:lnTo>
                  <a:lnTo>
                    <a:pt x="56" y="570"/>
                  </a:lnTo>
                  <a:lnTo>
                    <a:pt x="44" y="555"/>
                  </a:lnTo>
                  <a:lnTo>
                    <a:pt x="33" y="537"/>
                  </a:lnTo>
                  <a:lnTo>
                    <a:pt x="23" y="518"/>
                  </a:lnTo>
                  <a:lnTo>
                    <a:pt x="15" y="499"/>
                  </a:lnTo>
                  <a:lnTo>
                    <a:pt x="9" y="476"/>
                  </a:lnTo>
                  <a:lnTo>
                    <a:pt x="5" y="453"/>
                  </a:lnTo>
                  <a:lnTo>
                    <a:pt x="2" y="430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2" y="379"/>
                  </a:lnTo>
                  <a:lnTo>
                    <a:pt x="5" y="354"/>
                  </a:lnTo>
                  <a:lnTo>
                    <a:pt x="9" y="331"/>
                  </a:lnTo>
                  <a:lnTo>
                    <a:pt x="15" y="308"/>
                  </a:lnTo>
                  <a:lnTo>
                    <a:pt x="23" y="287"/>
                  </a:lnTo>
                  <a:lnTo>
                    <a:pt x="33" y="268"/>
                  </a:lnTo>
                  <a:lnTo>
                    <a:pt x="44" y="250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73" y="216"/>
                  </a:lnTo>
                  <a:lnTo>
                    <a:pt x="87" y="204"/>
                  </a:lnTo>
                  <a:lnTo>
                    <a:pt x="106" y="193"/>
                  </a:lnTo>
                  <a:lnTo>
                    <a:pt x="123" y="183"/>
                  </a:lnTo>
                  <a:lnTo>
                    <a:pt x="142" y="177"/>
                  </a:lnTo>
                  <a:lnTo>
                    <a:pt x="162" y="171"/>
                  </a:lnTo>
                  <a:lnTo>
                    <a:pt x="183" y="169"/>
                  </a:lnTo>
                  <a:lnTo>
                    <a:pt x="206" y="166"/>
                  </a:lnTo>
                  <a:lnTo>
                    <a:pt x="206" y="166"/>
                  </a:lnTo>
                  <a:lnTo>
                    <a:pt x="229" y="169"/>
                  </a:lnTo>
                  <a:lnTo>
                    <a:pt x="252" y="173"/>
                  </a:lnTo>
                  <a:lnTo>
                    <a:pt x="274" y="179"/>
                  </a:lnTo>
                  <a:lnTo>
                    <a:pt x="295" y="189"/>
                  </a:lnTo>
                  <a:close/>
                  <a:moveTo>
                    <a:pt x="322" y="360"/>
                  </a:moveTo>
                  <a:lnTo>
                    <a:pt x="322" y="360"/>
                  </a:lnTo>
                  <a:lnTo>
                    <a:pt x="318" y="337"/>
                  </a:lnTo>
                  <a:lnTo>
                    <a:pt x="314" y="318"/>
                  </a:lnTo>
                  <a:lnTo>
                    <a:pt x="308" y="299"/>
                  </a:lnTo>
                  <a:lnTo>
                    <a:pt x="302" y="285"/>
                  </a:lnTo>
                  <a:lnTo>
                    <a:pt x="302" y="285"/>
                  </a:lnTo>
                  <a:lnTo>
                    <a:pt x="293" y="272"/>
                  </a:lnTo>
                  <a:lnTo>
                    <a:pt x="285" y="260"/>
                  </a:lnTo>
                  <a:lnTo>
                    <a:pt x="272" y="252"/>
                  </a:lnTo>
                  <a:lnTo>
                    <a:pt x="262" y="243"/>
                  </a:lnTo>
                  <a:lnTo>
                    <a:pt x="248" y="239"/>
                  </a:lnTo>
                  <a:lnTo>
                    <a:pt x="233" y="235"/>
                  </a:lnTo>
                  <a:lnTo>
                    <a:pt x="218" y="231"/>
                  </a:lnTo>
                  <a:lnTo>
                    <a:pt x="202" y="231"/>
                  </a:lnTo>
                  <a:lnTo>
                    <a:pt x="202" y="231"/>
                  </a:lnTo>
                  <a:lnTo>
                    <a:pt x="177" y="233"/>
                  </a:lnTo>
                  <a:lnTo>
                    <a:pt x="156" y="239"/>
                  </a:lnTo>
                  <a:lnTo>
                    <a:pt x="135" y="252"/>
                  </a:lnTo>
                  <a:lnTo>
                    <a:pt x="117" y="268"/>
                  </a:lnTo>
                  <a:lnTo>
                    <a:pt x="117" y="268"/>
                  </a:lnTo>
                  <a:lnTo>
                    <a:pt x="102" y="287"/>
                  </a:lnTo>
                  <a:lnTo>
                    <a:pt x="92" y="310"/>
                  </a:lnTo>
                  <a:lnTo>
                    <a:pt x="83" y="333"/>
                  </a:lnTo>
                  <a:lnTo>
                    <a:pt x="81" y="360"/>
                  </a:lnTo>
                  <a:lnTo>
                    <a:pt x="322" y="360"/>
                  </a:lnTo>
                  <a:close/>
                  <a:moveTo>
                    <a:pt x="293" y="0"/>
                  </a:moveTo>
                  <a:lnTo>
                    <a:pt x="183" y="119"/>
                  </a:lnTo>
                  <a:lnTo>
                    <a:pt x="127" y="119"/>
                  </a:lnTo>
                  <a:lnTo>
                    <a:pt x="202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3" name="Freeform 50">
              <a:extLst>
                <a:ext uri="{FF2B5EF4-FFF2-40B4-BE49-F238E27FC236}">
                  <a16:creationId xmlns:a16="http://schemas.microsoft.com/office/drawing/2014/main" id="{7FD36039-0DCD-1B4A-B1BF-6612AAD88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9213" y="3889375"/>
              <a:ext cx="146050" cy="157163"/>
            </a:xfrm>
            <a:custGeom>
              <a:avLst/>
              <a:gdLst>
                <a:gd name="T0" fmla="*/ 85 w 406"/>
                <a:gd name="T1" fmla="*/ 0 h 437"/>
                <a:gd name="T2" fmla="*/ 201 w 406"/>
                <a:gd name="T3" fmla="*/ 355 h 437"/>
                <a:gd name="T4" fmla="*/ 324 w 406"/>
                <a:gd name="T5" fmla="*/ 0 h 437"/>
                <a:gd name="T6" fmla="*/ 405 w 406"/>
                <a:gd name="T7" fmla="*/ 0 h 437"/>
                <a:gd name="T8" fmla="*/ 239 w 406"/>
                <a:gd name="T9" fmla="*/ 436 h 437"/>
                <a:gd name="T10" fmla="*/ 162 w 406"/>
                <a:gd name="T11" fmla="*/ 436 h 437"/>
                <a:gd name="T12" fmla="*/ 0 w 406"/>
                <a:gd name="T13" fmla="*/ 0 h 437"/>
                <a:gd name="T14" fmla="*/ 85 w 406"/>
                <a:gd name="T15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6" h="437">
                  <a:moveTo>
                    <a:pt x="85" y="0"/>
                  </a:moveTo>
                  <a:lnTo>
                    <a:pt x="201" y="355"/>
                  </a:lnTo>
                  <a:lnTo>
                    <a:pt x="324" y="0"/>
                  </a:lnTo>
                  <a:lnTo>
                    <a:pt x="405" y="0"/>
                  </a:lnTo>
                  <a:lnTo>
                    <a:pt x="239" y="436"/>
                  </a:lnTo>
                  <a:lnTo>
                    <a:pt x="162" y="436"/>
                  </a:lnTo>
                  <a:lnTo>
                    <a:pt x="0" y="0"/>
                  </a:lnTo>
                  <a:lnTo>
                    <a:pt x="85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4" name="Freeform 51">
              <a:extLst>
                <a:ext uri="{FF2B5EF4-FFF2-40B4-BE49-F238E27FC236}">
                  <a16:creationId xmlns:a16="http://schemas.microsoft.com/office/drawing/2014/main" id="{7EB9021B-F574-3F4E-89FE-1BB3B4EFD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7963" y="3884613"/>
              <a:ext cx="142875" cy="166687"/>
            </a:xfrm>
            <a:custGeom>
              <a:avLst/>
              <a:gdLst>
                <a:gd name="T0" fmla="*/ 295 w 398"/>
                <a:gd name="T1" fmla="*/ 23 h 465"/>
                <a:gd name="T2" fmla="*/ 333 w 398"/>
                <a:gd name="T3" fmla="*/ 48 h 465"/>
                <a:gd name="T4" fmla="*/ 362 w 398"/>
                <a:gd name="T5" fmla="*/ 79 h 465"/>
                <a:gd name="T6" fmla="*/ 370 w 398"/>
                <a:gd name="T7" fmla="*/ 96 h 465"/>
                <a:gd name="T8" fmla="*/ 385 w 398"/>
                <a:gd name="T9" fmla="*/ 136 h 465"/>
                <a:gd name="T10" fmla="*/ 391 w 398"/>
                <a:gd name="T11" fmla="*/ 156 h 465"/>
                <a:gd name="T12" fmla="*/ 395 w 398"/>
                <a:gd name="T13" fmla="*/ 196 h 465"/>
                <a:gd name="T14" fmla="*/ 79 w 398"/>
                <a:gd name="T15" fmla="*/ 252 h 465"/>
                <a:gd name="T16" fmla="*/ 81 w 398"/>
                <a:gd name="T17" fmla="*/ 285 h 465"/>
                <a:gd name="T18" fmla="*/ 98 w 398"/>
                <a:gd name="T19" fmla="*/ 337 h 465"/>
                <a:gd name="T20" fmla="*/ 110 w 398"/>
                <a:gd name="T21" fmla="*/ 360 h 465"/>
                <a:gd name="T22" fmla="*/ 127 w 398"/>
                <a:gd name="T23" fmla="*/ 377 h 465"/>
                <a:gd name="T24" fmla="*/ 148 w 398"/>
                <a:gd name="T25" fmla="*/ 389 h 465"/>
                <a:gd name="T26" fmla="*/ 173 w 398"/>
                <a:gd name="T27" fmla="*/ 397 h 465"/>
                <a:gd name="T28" fmla="*/ 200 w 398"/>
                <a:gd name="T29" fmla="*/ 399 h 465"/>
                <a:gd name="T30" fmla="*/ 214 w 398"/>
                <a:gd name="T31" fmla="*/ 399 h 465"/>
                <a:gd name="T32" fmla="*/ 239 w 398"/>
                <a:gd name="T33" fmla="*/ 395 h 465"/>
                <a:gd name="T34" fmla="*/ 262 w 398"/>
                <a:gd name="T35" fmla="*/ 385 h 465"/>
                <a:gd name="T36" fmla="*/ 283 w 398"/>
                <a:gd name="T37" fmla="*/ 371 h 465"/>
                <a:gd name="T38" fmla="*/ 291 w 398"/>
                <a:gd name="T39" fmla="*/ 362 h 465"/>
                <a:gd name="T40" fmla="*/ 308 w 398"/>
                <a:gd name="T41" fmla="*/ 337 h 465"/>
                <a:gd name="T42" fmla="*/ 318 w 398"/>
                <a:gd name="T43" fmla="*/ 310 h 465"/>
                <a:gd name="T44" fmla="*/ 391 w 398"/>
                <a:gd name="T45" fmla="*/ 310 h 465"/>
                <a:gd name="T46" fmla="*/ 385 w 398"/>
                <a:gd name="T47" fmla="*/ 335 h 465"/>
                <a:gd name="T48" fmla="*/ 372 w 398"/>
                <a:gd name="T49" fmla="*/ 364 h 465"/>
                <a:gd name="T50" fmla="*/ 335 w 398"/>
                <a:gd name="T51" fmla="*/ 412 h 465"/>
                <a:gd name="T52" fmla="*/ 318 w 398"/>
                <a:gd name="T53" fmla="*/ 427 h 465"/>
                <a:gd name="T54" fmla="*/ 277 w 398"/>
                <a:gd name="T55" fmla="*/ 449 h 465"/>
                <a:gd name="T56" fmla="*/ 254 w 398"/>
                <a:gd name="T57" fmla="*/ 456 h 465"/>
                <a:gd name="T58" fmla="*/ 194 w 398"/>
                <a:gd name="T59" fmla="*/ 464 h 465"/>
                <a:gd name="T60" fmla="*/ 175 w 398"/>
                <a:gd name="T61" fmla="*/ 462 h 465"/>
                <a:gd name="T62" fmla="*/ 137 w 398"/>
                <a:gd name="T63" fmla="*/ 456 h 465"/>
                <a:gd name="T64" fmla="*/ 102 w 398"/>
                <a:gd name="T65" fmla="*/ 439 h 465"/>
                <a:gd name="T66" fmla="*/ 71 w 398"/>
                <a:gd name="T67" fmla="*/ 418 h 465"/>
                <a:gd name="T68" fmla="*/ 56 w 398"/>
                <a:gd name="T69" fmla="*/ 404 h 465"/>
                <a:gd name="T70" fmla="*/ 31 w 398"/>
                <a:gd name="T71" fmla="*/ 371 h 465"/>
                <a:gd name="T72" fmla="*/ 15 w 398"/>
                <a:gd name="T73" fmla="*/ 333 h 465"/>
                <a:gd name="T74" fmla="*/ 4 w 398"/>
                <a:gd name="T75" fmla="*/ 287 h 465"/>
                <a:gd name="T76" fmla="*/ 0 w 398"/>
                <a:gd name="T77" fmla="*/ 237 h 465"/>
                <a:gd name="T78" fmla="*/ 0 w 398"/>
                <a:gd name="T79" fmla="*/ 213 h 465"/>
                <a:gd name="T80" fmla="*/ 9 w 398"/>
                <a:gd name="T81" fmla="*/ 165 h 465"/>
                <a:gd name="T82" fmla="*/ 23 w 398"/>
                <a:gd name="T83" fmla="*/ 121 h 465"/>
                <a:gd name="T84" fmla="*/ 44 w 398"/>
                <a:gd name="T85" fmla="*/ 84 h 465"/>
                <a:gd name="T86" fmla="*/ 56 w 398"/>
                <a:gd name="T87" fmla="*/ 67 h 465"/>
                <a:gd name="T88" fmla="*/ 88 w 398"/>
                <a:gd name="T89" fmla="*/ 38 h 465"/>
                <a:gd name="T90" fmla="*/ 123 w 398"/>
                <a:gd name="T91" fmla="*/ 17 h 465"/>
                <a:gd name="T92" fmla="*/ 162 w 398"/>
                <a:gd name="T93" fmla="*/ 5 h 465"/>
                <a:gd name="T94" fmla="*/ 206 w 398"/>
                <a:gd name="T95" fmla="*/ 0 h 465"/>
                <a:gd name="T96" fmla="*/ 229 w 398"/>
                <a:gd name="T97" fmla="*/ 3 h 465"/>
                <a:gd name="T98" fmla="*/ 272 w 398"/>
                <a:gd name="T99" fmla="*/ 13 h 465"/>
                <a:gd name="T100" fmla="*/ 320 w 398"/>
                <a:gd name="T101" fmla="*/ 194 h 465"/>
                <a:gd name="T102" fmla="*/ 318 w 398"/>
                <a:gd name="T103" fmla="*/ 171 h 465"/>
                <a:gd name="T104" fmla="*/ 308 w 398"/>
                <a:gd name="T105" fmla="*/ 133 h 465"/>
                <a:gd name="T106" fmla="*/ 301 w 398"/>
                <a:gd name="T107" fmla="*/ 119 h 465"/>
                <a:gd name="T108" fmla="*/ 283 w 398"/>
                <a:gd name="T109" fmla="*/ 94 h 465"/>
                <a:gd name="T110" fmla="*/ 260 w 398"/>
                <a:gd name="T111" fmla="*/ 77 h 465"/>
                <a:gd name="T112" fmla="*/ 233 w 398"/>
                <a:gd name="T113" fmla="*/ 69 h 465"/>
                <a:gd name="T114" fmla="*/ 200 w 398"/>
                <a:gd name="T115" fmla="*/ 65 h 465"/>
                <a:gd name="T116" fmla="*/ 177 w 398"/>
                <a:gd name="T117" fmla="*/ 67 h 465"/>
                <a:gd name="T118" fmla="*/ 135 w 398"/>
                <a:gd name="T119" fmla="*/ 86 h 465"/>
                <a:gd name="T120" fmla="*/ 117 w 398"/>
                <a:gd name="T121" fmla="*/ 102 h 465"/>
                <a:gd name="T122" fmla="*/ 90 w 398"/>
                <a:gd name="T123" fmla="*/ 144 h 465"/>
                <a:gd name="T124" fmla="*/ 81 w 398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8" h="465">
                  <a:moveTo>
                    <a:pt x="295" y="23"/>
                  </a:moveTo>
                  <a:lnTo>
                    <a:pt x="295" y="23"/>
                  </a:lnTo>
                  <a:lnTo>
                    <a:pt x="316" y="34"/>
                  </a:lnTo>
                  <a:lnTo>
                    <a:pt x="333" y="48"/>
                  </a:lnTo>
                  <a:lnTo>
                    <a:pt x="347" y="63"/>
                  </a:lnTo>
                  <a:lnTo>
                    <a:pt x="362" y="79"/>
                  </a:lnTo>
                  <a:lnTo>
                    <a:pt x="362" y="79"/>
                  </a:lnTo>
                  <a:lnTo>
                    <a:pt x="370" y="96"/>
                  </a:lnTo>
                  <a:lnTo>
                    <a:pt x="378" y="115"/>
                  </a:lnTo>
                  <a:lnTo>
                    <a:pt x="385" y="136"/>
                  </a:lnTo>
                  <a:lnTo>
                    <a:pt x="391" y="156"/>
                  </a:lnTo>
                  <a:lnTo>
                    <a:pt x="391" y="156"/>
                  </a:lnTo>
                  <a:lnTo>
                    <a:pt x="393" y="173"/>
                  </a:lnTo>
                  <a:lnTo>
                    <a:pt x="395" y="196"/>
                  </a:lnTo>
                  <a:lnTo>
                    <a:pt x="397" y="252"/>
                  </a:lnTo>
                  <a:lnTo>
                    <a:pt x="79" y="252"/>
                  </a:lnTo>
                  <a:lnTo>
                    <a:pt x="79" y="252"/>
                  </a:lnTo>
                  <a:lnTo>
                    <a:pt x="81" y="285"/>
                  </a:lnTo>
                  <a:lnTo>
                    <a:pt x="88" y="312"/>
                  </a:lnTo>
                  <a:lnTo>
                    <a:pt x="98" y="337"/>
                  </a:lnTo>
                  <a:lnTo>
                    <a:pt x="110" y="360"/>
                  </a:lnTo>
                  <a:lnTo>
                    <a:pt x="110" y="360"/>
                  </a:lnTo>
                  <a:lnTo>
                    <a:pt x="119" y="368"/>
                  </a:lnTo>
                  <a:lnTo>
                    <a:pt x="127" y="377"/>
                  </a:lnTo>
                  <a:lnTo>
                    <a:pt x="137" y="385"/>
                  </a:lnTo>
                  <a:lnTo>
                    <a:pt x="148" y="389"/>
                  </a:lnTo>
                  <a:lnTo>
                    <a:pt x="158" y="393"/>
                  </a:lnTo>
                  <a:lnTo>
                    <a:pt x="173" y="397"/>
                  </a:lnTo>
                  <a:lnTo>
                    <a:pt x="185" y="399"/>
                  </a:lnTo>
                  <a:lnTo>
                    <a:pt x="200" y="399"/>
                  </a:lnTo>
                  <a:lnTo>
                    <a:pt x="200" y="399"/>
                  </a:lnTo>
                  <a:lnTo>
                    <a:pt x="214" y="399"/>
                  </a:lnTo>
                  <a:lnTo>
                    <a:pt x="227" y="397"/>
                  </a:lnTo>
                  <a:lnTo>
                    <a:pt x="239" y="395"/>
                  </a:lnTo>
                  <a:lnTo>
                    <a:pt x="252" y="391"/>
                  </a:lnTo>
                  <a:lnTo>
                    <a:pt x="262" y="385"/>
                  </a:lnTo>
                  <a:lnTo>
                    <a:pt x="272" y="379"/>
                  </a:lnTo>
                  <a:lnTo>
                    <a:pt x="283" y="371"/>
                  </a:lnTo>
                  <a:lnTo>
                    <a:pt x="291" y="362"/>
                  </a:lnTo>
                  <a:lnTo>
                    <a:pt x="291" y="362"/>
                  </a:lnTo>
                  <a:lnTo>
                    <a:pt x="300" y="350"/>
                  </a:lnTo>
                  <a:lnTo>
                    <a:pt x="308" y="337"/>
                  </a:lnTo>
                  <a:lnTo>
                    <a:pt x="314" y="325"/>
                  </a:lnTo>
                  <a:lnTo>
                    <a:pt x="318" y="310"/>
                  </a:lnTo>
                  <a:lnTo>
                    <a:pt x="391" y="310"/>
                  </a:lnTo>
                  <a:lnTo>
                    <a:pt x="391" y="310"/>
                  </a:lnTo>
                  <a:lnTo>
                    <a:pt x="389" y="323"/>
                  </a:lnTo>
                  <a:lnTo>
                    <a:pt x="385" y="335"/>
                  </a:lnTo>
                  <a:lnTo>
                    <a:pt x="372" y="364"/>
                  </a:lnTo>
                  <a:lnTo>
                    <a:pt x="372" y="364"/>
                  </a:lnTo>
                  <a:lnTo>
                    <a:pt x="353" y="391"/>
                  </a:lnTo>
                  <a:lnTo>
                    <a:pt x="335" y="412"/>
                  </a:lnTo>
                  <a:lnTo>
                    <a:pt x="335" y="412"/>
                  </a:lnTo>
                  <a:lnTo>
                    <a:pt x="318" y="427"/>
                  </a:lnTo>
                  <a:lnTo>
                    <a:pt x="300" y="439"/>
                  </a:lnTo>
                  <a:lnTo>
                    <a:pt x="277" y="449"/>
                  </a:lnTo>
                  <a:lnTo>
                    <a:pt x="254" y="456"/>
                  </a:lnTo>
                  <a:lnTo>
                    <a:pt x="254" y="456"/>
                  </a:lnTo>
                  <a:lnTo>
                    <a:pt x="225" y="462"/>
                  </a:lnTo>
                  <a:lnTo>
                    <a:pt x="194" y="464"/>
                  </a:lnTo>
                  <a:lnTo>
                    <a:pt x="194" y="464"/>
                  </a:lnTo>
                  <a:lnTo>
                    <a:pt x="175" y="462"/>
                  </a:lnTo>
                  <a:lnTo>
                    <a:pt x="154" y="460"/>
                  </a:lnTo>
                  <a:lnTo>
                    <a:pt x="137" y="456"/>
                  </a:lnTo>
                  <a:lnTo>
                    <a:pt x="119" y="447"/>
                  </a:lnTo>
                  <a:lnTo>
                    <a:pt x="102" y="439"/>
                  </a:lnTo>
                  <a:lnTo>
                    <a:pt x="85" y="431"/>
                  </a:lnTo>
                  <a:lnTo>
                    <a:pt x="71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4" y="389"/>
                  </a:lnTo>
                  <a:lnTo>
                    <a:pt x="31" y="371"/>
                  </a:lnTo>
                  <a:lnTo>
                    <a:pt x="23" y="352"/>
                  </a:lnTo>
                  <a:lnTo>
                    <a:pt x="15" y="333"/>
                  </a:lnTo>
                  <a:lnTo>
                    <a:pt x="9" y="310"/>
                  </a:lnTo>
                  <a:lnTo>
                    <a:pt x="4" y="287"/>
                  </a:lnTo>
                  <a:lnTo>
                    <a:pt x="0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13"/>
                  </a:lnTo>
                  <a:lnTo>
                    <a:pt x="4" y="188"/>
                  </a:lnTo>
                  <a:lnTo>
                    <a:pt x="9" y="165"/>
                  </a:lnTo>
                  <a:lnTo>
                    <a:pt x="15" y="142"/>
                  </a:lnTo>
                  <a:lnTo>
                    <a:pt x="23" y="121"/>
                  </a:lnTo>
                  <a:lnTo>
                    <a:pt x="31" y="102"/>
                  </a:lnTo>
                  <a:lnTo>
                    <a:pt x="44" y="84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71" y="50"/>
                  </a:lnTo>
                  <a:lnTo>
                    <a:pt x="88" y="38"/>
                  </a:lnTo>
                  <a:lnTo>
                    <a:pt x="104" y="27"/>
                  </a:lnTo>
                  <a:lnTo>
                    <a:pt x="123" y="17"/>
                  </a:lnTo>
                  <a:lnTo>
                    <a:pt x="141" y="11"/>
                  </a:lnTo>
                  <a:lnTo>
                    <a:pt x="162" y="5"/>
                  </a:lnTo>
                  <a:lnTo>
                    <a:pt x="183" y="3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29" y="3"/>
                  </a:lnTo>
                  <a:lnTo>
                    <a:pt x="252" y="7"/>
                  </a:lnTo>
                  <a:lnTo>
                    <a:pt x="272" y="13"/>
                  </a:lnTo>
                  <a:lnTo>
                    <a:pt x="295" y="23"/>
                  </a:lnTo>
                  <a:close/>
                  <a:moveTo>
                    <a:pt x="320" y="194"/>
                  </a:moveTo>
                  <a:lnTo>
                    <a:pt x="320" y="194"/>
                  </a:lnTo>
                  <a:lnTo>
                    <a:pt x="318" y="171"/>
                  </a:lnTo>
                  <a:lnTo>
                    <a:pt x="314" y="152"/>
                  </a:lnTo>
                  <a:lnTo>
                    <a:pt x="308" y="133"/>
                  </a:lnTo>
                  <a:lnTo>
                    <a:pt x="301" y="119"/>
                  </a:lnTo>
                  <a:lnTo>
                    <a:pt x="301" y="119"/>
                  </a:lnTo>
                  <a:lnTo>
                    <a:pt x="293" y="106"/>
                  </a:lnTo>
                  <a:lnTo>
                    <a:pt x="283" y="94"/>
                  </a:lnTo>
                  <a:lnTo>
                    <a:pt x="272" y="86"/>
                  </a:lnTo>
                  <a:lnTo>
                    <a:pt x="260" y="77"/>
                  </a:lnTo>
                  <a:lnTo>
                    <a:pt x="247" y="73"/>
                  </a:lnTo>
                  <a:lnTo>
                    <a:pt x="233" y="69"/>
                  </a:lnTo>
                  <a:lnTo>
                    <a:pt x="218" y="65"/>
                  </a:lnTo>
                  <a:lnTo>
                    <a:pt x="200" y="65"/>
                  </a:lnTo>
                  <a:lnTo>
                    <a:pt x="200" y="65"/>
                  </a:lnTo>
                  <a:lnTo>
                    <a:pt x="177" y="67"/>
                  </a:lnTo>
                  <a:lnTo>
                    <a:pt x="154" y="73"/>
                  </a:lnTo>
                  <a:lnTo>
                    <a:pt x="135" y="86"/>
                  </a:lnTo>
                  <a:lnTo>
                    <a:pt x="117" y="102"/>
                  </a:lnTo>
                  <a:lnTo>
                    <a:pt x="117" y="102"/>
                  </a:lnTo>
                  <a:lnTo>
                    <a:pt x="102" y="121"/>
                  </a:lnTo>
                  <a:lnTo>
                    <a:pt x="90" y="144"/>
                  </a:lnTo>
                  <a:lnTo>
                    <a:pt x="83" y="167"/>
                  </a:lnTo>
                  <a:lnTo>
                    <a:pt x="81" y="194"/>
                  </a:lnTo>
                  <a:lnTo>
                    <a:pt x="320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5" name="Freeform 52">
              <a:extLst>
                <a:ext uri="{FF2B5EF4-FFF2-40B4-BE49-F238E27FC236}">
                  <a16:creationId xmlns:a16="http://schemas.microsoft.com/office/drawing/2014/main" id="{F944D3E2-CD24-354F-BA23-F3704980E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4175" y="3830638"/>
              <a:ext cx="26988" cy="215900"/>
            </a:xfrm>
            <a:custGeom>
              <a:avLst/>
              <a:gdLst>
                <a:gd name="T0" fmla="*/ 0 w 75"/>
                <a:gd name="T1" fmla="*/ 0 h 599"/>
                <a:gd name="T2" fmla="*/ 74 w 75"/>
                <a:gd name="T3" fmla="*/ 0 h 599"/>
                <a:gd name="T4" fmla="*/ 74 w 75"/>
                <a:gd name="T5" fmla="*/ 598 h 599"/>
                <a:gd name="T6" fmla="*/ 0 w 75"/>
                <a:gd name="T7" fmla="*/ 598 h 599"/>
                <a:gd name="T8" fmla="*/ 0 w 75"/>
                <a:gd name="T9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599">
                  <a:moveTo>
                    <a:pt x="0" y="0"/>
                  </a:moveTo>
                  <a:lnTo>
                    <a:pt x="74" y="0"/>
                  </a:lnTo>
                  <a:lnTo>
                    <a:pt x="74" y="598"/>
                  </a:lnTo>
                  <a:lnTo>
                    <a:pt x="0" y="59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" name="Freeform 53">
              <a:extLst>
                <a:ext uri="{FF2B5EF4-FFF2-40B4-BE49-F238E27FC236}">
                  <a16:creationId xmlns:a16="http://schemas.microsoft.com/office/drawing/2014/main" id="{85DC1F9F-E7D8-C845-9363-E3246FBF2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3884613"/>
              <a:ext cx="146050" cy="168275"/>
            </a:xfrm>
            <a:custGeom>
              <a:avLst/>
              <a:gdLst>
                <a:gd name="T0" fmla="*/ 362 w 407"/>
                <a:gd name="T1" fmla="*/ 71 h 467"/>
                <a:gd name="T2" fmla="*/ 391 w 407"/>
                <a:gd name="T3" fmla="*/ 125 h 467"/>
                <a:gd name="T4" fmla="*/ 406 w 407"/>
                <a:gd name="T5" fmla="*/ 196 h 467"/>
                <a:gd name="T6" fmla="*/ 406 w 407"/>
                <a:gd name="T7" fmla="*/ 248 h 467"/>
                <a:gd name="T8" fmla="*/ 393 w 407"/>
                <a:gd name="T9" fmla="*/ 318 h 467"/>
                <a:gd name="T10" fmla="*/ 366 w 407"/>
                <a:gd name="T11" fmla="*/ 379 h 467"/>
                <a:gd name="T12" fmla="*/ 341 w 407"/>
                <a:gd name="T13" fmla="*/ 412 h 467"/>
                <a:gd name="T14" fmla="*/ 289 w 407"/>
                <a:gd name="T15" fmla="*/ 447 h 467"/>
                <a:gd name="T16" fmla="*/ 223 w 407"/>
                <a:gd name="T17" fmla="*/ 464 h 467"/>
                <a:gd name="T18" fmla="*/ 175 w 407"/>
                <a:gd name="T19" fmla="*/ 464 h 467"/>
                <a:gd name="T20" fmla="*/ 117 w 407"/>
                <a:gd name="T21" fmla="*/ 449 h 467"/>
                <a:gd name="T22" fmla="*/ 67 w 407"/>
                <a:gd name="T23" fmla="*/ 418 h 467"/>
                <a:gd name="T24" fmla="*/ 42 w 407"/>
                <a:gd name="T25" fmla="*/ 389 h 467"/>
                <a:gd name="T26" fmla="*/ 15 w 407"/>
                <a:gd name="T27" fmla="*/ 333 h 467"/>
                <a:gd name="T28" fmla="*/ 3 w 407"/>
                <a:gd name="T29" fmla="*/ 266 h 467"/>
                <a:gd name="T30" fmla="*/ 3 w 407"/>
                <a:gd name="T31" fmla="*/ 215 h 467"/>
                <a:gd name="T32" fmla="*/ 15 w 407"/>
                <a:gd name="T33" fmla="*/ 142 h 467"/>
                <a:gd name="T34" fmla="*/ 44 w 407"/>
                <a:gd name="T35" fmla="*/ 81 h 467"/>
                <a:gd name="T36" fmla="*/ 71 w 407"/>
                <a:gd name="T37" fmla="*/ 50 h 467"/>
                <a:gd name="T38" fmla="*/ 121 w 407"/>
                <a:gd name="T39" fmla="*/ 17 h 467"/>
                <a:gd name="T40" fmla="*/ 183 w 407"/>
                <a:gd name="T41" fmla="*/ 0 h 467"/>
                <a:gd name="T42" fmla="*/ 227 w 407"/>
                <a:gd name="T43" fmla="*/ 0 h 467"/>
                <a:gd name="T44" fmla="*/ 283 w 407"/>
                <a:gd name="T45" fmla="*/ 15 h 467"/>
                <a:gd name="T46" fmla="*/ 333 w 407"/>
                <a:gd name="T47" fmla="*/ 44 h 467"/>
                <a:gd name="T48" fmla="*/ 302 w 407"/>
                <a:gd name="T49" fmla="*/ 348 h 467"/>
                <a:gd name="T50" fmla="*/ 327 w 407"/>
                <a:gd name="T51" fmla="*/ 256 h 467"/>
                <a:gd name="T52" fmla="*/ 329 w 407"/>
                <a:gd name="T53" fmla="*/ 194 h 467"/>
                <a:gd name="T54" fmla="*/ 310 w 407"/>
                <a:gd name="T55" fmla="*/ 125 h 467"/>
                <a:gd name="T56" fmla="*/ 291 w 407"/>
                <a:gd name="T57" fmla="*/ 98 h 467"/>
                <a:gd name="T58" fmla="*/ 254 w 407"/>
                <a:gd name="T59" fmla="*/ 73 h 467"/>
                <a:gd name="T60" fmla="*/ 204 w 407"/>
                <a:gd name="T61" fmla="*/ 65 h 467"/>
                <a:gd name="T62" fmla="*/ 173 w 407"/>
                <a:gd name="T63" fmla="*/ 67 h 467"/>
                <a:gd name="T64" fmla="*/ 135 w 407"/>
                <a:gd name="T65" fmla="*/ 83 h 467"/>
                <a:gd name="T66" fmla="*/ 106 w 407"/>
                <a:gd name="T67" fmla="*/ 115 h 467"/>
                <a:gd name="T68" fmla="*/ 84 w 407"/>
                <a:gd name="T69" fmla="*/ 173 h 467"/>
                <a:gd name="T70" fmla="*/ 77 w 407"/>
                <a:gd name="T71" fmla="*/ 239 h 467"/>
                <a:gd name="T72" fmla="*/ 94 w 407"/>
                <a:gd name="T73" fmla="*/ 331 h 467"/>
                <a:gd name="T74" fmla="*/ 115 w 407"/>
                <a:gd name="T75" fmla="*/ 366 h 467"/>
                <a:gd name="T76" fmla="*/ 146 w 407"/>
                <a:gd name="T77" fmla="*/ 391 h 467"/>
                <a:gd name="T78" fmla="*/ 187 w 407"/>
                <a:gd name="T79" fmla="*/ 401 h 467"/>
                <a:gd name="T80" fmla="*/ 221 w 407"/>
                <a:gd name="T81" fmla="*/ 401 h 467"/>
                <a:gd name="T82" fmla="*/ 264 w 407"/>
                <a:gd name="T83" fmla="*/ 389 h 467"/>
                <a:gd name="T84" fmla="*/ 295 w 407"/>
                <a:gd name="T85" fmla="*/ 36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" h="467">
                  <a:moveTo>
                    <a:pt x="347" y="56"/>
                  </a:moveTo>
                  <a:lnTo>
                    <a:pt x="347" y="56"/>
                  </a:lnTo>
                  <a:lnTo>
                    <a:pt x="362" y="71"/>
                  </a:lnTo>
                  <a:lnTo>
                    <a:pt x="372" y="88"/>
                  </a:lnTo>
                  <a:lnTo>
                    <a:pt x="383" y="106"/>
                  </a:lnTo>
                  <a:lnTo>
                    <a:pt x="391" y="125"/>
                  </a:lnTo>
                  <a:lnTo>
                    <a:pt x="397" y="148"/>
                  </a:lnTo>
                  <a:lnTo>
                    <a:pt x="401" y="171"/>
                  </a:lnTo>
                  <a:lnTo>
                    <a:pt x="406" y="196"/>
                  </a:lnTo>
                  <a:lnTo>
                    <a:pt x="406" y="221"/>
                  </a:lnTo>
                  <a:lnTo>
                    <a:pt x="406" y="221"/>
                  </a:lnTo>
                  <a:lnTo>
                    <a:pt x="406" y="248"/>
                  </a:lnTo>
                  <a:lnTo>
                    <a:pt x="401" y="273"/>
                  </a:lnTo>
                  <a:lnTo>
                    <a:pt x="399" y="296"/>
                  </a:lnTo>
                  <a:lnTo>
                    <a:pt x="393" y="318"/>
                  </a:lnTo>
                  <a:lnTo>
                    <a:pt x="385" y="339"/>
                  </a:lnTo>
                  <a:lnTo>
                    <a:pt x="376" y="360"/>
                  </a:lnTo>
                  <a:lnTo>
                    <a:pt x="366" y="379"/>
                  </a:lnTo>
                  <a:lnTo>
                    <a:pt x="353" y="395"/>
                  </a:lnTo>
                  <a:lnTo>
                    <a:pt x="353" y="395"/>
                  </a:lnTo>
                  <a:lnTo>
                    <a:pt x="341" y="412"/>
                  </a:lnTo>
                  <a:lnTo>
                    <a:pt x="325" y="426"/>
                  </a:lnTo>
                  <a:lnTo>
                    <a:pt x="308" y="439"/>
                  </a:lnTo>
                  <a:lnTo>
                    <a:pt x="289" y="447"/>
                  </a:lnTo>
                  <a:lnTo>
                    <a:pt x="268" y="456"/>
                  </a:lnTo>
                  <a:lnTo>
                    <a:pt x="246" y="460"/>
                  </a:lnTo>
                  <a:lnTo>
                    <a:pt x="223" y="464"/>
                  </a:lnTo>
                  <a:lnTo>
                    <a:pt x="196" y="466"/>
                  </a:lnTo>
                  <a:lnTo>
                    <a:pt x="196" y="466"/>
                  </a:lnTo>
                  <a:lnTo>
                    <a:pt x="175" y="464"/>
                  </a:lnTo>
                  <a:lnTo>
                    <a:pt x="154" y="462"/>
                  </a:lnTo>
                  <a:lnTo>
                    <a:pt x="133" y="456"/>
                  </a:lnTo>
                  <a:lnTo>
                    <a:pt x="117" y="449"/>
                  </a:lnTo>
                  <a:lnTo>
                    <a:pt x="98" y="441"/>
                  </a:lnTo>
                  <a:lnTo>
                    <a:pt x="84" y="431"/>
                  </a:lnTo>
                  <a:lnTo>
                    <a:pt x="67" y="418"/>
                  </a:lnTo>
                  <a:lnTo>
                    <a:pt x="54" y="404"/>
                  </a:lnTo>
                  <a:lnTo>
                    <a:pt x="54" y="404"/>
                  </a:lnTo>
                  <a:lnTo>
                    <a:pt x="42" y="389"/>
                  </a:lnTo>
                  <a:lnTo>
                    <a:pt x="31" y="370"/>
                  </a:lnTo>
                  <a:lnTo>
                    <a:pt x="21" y="352"/>
                  </a:lnTo>
                  <a:lnTo>
                    <a:pt x="15" y="333"/>
                  </a:lnTo>
                  <a:lnTo>
                    <a:pt x="9" y="312"/>
                  </a:lnTo>
                  <a:lnTo>
                    <a:pt x="4" y="289"/>
                  </a:lnTo>
                  <a:lnTo>
                    <a:pt x="3" y="266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3" y="215"/>
                  </a:lnTo>
                  <a:lnTo>
                    <a:pt x="4" y="187"/>
                  </a:lnTo>
                  <a:lnTo>
                    <a:pt x="9" y="165"/>
                  </a:lnTo>
                  <a:lnTo>
                    <a:pt x="15" y="142"/>
                  </a:lnTo>
                  <a:lnTo>
                    <a:pt x="23" y="121"/>
                  </a:lnTo>
                  <a:lnTo>
                    <a:pt x="34" y="100"/>
                  </a:lnTo>
                  <a:lnTo>
                    <a:pt x="44" y="81"/>
                  </a:lnTo>
                  <a:lnTo>
                    <a:pt x="56" y="65"/>
                  </a:lnTo>
                  <a:lnTo>
                    <a:pt x="56" y="65"/>
                  </a:lnTo>
                  <a:lnTo>
                    <a:pt x="71" y="50"/>
                  </a:lnTo>
                  <a:lnTo>
                    <a:pt x="88" y="36"/>
                  </a:lnTo>
                  <a:lnTo>
                    <a:pt x="104" y="25"/>
                  </a:lnTo>
                  <a:lnTo>
                    <a:pt x="121" y="17"/>
                  </a:lnTo>
                  <a:lnTo>
                    <a:pt x="142" y="9"/>
                  </a:lnTo>
                  <a:lnTo>
                    <a:pt x="162" y="5"/>
                  </a:lnTo>
                  <a:lnTo>
                    <a:pt x="183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27" y="0"/>
                  </a:lnTo>
                  <a:lnTo>
                    <a:pt x="246" y="2"/>
                  </a:lnTo>
                  <a:lnTo>
                    <a:pt x="264" y="9"/>
                  </a:lnTo>
                  <a:lnTo>
                    <a:pt x="283" y="15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33" y="44"/>
                  </a:lnTo>
                  <a:lnTo>
                    <a:pt x="347" y="56"/>
                  </a:lnTo>
                  <a:close/>
                  <a:moveTo>
                    <a:pt x="302" y="348"/>
                  </a:moveTo>
                  <a:lnTo>
                    <a:pt x="302" y="348"/>
                  </a:lnTo>
                  <a:lnTo>
                    <a:pt x="314" y="318"/>
                  </a:lnTo>
                  <a:lnTo>
                    <a:pt x="322" y="289"/>
                  </a:lnTo>
                  <a:lnTo>
                    <a:pt x="327" y="256"/>
                  </a:lnTo>
                  <a:lnTo>
                    <a:pt x="329" y="223"/>
                  </a:lnTo>
                  <a:lnTo>
                    <a:pt x="329" y="223"/>
                  </a:lnTo>
                  <a:lnTo>
                    <a:pt x="329" y="194"/>
                  </a:lnTo>
                  <a:lnTo>
                    <a:pt x="325" y="169"/>
                  </a:lnTo>
                  <a:lnTo>
                    <a:pt x="318" y="146"/>
                  </a:lnTo>
                  <a:lnTo>
                    <a:pt x="310" y="125"/>
                  </a:lnTo>
                  <a:lnTo>
                    <a:pt x="310" y="125"/>
                  </a:lnTo>
                  <a:lnTo>
                    <a:pt x="302" y="110"/>
                  </a:lnTo>
                  <a:lnTo>
                    <a:pt x="291" y="98"/>
                  </a:lnTo>
                  <a:lnTo>
                    <a:pt x="281" y="88"/>
                  </a:lnTo>
                  <a:lnTo>
                    <a:pt x="268" y="79"/>
                  </a:lnTo>
                  <a:lnTo>
                    <a:pt x="254" y="73"/>
                  </a:lnTo>
                  <a:lnTo>
                    <a:pt x="239" y="67"/>
                  </a:lnTo>
                  <a:lnTo>
                    <a:pt x="223" y="65"/>
                  </a:lnTo>
                  <a:lnTo>
                    <a:pt x="204" y="65"/>
                  </a:lnTo>
                  <a:lnTo>
                    <a:pt x="204" y="65"/>
                  </a:lnTo>
                  <a:lnTo>
                    <a:pt x="187" y="65"/>
                  </a:lnTo>
                  <a:lnTo>
                    <a:pt x="173" y="67"/>
                  </a:lnTo>
                  <a:lnTo>
                    <a:pt x="158" y="71"/>
                  </a:lnTo>
                  <a:lnTo>
                    <a:pt x="146" y="77"/>
                  </a:lnTo>
                  <a:lnTo>
                    <a:pt x="135" y="83"/>
                  </a:lnTo>
                  <a:lnTo>
                    <a:pt x="125" y="94"/>
                  </a:lnTo>
                  <a:lnTo>
                    <a:pt x="115" y="104"/>
                  </a:lnTo>
                  <a:lnTo>
                    <a:pt x="106" y="115"/>
                  </a:lnTo>
                  <a:lnTo>
                    <a:pt x="106" y="115"/>
                  </a:lnTo>
                  <a:lnTo>
                    <a:pt x="94" y="142"/>
                  </a:lnTo>
                  <a:lnTo>
                    <a:pt x="84" y="173"/>
                  </a:lnTo>
                  <a:lnTo>
                    <a:pt x="79" y="204"/>
                  </a:lnTo>
                  <a:lnTo>
                    <a:pt x="77" y="239"/>
                  </a:lnTo>
                  <a:lnTo>
                    <a:pt x="77" y="239"/>
                  </a:lnTo>
                  <a:lnTo>
                    <a:pt x="79" y="273"/>
                  </a:lnTo>
                  <a:lnTo>
                    <a:pt x="84" y="304"/>
                  </a:lnTo>
                  <a:lnTo>
                    <a:pt x="94" y="331"/>
                  </a:lnTo>
                  <a:lnTo>
                    <a:pt x="106" y="356"/>
                  </a:lnTo>
                  <a:lnTo>
                    <a:pt x="106" y="356"/>
                  </a:lnTo>
                  <a:lnTo>
                    <a:pt x="115" y="366"/>
                  </a:lnTo>
                  <a:lnTo>
                    <a:pt x="125" y="377"/>
                  </a:lnTo>
                  <a:lnTo>
                    <a:pt x="135" y="383"/>
                  </a:lnTo>
                  <a:lnTo>
                    <a:pt x="146" y="391"/>
                  </a:lnTo>
                  <a:lnTo>
                    <a:pt x="158" y="395"/>
                  </a:lnTo>
                  <a:lnTo>
                    <a:pt x="173" y="399"/>
                  </a:lnTo>
                  <a:lnTo>
                    <a:pt x="187" y="401"/>
                  </a:lnTo>
                  <a:lnTo>
                    <a:pt x="204" y="401"/>
                  </a:lnTo>
                  <a:lnTo>
                    <a:pt x="204" y="401"/>
                  </a:lnTo>
                  <a:lnTo>
                    <a:pt x="221" y="401"/>
                  </a:lnTo>
                  <a:lnTo>
                    <a:pt x="237" y="397"/>
                  </a:lnTo>
                  <a:lnTo>
                    <a:pt x="252" y="393"/>
                  </a:lnTo>
                  <a:lnTo>
                    <a:pt x="264" y="389"/>
                  </a:lnTo>
                  <a:lnTo>
                    <a:pt x="275" y="381"/>
                  </a:lnTo>
                  <a:lnTo>
                    <a:pt x="285" y="370"/>
                  </a:lnTo>
                  <a:lnTo>
                    <a:pt x="295" y="360"/>
                  </a:lnTo>
                  <a:lnTo>
                    <a:pt x="302" y="3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7" name="Freeform 54">
              <a:extLst>
                <a:ext uri="{FF2B5EF4-FFF2-40B4-BE49-F238E27FC236}">
                  <a16:creationId xmlns:a16="http://schemas.microsoft.com/office/drawing/2014/main" id="{B43B8C43-6A73-FC49-A6B8-80474938F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5950" y="3884613"/>
              <a:ext cx="139700" cy="223837"/>
            </a:xfrm>
            <a:custGeom>
              <a:avLst/>
              <a:gdLst>
                <a:gd name="T0" fmla="*/ 73 w 388"/>
                <a:gd name="T1" fmla="*/ 13 h 623"/>
                <a:gd name="T2" fmla="*/ 73 w 388"/>
                <a:gd name="T3" fmla="*/ 71 h 623"/>
                <a:gd name="T4" fmla="*/ 96 w 388"/>
                <a:gd name="T5" fmla="*/ 44 h 623"/>
                <a:gd name="T6" fmla="*/ 121 w 388"/>
                <a:gd name="T7" fmla="*/ 25 h 623"/>
                <a:gd name="T8" fmla="*/ 142 w 388"/>
                <a:gd name="T9" fmla="*/ 13 h 623"/>
                <a:gd name="T10" fmla="*/ 185 w 388"/>
                <a:gd name="T11" fmla="*/ 3 h 623"/>
                <a:gd name="T12" fmla="*/ 208 w 388"/>
                <a:gd name="T13" fmla="*/ 0 h 623"/>
                <a:gd name="T14" fmla="*/ 246 w 388"/>
                <a:gd name="T15" fmla="*/ 3 h 623"/>
                <a:gd name="T16" fmla="*/ 277 w 388"/>
                <a:gd name="T17" fmla="*/ 15 h 623"/>
                <a:gd name="T18" fmla="*/ 308 w 388"/>
                <a:gd name="T19" fmla="*/ 31 h 623"/>
                <a:gd name="T20" fmla="*/ 335 w 388"/>
                <a:gd name="T21" fmla="*/ 56 h 623"/>
                <a:gd name="T22" fmla="*/ 347 w 388"/>
                <a:gd name="T23" fmla="*/ 71 h 623"/>
                <a:gd name="T24" fmla="*/ 366 w 388"/>
                <a:gd name="T25" fmla="*/ 106 h 623"/>
                <a:gd name="T26" fmla="*/ 381 w 388"/>
                <a:gd name="T27" fmla="*/ 148 h 623"/>
                <a:gd name="T28" fmla="*/ 387 w 388"/>
                <a:gd name="T29" fmla="*/ 194 h 623"/>
                <a:gd name="T30" fmla="*/ 387 w 388"/>
                <a:gd name="T31" fmla="*/ 219 h 623"/>
                <a:gd name="T32" fmla="*/ 383 w 388"/>
                <a:gd name="T33" fmla="*/ 285 h 623"/>
                <a:gd name="T34" fmla="*/ 368 w 388"/>
                <a:gd name="T35" fmla="*/ 341 h 623"/>
                <a:gd name="T36" fmla="*/ 346 w 388"/>
                <a:gd name="T37" fmla="*/ 387 h 623"/>
                <a:gd name="T38" fmla="*/ 312 w 388"/>
                <a:gd name="T39" fmla="*/ 424 h 623"/>
                <a:gd name="T40" fmla="*/ 300 w 388"/>
                <a:gd name="T41" fmla="*/ 433 h 623"/>
                <a:gd name="T42" fmla="*/ 275 w 388"/>
                <a:gd name="T43" fmla="*/ 447 h 623"/>
                <a:gd name="T44" fmla="*/ 248 w 388"/>
                <a:gd name="T45" fmla="*/ 458 h 623"/>
                <a:gd name="T46" fmla="*/ 202 w 388"/>
                <a:gd name="T47" fmla="*/ 462 h 623"/>
                <a:gd name="T48" fmla="*/ 177 w 388"/>
                <a:gd name="T49" fmla="*/ 462 h 623"/>
                <a:gd name="T50" fmla="*/ 136 w 388"/>
                <a:gd name="T51" fmla="*/ 449 h 623"/>
                <a:gd name="T52" fmla="*/ 119 w 388"/>
                <a:gd name="T53" fmla="*/ 441 h 623"/>
                <a:gd name="T54" fmla="*/ 98 w 388"/>
                <a:gd name="T55" fmla="*/ 424 h 623"/>
                <a:gd name="T56" fmla="*/ 75 w 388"/>
                <a:gd name="T57" fmla="*/ 622 h 623"/>
                <a:gd name="T58" fmla="*/ 0 w 388"/>
                <a:gd name="T59" fmla="*/ 13 h 623"/>
                <a:gd name="T60" fmla="*/ 277 w 388"/>
                <a:gd name="T61" fmla="*/ 356 h 623"/>
                <a:gd name="T62" fmla="*/ 293 w 388"/>
                <a:gd name="T63" fmla="*/ 331 h 623"/>
                <a:gd name="T64" fmla="*/ 304 w 388"/>
                <a:gd name="T65" fmla="*/ 302 h 623"/>
                <a:gd name="T66" fmla="*/ 310 w 388"/>
                <a:gd name="T67" fmla="*/ 266 h 623"/>
                <a:gd name="T68" fmla="*/ 312 w 388"/>
                <a:gd name="T69" fmla="*/ 227 h 623"/>
                <a:gd name="T70" fmla="*/ 308 w 388"/>
                <a:gd name="T71" fmla="*/ 177 h 623"/>
                <a:gd name="T72" fmla="*/ 298 w 388"/>
                <a:gd name="T73" fmla="*/ 138 h 623"/>
                <a:gd name="T74" fmla="*/ 289 w 388"/>
                <a:gd name="T75" fmla="*/ 119 h 623"/>
                <a:gd name="T76" fmla="*/ 269 w 388"/>
                <a:gd name="T77" fmla="*/ 92 h 623"/>
                <a:gd name="T78" fmla="*/ 242 w 388"/>
                <a:gd name="T79" fmla="*/ 75 h 623"/>
                <a:gd name="T80" fmla="*/ 210 w 388"/>
                <a:gd name="T81" fmla="*/ 65 h 623"/>
                <a:gd name="T82" fmla="*/ 192 w 388"/>
                <a:gd name="T83" fmla="*/ 65 h 623"/>
                <a:gd name="T84" fmla="*/ 156 w 388"/>
                <a:gd name="T85" fmla="*/ 69 h 623"/>
                <a:gd name="T86" fmla="*/ 127 w 388"/>
                <a:gd name="T87" fmla="*/ 84 h 623"/>
                <a:gd name="T88" fmla="*/ 104 w 388"/>
                <a:gd name="T89" fmla="*/ 106 h 623"/>
                <a:gd name="T90" fmla="*/ 88 w 388"/>
                <a:gd name="T91" fmla="*/ 140 h 623"/>
                <a:gd name="T92" fmla="*/ 81 w 388"/>
                <a:gd name="T93" fmla="*/ 163 h 623"/>
                <a:gd name="T94" fmla="*/ 73 w 388"/>
                <a:gd name="T95" fmla="*/ 214 h 623"/>
                <a:gd name="T96" fmla="*/ 71 w 388"/>
                <a:gd name="T97" fmla="*/ 244 h 623"/>
                <a:gd name="T98" fmla="*/ 75 w 388"/>
                <a:gd name="T99" fmla="*/ 291 h 623"/>
                <a:gd name="T100" fmla="*/ 88 w 388"/>
                <a:gd name="T101" fmla="*/ 331 h 623"/>
                <a:gd name="T102" fmla="*/ 94 w 388"/>
                <a:gd name="T103" fmla="*/ 346 h 623"/>
                <a:gd name="T104" fmla="*/ 115 w 388"/>
                <a:gd name="T105" fmla="*/ 372 h 623"/>
                <a:gd name="T106" fmla="*/ 142 w 388"/>
                <a:gd name="T107" fmla="*/ 389 h 623"/>
                <a:gd name="T108" fmla="*/ 173 w 388"/>
                <a:gd name="T109" fmla="*/ 397 h 623"/>
                <a:gd name="T110" fmla="*/ 192 w 388"/>
                <a:gd name="T111" fmla="*/ 397 h 623"/>
                <a:gd name="T112" fmla="*/ 217 w 388"/>
                <a:gd name="T113" fmla="*/ 395 h 623"/>
                <a:gd name="T114" fmla="*/ 240 w 388"/>
                <a:gd name="T115" fmla="*/ 387 h 623"/>
                <a:gd name="T116" fmla="*/ 260 w 388"/>
                <a:gd name="T117" fmla="*/ 375 h 623"/>
                <a:gd name="T118" fmla="*/ 277 w 388"/>
                <a:gd name="T119" fmla="*/ 35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8" h="623">
                  <a:moveTo>
                    <a:pt x="0" y="13"/>
                  </a:moveTo>
                  <a:lnTo>
                    <a:pt x="73" y="13"/>
                  </a:lnTo>
                  <a:lnTo>
                    <a:pt x="73" y="71"/>
                  </a:lnTo>
                  <a:lnTo>
                    <a:pt x="73" y="71"/>
                  </a:lnTo>
                  <a:lnTo>
                    <a:pt x="84" y="56"/>
                  </a:lnTo>
                  <a:lnTo>
                    <a:pt x="96" y="44"/>
                  </a:lnTo>
                  <a:lnTo>
                    <a:pt x="109" y="34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42" y="13"/>
                  </a:lnTo>
                  <a:lnTo>
                    <a:pt x="163" y="7"/>
                  </a:lnTo>
                  <a:lnTo>
                    <a:pt x="185" y="3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27" y="0"/>
                  </a:lnTo>
                  <a:lnTo>
                    <a:pt x="246" y="3"/>
                  </a:lnTo>
                  <a:lnTo>
                    <a:pt x="262" y="9"/>
                  </a:lnTo>
                  <a:lnTo>
                    <a:pt x="277" y="15"/>
                  </a:lnTo>
                  <a:lnTo>
                    <a:pt x="293" y="21"/>
                  </a:lnTo>
                  <a:lnTo>
                    <a:pt x="308" y="31"/>
                  </a:lnTo>
                  <a:lnTo>
                    <a:pt x="323" y="44"/>
                  </a:lnTo>
                  <a:lnTo>
                    <a:pt x="335" y="56"/>
                  </a:lnTo>
                  <a:lnTo>
                    <a:pt x="335" y="56"/>
                  </a:lnTo>
                  <a:lnTo>
                    <a:pt x="347" y="71"/>
                  </a:lnTo>
                  <a:lnTo>
                    <a:pt x="358" y="88"/>
                  </a:lnTo>
                  <a:lnTo>
                    <a:pt x="366" y="106"/>
                  </a:lnTo>
                  <a:lnTo>
                    <a:pt x="375" y="125"/>
                  </a:lnTo>
                  <a:lnTo>
                    <a:pt x="381" y="148"/>
                  </a:lnTo>
                  <a:lnTo>
                    <a:pt x="385" y="169"/>
                  </a:lnTo>
                  <a:lnTo>
                    <a:pt x="387" y="194"/>
                  </a:lnTo>
                  <a:lnTo>
                    <a:pt x="387" y="219"/>
                  </a:lnTo>
                  <a:lnTo>
                    <a:pt x="387" y="219"/>
                  </a:lnTo>
                  <a:lnTo>
                    <a:pt x="387" y="254"/>
                  </a:lnTo>
                  <a:lnTo>
                    <a:pt x="383" y="285"/>
                  </a:lnTo>
                  <a:lnTo>
                    <a:pt x="377" y="314"/>
                  </a:lnTo>
                  <a:lnTo>
                    <a:pt x="368" y="341"/>
                  </a:lnTo>
                  <a:lnTo>
                    <a:pt x="358" y="366"/>
                  </a:lnTo>
                  <a:lnTo>
                    <a:pt x="346" y="387"/>
                  </a:lnTo>
                  <a:lnTo>
                    <a:pt x="331" y="408"/>
                  </a:lnTo>
                  <a:lnTo>
                    <a:pt x="312" y="424"/>
                  </a:lnTo>
                  <a:lnTo>
                    <a:pt x="312" y="424"/>
                  </a:lnTo>
                  <a:lnTo>
                    <a:pt x="300" y="433"/>
                  </a:lnTo>
                  <a:lnTo>
                    <a:pt x="287" y="441"/>
                  </a:lnTo>
                  <a:lnTo>
                    <a:pt x="275" y="447"/>
                  </a:lnTo>
                  <a:lnTo>
                    <a:pt x="260" y="454"/>
                  </a:lnTo>
                  <a:lnTo>
                    <a:pt x="248" y="458"/>
                  </a:lnTo>
                  <a:lnTo>
                    <a:pt x="233" y="460"/>
                  </a:lnTo>
                  <a:lnTo>
                    <a:pt x="202" y="462"/>
                  </a:lnTo>
                  <a:lnTo>
                    <a:pt x="202" y="462"/>
                  </a:lnTo>
                  <a:lnTo>
                    <a:pt x="177" y="462"/>
                  </a:lnTo>
                  <a:lnTo>
                    <a:pt x="156" y="458"/>
                  </a:lnTo>
                  <a:lnTo>
                    <a:pt x="136" y="449"/>
                  </a:lnTo>
                  <a:lnTo>
                    <a:pt x="119" y="441"/>
                  </a:lnTo>
                  <a:lnTo>
                    <a:pt x="119" y="441"/>
                  </a:lnTo>
                  <a:lnTo>
                    <a:pt x="109" y="433"/>
                  </a:lnTo>
                  <a:lnTo>
                    <a:pt x="98" y="424"/>
                  </a:lnTo>
                  <a:lnTo>
                    <a:pt x="75" y="399"/>
                  </a:lnTo>
                  <a:lnTo>
                    <a:pt x="75" y="622"/>
                  </a:lnTo>
                  <a:lnTo>
                    <a:pt x="0" y="622"/>
                  </a:lnTo>
                  <a:lnTo>
                    <a:pt x="0" y="13"/>
                  </a:lnTo>
                  <a:close/>
                  <a:moveTo>
                    <a:pt x="277" y="356"/>
                  </a:moveTo>
                  <a:lnTo>
                    <a:pt x="277" y="356"/>
                  </a:lnTo>
                  <a:lnTo>
                    <a:pt x="285" y="343"/>
                  </a:lnTo>
                  <a:lnTo>
                    <a:pt x="293" y="331"/>
                  </a:lnTo>
                  <a:lnTo>
                    <a:pt x="298" y="316"/>
                  </a:lnTo>
                  <a:lnTo>
                    <a:pt x="304" y="302"/>
                  </a:lnTo>
                  <a:lnTo>
                    <a:pt x="308" y="285"/>
                  </a:lnTo>
                  <a:lnTo>
                    <a:pt x="310" y="266"/>
                  </a:lnTo>
                  <a:lnTo>
                    <a:pt x="312" y="227"/>
                  </a:lnTo>
                  <a:lnTo>
                    <a:pt x="312" y="227"/>
                  </a:lnTo>
                  <a:lnTo>
                    <a:pt x="310" y="202"/>
                  </a:lnTo>
                  <a:lnTo>
                    <a:pt x="308" y="177"/>
                  </a:lnTo>
                  <a:lnTo>
                    <a:pt x="304" y="156"/>
                  </a:lnTo>
                  <a:lnTo>
                    <a:pt x="298" y="138"/>
                  </a:lnTo>
                  <a:lnTo>
                    <a:pt x="298" y="138"/>
                  </a:lnTo>
                  <a:lnTo>
                    <a:pt x="289" y="119"/>
                  </a:lnTo>
                  <a:lnTo>
                    <a:pt x="279" y="104"/>
                  </a:lnTo>
                  <a:lnTo>
                    <a:pt x="269" y="92"/>
                  </a:lnTo>
                  <a:lnTo>
                    <a:pt x="256" y="81"/>
                  </a:lnTo>
                  <a:lnTo>
                    <a:pt x="242" y="75"/>
                  </a:lnTo>
                  <a:lnTo>
                    <a:pt x="227" y="69"/>
                  </a:lnTo>
                  <a:lnTo>
                    <a:pt x="210" y="65"/>
                  </a:lnTo>
                  <a:lnTo>
                    <a:pt x="192" y="65"/>
                  </a:lnTo>
                  <a:lnTo>
                    <a:pt x="192" y="65"/>
                  </a:lnTo>
                  <a:lnTo>
                    <a:pt x="173" y="65"/>
                  </a:lnTo>
                  <a:lnTo>
                    <a:pt x="156" y="69"/>
                  </a:lnTo>
                  <a:lnTo>
                    <a:pt x="142" y="75"/>
                  </a:lnTo>
                  <a:lnTo>
                    <a:pt x="127" y="84"/>
                  </a:lnTo>
                  <a:lnTo>
                    <a:pt x="115" y="94"/>
                  </a:lnTo>
                  <a:lnTo>
                    <a:pt x="104" y="106"/>
                  </a:lnTo>
                  <a:lnTo>
                    <a:pt x="94" y="123"/>
                  </a:lnTo>
                  <a:lnTo>
                    <a:pt x="88" y="140"/>
                  </a:lnTo>
                  <a:lnTo>
                    <a:pt x="88" y="140"/>
                  </a:lnTo>
                  <a:lnTo>
                    <a:pt x="81" y="163"/>
                  </a:lnTo>
                  <a:lnTo>
                    <a:pt x="75" y="188"/>
                  </a:lnTo>
                  <a:lnTo>
                    <a:pt x="73" y="214"/>
                  </a:lnTo>
                  <a:lnTo>
                    <a:pt x="71" y="244"/>
                  </a:lnTo>
                  <a:lnTo>
                    <a:pt x="71" y="244"/>
                  </a:lnTo>
                  <a:lnTo>
                    <a:pt x="73" y="269"/>
                  </a:lnTo>
                  <a:lnTo>
                    <a:pt x="75" y="291"/>
                  </a:lnTo>
                  <a:lnTo>
                    <a:pt x="81" y="312"/>
                  </a:lnTo>
                  <a:lnTo>
                    <a:pt x="88" y="331"/>
                  </a:lnTo>
                  <a:lnTo>
                    <a:pt x="88" y="331"/>
                  </a:lnTo>
                  <a:lnTo>
                    <a:pt x="94" y="346"/>
                  </a:lnTo>
                  <a:lnTo>
                    <a:pt x="104" y="360"/>
                  </a:lnTo>
                  <a:lnTo>
                    <a:pt x="115" y="372"/>
                  </a:lnTo>
                  <a:lnTo>
                    <a:pt x="127" y="381"/>
                  </a:lnTo>
                  <a:lnTo>
                    <a:pt x="142" y="389"/>
                  </a:lnTo>
                  <a:lnTo>
                    <a:pt x="156" y="393"/>
                  </a:lnTo>
                  <a:lnTo>
                    <a:pt x="173" y="397"/>
                  </a:lnTo>
                  <a:lnTo>
                    <a:pt x="192" y="397"/>
                  </a:lnTo>
                  <a:lnTo>
                    <a:pt x="192" y="397"/>
                  </a:lnTo>
                  <a:lnTo>
                    <a:pt x="204" y="397"/>
                  </a:lnTo>
                  <a:lnTo>
                    <a:pt x="217" y="395"/>
                  </a:lnTo>
                  <a:lnTo>
                    <a:pt x="229" y="391"/>
                  </a:lnTo>
                  <a:lnTo>
                    <a:pt x="240" y="387"/>
                  </a:lnTo>
                  <a:lnTo>
                    <a:pt x="250" y="381"/>
                  </a:lnTo>
                  <a:lnTo>
                    <a:pt x="260" y="375"/>
                  </a:lnTo>
                  <a:lnTo>
                    <a:pt x="269" y="366"/>
                  </a:lnTo>
                  <a:lnTo>
                    <a:pt x="277" y="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8" name="Freeform 55">
              <a:extLst>
                <a:ext uri="{FF2B5EF4-FFF2-40B4-BE49-F238E27FC236}">
                  <a16:creationId xmlns:a16="http://schemas.microsoft.com/office/drawing/2014/main" id="{58A9E498-0F29-A04B-9F26-070D64950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2638" y="3884613"/>
              <a:ext cx="139700" cy="223837"/>
            </a:xfrm>
            <a:custGeom>
              <a:avLst/>
              <a:gdLst>
                <a:gd name="T0" fmla="*/ 73 w 387"/>
                <a:gd name="T1" fmla="*/ 13 h 623"/>
                <a:gd name="T2" fmla="*/ 73 w 387"/>
                <a:gd name="T3" fmla="*/ 71 h 623"/>
                <a:gd name="T4" fmla="*/ 96 w 387"/>
                <a:gd name="T5" fmla="*/ 44 h 623"/>
                <a:gd name="T6" fmla="*/ 121 w 387"/>
                <a:gd name="T7" fmla="*/ 25 h 623"/>
                <a:gd name="T8" fmla="*/ 139 w 387"/>
                <a:gd name="T9" fmla="*/ 13 h 623"/>
                <a:gd name="T10" fmla="*/ 183 w 387"/>
                <a:gd name="T11" fmla="*/ 3 h 623"/>
                <a:gd name="T12" fmla="*/ 208 w 387"/>
                <a:gd name="T13" fmla="*/ 0 h 623"/>
                <a:gd name="T14" fmla="*/ 243 w 387"/>
                <a:gd name="T15" fmla="*/ 3 h 623"/>
                <a:gd name="T16" fmla="*/ 276 w 387"/>
                <a:gd name="T17" fmla="*/ 15 h 623"/>
                <a:gd name="T18" fmla="*/ 308 w 387"/>
                <a:gd name="T19" fmla="*/ 31 h 623"/>
                <a:gd name="T20" fmla="*/ 334 w 387"/>
                <a:gd name="T21" fmla="*/ 56 h 623"/>
                <a:gd name="T22" fmla="*/ 347 w 387"/>
                <a:gd name="T23" fmla="*/ 71 h 623"/>
                <a:gd name="T24" fmla="*/ 365 w 387"/>
                <a:gd name="T25" fmla="*/ 106 h 623"/>
                <a:gd name="T26" fmla="*/ 378 w 387"/>
                <a:gd name="T27" fmla="*/ 148 h 623"/>
                <a:gd name="T28" fmla="*/ 384 w 387"/>
                <a:gd name="T29" fmla="*/ 194 h 623"/>
                <a:gd name="T30" fmla="*/ 386 w 387"/>
                <a:gd name="T31" fmla="*/ 219 h 623"/>
                <a:gd name="T32" fmla="*/ 380 w 387"/>
                <a:gd name="T33" fmla="*/ 285 h 623"/>
                <a:gd name="T34" fmla="*/ 368 w 387"/>
                <a:gd name="T35" fmla="*/ 341 h 623"/>
                <a:gd name="T36" fmla="*/ 343 w 387"/>
                <a:gd name="T37" fmla="*/ 387 h 623"/>
                <a:gd name="T38" fmla="*/ 312 w 387"/>
                <a:gd name="T39" fmla="*/ 424 h 623"/>
                <a:gd name="T40" fmla="*/ 299 w 387"/>
                <a:gd name="T41" fmla="*/ 433 h 623"/>
                <a:gd name="T42" fmla="*/ 272 w 387"/>
                <a:gd name="T43" fmla="*/ 447 h 623"/>
                <a:gd name="T44" fmla="*/ 245 w 387"/>
                <a:gd name="T45" fmla="*/ 458 h 623"/>
                <a:gd name="T46" fmla="*/ 199 w 387"/>
                <a:gd name="T47" fmla="*/ 462 h 623"/>
                <a:gd name="T48" fmla="*/ 177 w 387"/>
                <a:gd name="T49" fmla="*/ 462 h 623"/>
                <a:gd name="T50" fmla="*/ 135 w 387"/>
                <a:gd name="T51" fmla="*/ 449 h 623"/>
                <a:gd name="T52" fmla="*/ 116 w 387"/>
                <a:gd name="T53" fmla="*/ 441 h 623"/>
                <a:gd name="T54" fmla="*/ 96 w 387"/>
                <a:gd name="T55" fmla="*/ 424 h 623"/>
                <a:gd name="T56" fmla="*/ 73 w 387"/>
                <a:gd name="T57" fmla="*/ 622 h 623"/>
                <a:gd name="T58" fmla="*/ 0 w 387"/>
                <a:gd name="T59" fmla="*/ 13 h 623"/>
                <a:gd name="T60" fmla="*/ 276 w 387"/>
                <a:gd name="T61" fmla="*/ 356 h 623"/>
                <a:gd name="T62" fmla="*/ 291 w 387"/>
                <a:gd name="T63" fmla="*/ 331 h 623"/>
                <a:gd name="T64" fmla="*/ 301 w 387"/>
                <a:gd name="T65" fmla="*/ 302 h 623"/>
                <a:gd name="T66" fmla="*/ 308 w 387"/>
                <a:gd name="T67" fmla="*/ 266 h 623"/>
                <a:gd name="T68" fmla="*/ 309 w 387"/>
                <a:gd name="T69" fmla="*/ 227 h 623"/>
                <a:gd name="T70" fmla="*/ 308 w 387"/>
                <a:gd name="T71" fmla="*/ 177 h 623"/>
                <a:gd name="T72" fmla="*/ 295 w 387"/>
                <a:gd name="T73" fmla="*/ 138 h 623"/>
                <a:gd name="T74" fmla="*/ 287 w 387"/>
                <a:gd name="T75" fmla="*/ 119 h 623"/>
                <a:gd name="T76" fmla="*/ 268 w 387"/>
                <a:gd name="T77" fmla="*/ 92 h 623"/>
                <a:gd name="T78" fmla="*/ 241 w 387"/>
                <a:gd name="T79" fmla="*/ 75 h 623"/>
                <a:gd name="T80" fmla="*/ 210 w 387"/>
                <a:gd name="T81" fmla="*/ 65 h 623"/>
                <a:gd name="T82" fmla="*/ 191 w 387"/>
                <a:gd name="T83" fmla="*/ 65 h 623"/>
                <a:gd name="T84" fmla="*/ 156 w 387"/>
                <a:gd name="T85" fmla="*/ 69 h 623"/>
                <a:gd name="T86" fmla="*/ 127 w 387"/>
                <a:gd name="T87" fmla="*/ 84 h 623"/>
                <a:gd name="T88" fmla="*/ 104 w 387"/>
                <a:gd name="T89" fmla="*/ 106 h 623"/>
                <a:gd name="T90" fmla="*/ 85 w 387"/>
                <a:gd name="T91" fmla="*/ 140 h 623"/>
                <a:gd name="T92" fmla="*/ 79 w 387"/>
                <a:gd name="T93" fmla="*/ 163 h 623"/>
                <a:gd name="T94" fmla="*/ 71 w 387"/>
                <a:gd name="T95" fmla="*/ 214 h 623"/>
                <a:gd name="T96" fmla="*/ 71 w 387"/>
                <a:gd name="T97" fmla="*/ 244 h 623"/>
                <a:gd name="T98" fmla="*/ 75 w 387"/>
                <a:gd name="T99" fmla="*/ 291 h 623"/>
                <a:gd name="T100" fmla="*/ 85 w 387"/>
                <a:gd name="T101" fmla="*/ 331 h 623"/>
                <a:gd name="T102" fmla="*/ 93 w 387"/>
                <a:gd name="T103" fmla="*/ 346 h 623"/>
                <a:gd name="T104" fmla="*/ 114 w 387"/>
                <a:gd name="T105" fmla="*/ 372 h 623"/>
                <a:gd name="T106" fmla="*/ 139 w 387"/>
                <a:gd name="T107" fmla="*/ 389 h 623"/>
                <a:gd name="T108" fmla="*/ 172 w 387"/>
                <a:gd name="T109" fmla="*/ 397 h 623"/>
                <a:gd name="T110" fmla="*/ 191 w 387"/>
                <a:gd name="T111" fmla="*/ 397 h 623"/>
                <a:gd name="T112" fmla="*/ 216 w 387"/>
                <a:gd name="T113" fmla="*/ 395 h 623"/>
                <a:gd name="T114" fmla="*/ 237 w 387"/>
                <a:gd name="T115" fmla="*/ 387 h 623"/>
                <a:gd name="T116" fmla="*/ 258 w 387"/>
                <a:gd name="T117" fmla="*/ 375 h 623"/>
                <a:gd name="T118" fmla="*/ 276 w 387"/>
                <a:gd name="T119" fmla="*/ 35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7" h="623">
                  <a:moveTo>
                    <a:pt x="0" y="13"/>
                  </a:moveTo>
                  <a:lnTo>
                    <a:pt x="73" y="13"/>
                  </a:lnTo>
                  <a:lnTo>
                    <a:pt x="73" y="71"/>
                  </a:lnTo>
                  <a:lnTo>
                    <a:pt x="73" y="71"/>
                  </a:lnTo>
                  <a:lnTo>
                    <a:pt x="83" y="56"/>
                  </a:lnTo>
                  <a:lnTo>
                    <a:pt x="96" y="44"/>
                  </a:lnTo>
                  <a:lnTo>
                    <a:pt x="108" y="34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39" y="13"/>
                  </a:lnTo>
                  <a:lnTo>
                    <a:pt x="160" y="7"/>
                  </a:lnTo>
                  <a:lnTo>
                    <a:pt x="183" y="3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27" y="0"/>
                  </a:lnTo>
                  <a:lnTo>
                    <a:pt x="243" y="3"/>
                  </a:lnTo>
                  <a:lnTo>
                    <a:pt x="260" y="9"/>
                  </a:lnTo>
                  <a:lnTo>
                    <a:pt x="276" y="15"/>
                  </a:lnTo>
                  <a:lnTo>
                    <a:pt x="291" y="21"/>
                  </a:lnTo>
                  <a:lnTo>
                    <a:pt x="308" y="31"/>
                  </a:lnTo>
                  <a:lnTo>
                    <a:pt x="320" y="44"/>
                  </a:lnTo>
                  <a:lnTo>
                    <a:pt x="334" y="56"/>
                  </a:lnTo>
                  <a:lnTo>
                    <a:pt x="334" y="56"/>
                  </a:lnTo>
                  <a:lnTo>
                    <a:pt x="347" y="71"/>
                  </a:lnTo>
                  <a:lnTo>
                    <a:pt x="357" y="88"/>
                  </a:lnTo>
                  <a:lnTo>
                    <a:pt x="365" y="106"/>
                  </a:lnTo>
                  <a:lnTo>
                    <a:pt x="372" y="125"/>
                  </a:lnTo>
                  <a:lnTo>
                    <a:pt x="378" y="148"/>
                  </a:lnTo>
                  <a:lnTo>
                    <a:pt x="382" y="169"/>
                  </a:lnTo>
                  <a:lnTo>
                    <a:pt x="384" y="194"/>
                  </a:lnTo>
                  <a:lnTo>
                    <a:pt x="386" y="219"/>
                  </a:lnTo>
                  <a:lnTo>
                    <a:pt x="386" y="219"/>
                  </a:lnTo>
                  <a:lnTo>
                    <a:pt x="384" y="254"/>
                  </a:lnTo>
                  <a:lnTo>
                    <a:pt x="380" y="285"/>
                  </a:lnTo>
                  <a:lnTo>
                    <a:pt x="376" y="314"/>
                  </a:lnTo>
                  <a:lnTo>
                    <a:pt x="368" y="341"/>
                  </a:lnTo>
                  <a:lnTo>
                    <a:pt x="357" y="366"/>
                  </a:lnTo>
                  <a:lnTo>
                    <a:pt x="343" y="387"/>
                  </a:lnTo>
                  <a:lnTo>
                    <a:pt x="328" y="408"/>
                  </a:lnTo>
                  <a:lnTo>
                    <a:pt x="312" y="424"/>
                  </a:lnTo>
                  <a:lnTo>
                    <a:pt x="312" y="424"/>
                  </a:lnTo>
                  <a:lnTo>
                    <a:pt x="299" y="433"/>
                  </a:lnTo>
                  <a:lnTo>
                    <a:pt x="287" y="441"/>
                  </a:lnTo>
                  <a:lnTo>
                    <a:pt x="272" y="447"/>
                  </a:lnTo>
                  <a:lnTo>
                    <a:pt x="260" y="454"/>
                  </a:lnTo>
                  <a:lnTo>
                    <a:pt x="245" y="458"/>
                  </a:lnTo>
                  <a:lnTo>
                    <a:pt x="231" y="460"/>
                  </a:lnTo>
                  <a:lnTo>
                    <a:pt x="199" y="462"/>
                  </a:lnTo>
                  <a:lnTo>
                    <a:pt x="199" y="462"/>
                  </a:lnTo>
                  <a:lnTo>
                    <a:pt x="177" y="462"/>
                  </a:lnTo>
                  <a:lnTo>
                    <a:pt x="156" y="458"/>
                  </a:lnTo>
                  <a:lnTo>
                    <a:pt x="135" y="449"/>
                  </a:lnTo>
                  <a:lnTo>
                    <a:pt x="116" y="441"/>
                  </a:lnTo>
                  <a:lnTo>
                    <a:pt x="116" y="441"/>
                  </a:lnTo>
                  <a:lnTo>
                    <a:pt x="108" y="433"/>
                  </a:lnTo>
                  <a:lnTo>
                    <a:pt x="96" y="424"/>
                  </a:lnTo>
                  <a:lnTo>
                    <a:pt x="73" y="399"/>
                  </a:lnTo>
                  <a:lnTo>
                    <a:pt x="73" y="622"/>
                  </a:lnTo>
                  <a:lnTo>
                    <a:pt x="0" y="622"/>
                  </a:lnTo>
                  <a:lnTo>
                    <a:pt x="0" y="13"/>
                  </a:lnTo>
                  <a:close/>
                  <a:moveTo>
                    <a:pt x="276" y="356"/>
                  </a:moveTo>
                  <a:lnTo>
                    <a:pt x="276" y="356"/>
                  </a:lnTo>
                  <a:lnTo>
                    <a:pt x="285" y="343"/>
                  </a:lnTo>
                  <a:lnTo>
                    <a:pt x="291" y="331"/>
                  </a:lnTo>
                  <a:lnTo>
                    <a:pt x="297" y="316"/>
                  </a:lnTo>
                  <a:lnTo>
                    <a:pt x="301" y="302"/>
                  </a:lnTo>
                  <a:lnTo>
                    <a:pt x="305" y="285"/>
                  </a:lnTo>
                  <a:lnTo>
                    <a:pt x="308" y="266"/>
                  </a:lnTo>
                  <a:lnTo>
                    <a:pt x="309" y="227"/>
                  </a:lnTo>
                  <a:lnTo>
                    <a:pt x="309" y="227"/>
                  </a:lnTo>
                  <a:lnTo>
                    <a:pt x="309" y="202"/>
                  </a:lnTo>
                  <a:lnTo>
                    <a:pt x="308" y="177"/>
                  </a:lnTo>
                  <a:lnTo>
                    <a:pt x="301" y="156"/>
                  </a:lnTo>
                  <a:lnTo>
                    <a:pt x="295" y="138"/>
                  </a:lnTo>
                  <a:lnTo>
                    <a:pt x="295" y="138"/>
                  </a:lnTo>
                  <a:lnTo>
                    <a:pt x="287" y="119"/>
                  </a:lnTo>
                  <a:lnTo>
                    <a:pt x="278" y="104"/>
                  </a:lnTo>
                  <a:lnTo>
                    <a:pt x="268" y="92"/>
                  </a:lnTo>
                  <a:lnTo>
                    <a:pt x="255" y="81"/>
                  </a:lnTo>
                  <a:lnTo>
                    <a:pt x="241" y="75"/>
                  </a:lnTo>
                  <a:lnTo>
                    <a:pt x="227" y="69"/>
                  </a:lnTo>
                  <a:lnTo>
                    <a:pt x="210" y="65"/>
                  </a:lnTo>
                  <a:lnTo>
                    <a:pt x="191" y="65"/>
                  </a:lnTo>
                  <a:lnTo>
                    <a:pt x="191" y="65"/>
                  </a:lnTo>
                  <a:lnTo>
                    <a:pt x="172" y="65"/>
                  </a:lnTo>
                  <a:lnTo>
                    <a:pt x="156" y="69"/>
                  </a:lnTo>
                  <a:lnTo>
                    <a:pt x="139" y="75"/>
                  </a:lnTo>
                  <a:lnTo>
                    <a:pt x="127" y="84"/>
                  </a:lnTo>
                  <a:lnTo>
                    <a:pt x="114" y="94"/>
                  </a:lnTo>
                  <a:lnTo>
                    <a:pt x="104" y="106"/>
                  </a:lnTo>
                  <a:lnTo>
                    <a:pt x="93" y="123"/>
                  </a:lnTo>
                  <a:lnTo>
                    <a:pt x="85" y="140"/>
                  </a:lnTo>
                  <a:lnTo>
                    <a:pt x="85" y="140"/>
                  </a:lnTo>
                  <a:lnTo>
                    <a:pt x="79" y="163"/>
                  </a:lnTo>
                  <a:lnTo>
                    <a:pt x="75" y="188"/>
                  </a:lnTo>
                  <a:lnTo>
                    <a:pt x="71" y="214"/>
                  </a:lnTo>
                  <a:lnTo>
                    <a:pt x="71" y="244"/>
                  </a:lnTo>
                  <a:lnTo>
                    <a:pt x="71" y="244"/>
                  </a:lnTo>
                  <a:lnTo>
                    <a:pt x="71" y="269"/>
                  </a:lnTo>
                  <a:lnTo>
                    <a:pt x="75" y="291"/>
                  </a:lnTo>
                  <a:lnTo>
                    <a:pt x="79" y="312"/>
                  </a:lnTo>
                  <a:lnTo>
                    <a:pt x="85" y="331"/>
                  </a:lnTo>
                  <a:lnTo>
                    <a:pt x="85" y="331"/>
                  </a:lnTo>
                  <a:lnTo>
                    <a:pt x="93" y="346"/>
                  </a:lnTo>
                  <a:lnTo>
                    <a:pt x="104" y="360"/>
                  </a:lnTo>
                  <a:lnTo>
                    <a:pt x="114" y="372"/>
                  </a:lnTo>
                  <a:lnTo>
                    <a:pt x="127" y="381"/>
                  </a:lnTo>
                  <a:lnTo>
                    <a:pt x="139" y="389"/>
                  </a:lnTo>
                  <a:lnTo>
                    <a:pt x="156" y="393"/>
                  </a:lnTo>
                  <a:lnTo>
                    <a:pt x="172" y="397"/>
                  </a:lnTo>
                  <a:lnTo>
                    <a:pt x="191" y="397"/>
                  </a:lnTo>
                  <a:lnTo>
                    <a:pt x="191" y="397"/>
                  </a:lnTo>
                  <a:lnTo>
                    <a:pt x="204" y="397"/>
                  </a:lnTo>
                  <a:lnTo>
                    <a:pt x="216" y="395"/>
                  </a:lnTo>
                  <a:lnTo>
                    <a:pt x="227" y="391"/>
                  </a:lnTo>
                  <a:lnTo>
                    <a:pt x="237" y="387"/>
                  </a:lnTo>
                  <a:lnTo>
                    <a:pt x="247" y="381"/>
                  </a:lnTo>
                  <a:lnTo>
                    <a:pt x="258" y="375"/>
                  </a:lnTo>
                  <a:lnTo>
                    <a:pt x="268" y="366"/>
                  </a:lnTo>
                  <a:lnTo>
                    <a:pt x="276" y="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9" name="Freeform 56">
              <a:extLst>
                <a:ext uri="{FF2B5EF4-FFF2-40B4-BE49-F238E27FC236}">
                  <a16:creationId xmlns:a16="http://schemas.microsoft.com/office/drawing/2014/main" id="{108C1AD4-BE22-B745-AF0E-F9A3BC22B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563" y="3884613"/>
              <a:ext cx="142875" cy="166687"/>
            </a:xfrm>
            <a:custGeom>
              <a:avLst/>
              <a:gdLst>
                <a:gd name="T0" fmla="*/ 293 w 395"/>
                <a:gd name="T1" fmla="*/ 23 h 465"/>
                <a:gd name="T2" fmla="*/ 332 w 395"/>
                <a:gd name="T3" fmla="*/ 48 h 465"/>
                <a:gd name="T4" fmla="*/ 359 w 395"/>
                <a:gd name="T5" fmla="*/ 79 h 465"/>
                <a:gd name="T6" fmla="*/ 369 w 395"/>
                <a:gd name="T7" fmla="*/ 96 h 465"/>
                <a:gd name="T8" fmla="*/ 384 w 395"/>
                <a:gd name="T9" fmla="*/ 136 h 465"/>
                <a:gd name="T10" fmla="*/ 388 w 395"/>
                <a:gd name="T11" fmla="*/ 156 h 465"/>
                <a:gd name="T12" fmla="*/ 394 w 395"/>
                <a:gd name="T13" fmla="*/ 196 h 465"/>
                <a:gd name="T14" fmla="*/ 77 w 395"/>
                <a:gd name="T15" fmla="*/ 252 h 465"/>
                <a:gd name="T16" fmla="*/ 81 w 395"/>
                <a:gd name="T17" fmla="*/ 285 h 465"/>
                <a:gd name="T18" fmla="*/ 95 w 395"/>
                <a:gd name="T19" fmla="*/ 337 h 465"/>
                <a:gd name="T20" fmla="*/ 108 w 395"/>
                <a:gd name="T21" fmla="*/ 360 h 465"/>
                <a:gd name="T22" fmla="*/ 124 w 395"/>
                <a:gd name="T23" fmla="*/ 377 h 465"/>
                <a:gd name="T24" fmla="*/ 145 w 395"/>
                <a:gd name="T25" fmla="*/ 389 h 465"/>
                <a:gd name="T26" fmla="*/ 170 w 395"/>
                <a:gd name="T27" fmla="*/ 397 h 465"/>
                <a:gd name="T28" fmla="*/ 199 w 395"/>
                <a:gd name="T29" fmla="*/ 399 h 465"/>
                <a:gd name="T30" fmla="*/ 214 w 395"/>
                <a:gd name="T31" fmla="*/ 399 h 465"/>
                <a:gd name="T32" fmla="*/ 239 w 395"/>
                <a:gd name="T33" fmla="*/ 395 h 465"/>
                <a:gd name="T34" fmla="*/ 261 w 395"/>
                <a:gd name="T35" fmla="*/ 385 h 465"/>
                <a:gd name="T36" fmla="*/ 280 w 395"/>
                <a:gd name="T37" fmla="*/ 371 h 465"/>
                <a:gd name="T38" fmla="*/ 290 w 395"/>
                <a:gd name="T39" fmla="*/ 362 h 465"/>
                <a:gd name="T40" fmla="*/ 307 w 395"/>
                <a:gd name="T41" fmla="*/ 337 h 465"/>
                <a:gd name="T42" fmla="*/ 318 w 395"/>
                <a:gd name="T43" fmla="*/ 310 h 465"/>
                <a:gd name="T44" fmla="*/ 388 w 395"/>
                <a:gd name="T45" fmla="*/ 310 h 465"/>
                <a:gd name="T46" fmla="*/ 382 w 395"/>
                <a:gd name="T47" fmla="*/ 335 h 465"/>
                <a:gd name="T48" fmla="*/ 369 w 395"/>
                <a:gd name="T49" fmla="*/ 364 h 465"/>
                <a:gd name="T50" fmla="*/ 334 w 395"/>
                <a:gd name="T51" fmla="*/ 412 h 465"/>
                <a:gd name="T52" fmla="*/ 318 w 395"/>
                <a:gd name="T53" fmla="*/ 427 h 465"/>
                <a:gd name="T54" fmla="*/ 276 w 395"/>
                <a:gd name="T55" fmla="*/ 449 h 465"/>
                <a:gd name="T56" fmla="*/ 251 w 395"/>
                <a:gd name="T57" fmla="*/ 456 h 465"/>
                <a:gd name="T58" fmla="*/ 193 w 395"/>
                <a:gd name="T59" fmla="*/ 464 h 465"/>
                <a:gd name="T60" fmla="*/ 172 w 395"/>
                <a:gd name="T61" fmla="*/ 462 h 465"/>
                <a:gd name="T62" fmla="*/ 135 w 395"/>
                <a:gd name="T63" fmla="*/ 456 h 465"/>
                <a:gd name="T64" fmla="*/ 102 w 395"/>
                <a:gd name="T65" fmla="*/ 439 h 465"/>
                <a:gd name="T66" fmla="*/ 70 w 395"/>
                <a:gd name="T67" fmla="*/ 418 h 465"/>
                <a:gd name="T68" fmla="*/ 56 w 395"/>
                <a:gd name="T69" fmla="*/ 404 h 465"/>
                <a:gd name="T70" fmla="*/ 31 w 395"/>
                <a:gd name="T71" fmla="*/ 371 h 465"/>
                <a:gd name="T72" fmla="*/ 12 w 395"/>
                <a:gd name="T73" fmla="*/ 333 h 465"/>
                <a:gd name="T74" fmla="*/ 2 w 395"/>
                <a:gd name="T75" fmla="*/ 287 h 465"/>
                <a:gd name="T76" fmla="*/ 0 w 395"/>
                <a:gd name="T77" fmla="*/ 237 h 465"/>
                <a:gd name="T78" fmla="*/ 0 w 395"/>
                <a:gd name="T79" fmla="*/ 213 h 465"/>
                <a:gd name="T80" fmla="*/ 6 w 395"/>
                <a:gd name="T81" fmla="*/ 165 h 465"/>
                <a:gd name="T82" fmla="*/ 20 w 395"/>
                <a:gd name="T83" fmla="*/ 121 h 465"/>
                <a:gd name="T84" fmla="*/ 41 w 395"/>
                <a:gd name="T85" fmla="*/ 84 h 465"/>
                <a:gd name="T86" fmla="*/ 56 w 395"/>
                <a:gd name="T87" fmla="*/ 67 h 465"/>
                <a:gd name="T88" fmla="*/ 87 w 395"/>
                <a:gd name="T89" fmla="*/ 38 h 465"/>
                <a:gd name="T90" fmla="*/ 120 w 395"/>
                <a:gd name="T91" fmla="*/ 17 h 465"/>
                <a:gd name="T92" fmla="*/ 160 w 395"/>
                <a:gd name="T93" fmla="*/ 5 h 465"/>
                <a:gd name="T94" fmla="*/ 203 w 395"/>
                <a:gd name="T95" fmla="*/ 0 h 465"/>
                <a:gd name="T96" fmla="*/ 226 w 395"/>
                <a:gd name="T97" fmla="*/ 3 h 465"/>
                <a:gd name="T98" fmla="*/ 272 w 395"/>
                <a:gd name="T99" fmla="*/ 13 h 465"/>
                <a:gd name="T100" fmla="*/ 320 w 395"/>
                <a:gd name="T101" fmla="*/ 194 h 465"/>
                <a:gd name="T102" fmla="*/ 318 w 395"/>
                <a:gd name="T103" fmla="*/ 171 h 465"/>
                <a:gd name="T104" fmla="*/ 307 w 395"/>
                <a:gd name="T105" fmla="*/ 133 h 465"/>
                <a:gd name="T106" fmla="*/ 299 w 395"/>
                <a:gd name="T107" fmla="*/ 119 h 465"/>
                <a:gd name="T108" fmla="*/ 282 w 395"/>
                <a:gd name="T109" fmla="*/ 94 h 465"/>
                <a:gd name="T110" fmla="*/ 259 w 395"/>
                <a:gd name="T111" fmla="*/ 77 h 465"/>
                <a:gd name="T112" fmla="*/ 232 w 395"/>
                <a:gd name="T113" fmla="*/ 69 h 465"/>
                <a:gd name="T114" fmla="*/ 199 w 395"/>
                <a:gd name="T115" fmla="*/ 65 h 465"/>
                <a:gd name="T116" fmla="*/ 174 w 395"/>
                <a:gd name="T117" fmla="*/ 67 h 465"/>
                <a:gd name="T118" fmla="*/ 133 w 395"/>
                <a:gd name="T119" fmla="*/ 86 h 465"/>
                <a:gd name="T120" fmla="*/ 116 w 395"/>
                <a:gd name="T121" fmla="*/ 102 h 465"/>
                <a:gd name="T122" fmla="*/ 89 w 395"/>
                <a:gd name="T123" fmla="*/ 144 h 465"/>
                <a:gd name="T124" fmla="*/ 79 w 395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5" h="465">
                  <a:moveTo>
                    <a:pt x="293" y="23"/>
                  </a:moveTo>
                  <a:lnTo>
                    <a:pt x="293" y="23"/>
                  </a:lnTo>
                  <a:lnTo>
                    <a:pt x="313" y="34"/>
                  </a:lnTo>
                  <a:lnTo>
                    <a:pt x="332" y="48"/>
                  </a:lnTo>
                  <a:lnTo>
                    <a:pt x="346" y="63"/>
                  </a:lnTo>
                  <a:lnTo>
                    <a:pt x="359" y="79"/>
                  </a:lnTo>
                  <a:lnTo>
                    <a:pt x="359" y="79"/>
                  </a:lnTo>
                  <a:lnTo>
                    <a:pt x="369" y="96"/>
                  </a:lnTo>
                  <a:lnTo>
                    <a:pt x="378" y="115"/>
                  </a:lnTo>
                  <a:lnTo>
                    <a:pt x="384" y="136"/>
                  </a:lnTo>
                  <a:lnTo>
                    <a:pt x="388" y="156"/>
                  </a:lnTo>
                  <a:lnTo>
                    <a:pt x="388" y="156"/>
                  </a:lnTo>
                  <a:lnTo>
                    <a:pt x="392" y="173"/>
                  </a:lnTo>
                  <a:lnTo>
                    <a:pt x="394" y="196"/>
                  </a:lnTo>
                  <a:lnTo>
                    <a:pt x="394" y="252"/>
                  </a:lnTo>
                  <a:lnTo>
                    <a:pt x="77" y="252"/>
                  </a:lnTo>
                  <a:lnTo>
                    <a:pt x="77" y="252"/>
                  </a:lnTo>
                  <a:lnTo>
                    <a:pt x="81" y="285"/>
                  </a:lnTo>
                  <a:lnTo>
                    <a:pt x="87" y="312"/>
                  </a:lnTo>
                  <a:lnTo>
                    <a:pt x="95" y="337"/>
                  </a:lnTo>
                  <a:lnTo>
                    <a:pt x="108" y="360"/>
                  </a:lnTo>
                  <a:lnTo>
                    <a:pt x="108" y="360"/>
                  </a:lnTo>
                  <a:lnTo>
                    <a:pt x="116" y="368"/>
                  </a:lnTo>
                  <a:lnTo>
                    <a:pt x="124" y="377"/>
                  </a:lnTo>
                  <a:lnTo>
                    <a:pt x="135" y="385"/>
                  </a:lnTo>
                  <a:lnTo>
                    <a:pt x="145" y="389"/>
                  </a:lnTo>
                  <a:lnTo>
                    <a:pt x="158" y="393"/>
                  </a:lnTo>
                  <a:lnTo>
                    <a:pt x="170" y="397"/>
                  </a:lnTo>
                  <a:lnTo>
                    <a:pt x="184" y="399"/>
                  </a:lnTo>
                  <a:lnTo>
                    <a:pt x="199" y="399"/>
                  </a:lnTo>
                  <a:lnTo>
                    <a:pt x="199" y="399"/>
                  </a:lnTo>
                  <a:lnTo>
                    <a:pt x="214" y="399"/>
                  </a:lnTo>
                  <a:lnTo>
                    <a:pt x="226" y="397"/>
                  </a:lnTo>
                  <a:lnTo>
                    <a:pt x="239" y="395"/>
                  </a:lnTo>
                  <a:lnTo>
                    <a:pt x="251" y="391"/>
                  </a:lnTo>
                  <a:lnTo>
                    <a:pt x="261" y="385"/>
                  </a:lnTo>
                  <a:lnTo>
                    <a:pt x="272" y="379"/>
                  </a:lnTo>
                  <a:lnTo>
                    <a:pt x="280" y="371"/>
                  </a:lnTo>
                  <a:lnTo>
                    <a:pt x="290" y="362"/>
                  </a:lnTo>
                  <a:lnTo>
                    <a:pt x="290" y="362"/>
                  </a:lnTo>
                  <a:lnTo>
                    <a:pt x="299" y="350"/>
                  </a:lnTo>
                  <a:lnTo>
                    <a:pt x="307" y="337"/>
                  </a:lnTo>
                  <a:lnTo>
                    <a:pt x="311" y="325"/>
                  </a:lnTo>
                  <a:lnTo>
                    <a:pt x="318" y="310"/>
                  </a:lnTo>
                  <a:lnTo>
                    <a:pt x="388" y="310"/>
                  </a:lnTo>
                  <a:lnTo>
                    <a:pt x="388" y="310"/>
                  </a:lnTo>
                  <a:lnTo>
                    <a:pt x="386" y="323"/>
                  </a:lnTo>
                  <a:lnTo>
                    <a:pt x="382" y="335"/>
                  </a:lnTo>
                  <a:lnTo>
                    <a:pt x="369" y="364"/>
                  </a:lnTo>
                  <a:lnTo>
                    <a:pt x="369" y="364"/>
                  </a:lnTo>
                  <a:lnTo>
                    <a:pt x="353" y="391"/>
                  </a:lnTo>
                  <a:lnTo>
                    <a:pt x="334" y="412"/>
                  </a:lnTo>
                  <a:lnTo>
                    <a:pt x="334" y="412"/>
                  </a:lnTo>
                  <a:lnTo>
                    <a:pt x="318" y="427"/>
                  </a:lnTo>
                  <a:lnTo>
                    <a:pt x="297" y="439"/>
                  </a:lnTo>
                  <a:lnTo>
                    <a:pt x="276" y="449"/>
                  </a:lnTo>
                  <a:lnTo>
                    <a:pt x="251" y="456"/>
                  </a:lnTo>
                  <a:lnTo>
                    <a:pt x="251" y="456"/>
                  </a:lnTo>
                  <a:lnTo>
                    <a:pt x="224" y="462"/>
                  </a:lnTo>
                  <a:lnTo>
                    <a:pt x="193" y="464"/>
                  </a:lnTo>
                  <a:lnTo>
                    <a:pt x="193" y="464"/>
                  </a:lnTo>
                  <a:lnTo>
                    <a:pt x="172" y="462"/>
                  </a:lnTo>
                  <a:lnTo>
                    <a:pt x="153" y="460"/>
                  </a:lnTo>
                  <a:lnTo>
                    <a:pt x="135" y="456"/>
                  </a:lnTo>
                  <a:lnTo>
                    <a:pt x="118" y="447"/>
                  </a:lnTo>
                  <a:lnTo>
                    <a:pt x="102" y="439"/>
                  </a:lnTo>
                  <a:lnTo>
                    <a:pt x="85" y="431"/>
                  </a:lnTo>
                  <a:lnTo>
                    <a:pt x="70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1" y="389"/>
                  </a:lnTo>
                  <a:lnTo>
                    <a:pt x="31" y="371"/>
                  </a:lnTo>
                  <a:lnTo>
                    <a:pt x="20" y="352"/>
                  </a:lnTo>
                  <a:lnTo>
                    <a:pt x="12" y="333"/>
                  </a:lnTo>
                  <a:lnTo>
                    <a:pt x="6" y="310"/>
                  </a:lnTo>
                  <a:lnTo>
                    <a:pt x="2" y="287"/>
                  </a:lnTo>
                  <a:lnTo>
                    <a:pt x="0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13"/>
                  </a:lnTo>
                  <a:lnTo>
                    <a:pt x="2" y="188"/>
                  </a:lnTo>
                  <a:lnTo>
                    <a:pt x="6" y="165"/>
                  </a:lnTo>
                  <a:lnTo>
                    <a:pt x="12" y="142"/>
                  </a:lnTo>
                  <a:lnTo>
                    <a:pt x="20" y="121"/>
                  </a:lnTo>
                  <a:lnTo>
                    <a:pt x="31" y="102"/>
                  </a:lnTo>
                  <a:lnTo>
                    <a:pt x="41" y="84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70" y="50"/>
                  </a:lnTo>
                  <a:lnTo>
                    <a:pt x="87" y="38"/>
                  </a:lnTo>
                  <a:lnTo>
                    <a:pt x="103" y="27"/>
                  </a:lnTo>
                  <a:lnTo>
                    <a:pt x="120" y="17"/>
                  </a:lnTo>
                  <a:lnTo>
                    <a:pt x="141" y="11"/>
                  </a:lnTo>
                  <a:lnTo>
                    <a:pt x="160" y="5"/>
                  </a:lnTo>
                  <a:lnTo>
                    <a:pt x="183" y="3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26" y="3"/>
                  </a:lnTo>
                  <a:lnTo>
                    <a:pt x="249" y="7"/>
                  </a:lnTo>
                  <a:lnTo>
                    <a:pt x="272" y="13"/>
                  </a:lnTo>
                  <a:lnTo>
                    <a:pt x="293" y="23"/>
                  </a:lnTo>
                  <a:close/>
                  <a:moveTo>
                    <a:pt x="320" y="194"/>
                  </a:moveTo>
                  <a:lnTo>
                    <a:pt x="320" y="194"/>
                  </a:lnTo>
                  <a:lnTo>
                    <a:pt x="318" y="171"/>
                  </a:lnTo>
                  <a:lnTo>
                    <a:pt x="313" y="152"/>
                  </a:lnTo>
                  <a:lnTo>
                    <a:pt x="307" y="133"/>
                  </a:lnTo>
                  <a:lnTo>
                    <a:pt x="299" y="119"/>
                  </a:lnTo>
                  <a:lnTo>
                    <a:pt x="299" y="119"/>
                  </a:lnTo>
                  <a:lnTo>
                    <a:pt x="290" y="106"/>
                  </a:lnTo>
                  <a:lnTo>
                    <a:pt x="282" y="94"/>
                  </a:lnTo>
                  <a:lnTo>
                    <a:pt x="272" y="86"/>
                  </a:lnTo>
                  <a:lnTo>
                    <a:pt x="259" y="77"/>
                  </a:lnTo>
                  <a:lnTo>
                    <a:pt x="247" y="73"/>
                  </a:lnTo>
                  <a:lnTo>
                    <a:pt x="232" y="69"/>
                  </a:lnTo>
                  <a:lnTo>
                    <a:pt x="216" y="65"/>
                  </a:lnTo>
                  <a:lnTo>
                    <a:pt x="199" y="65"/>
                  </a:lnTo>
                  <a:lnTo>
                    <a:pt x="199" y="65"/>
                  </a:lnTo>
                  <a:lnTo>
                    <a:pt x="174" y="67"/>
                  </a:lnTo>
                  <a:lnTo>
                    <a:pt x="153" y="73"/>
                  </a:lnTo>
                  <a:lnTo>
                    <a:pt x="133" y="86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99" y="121"/>
                  </a:lnTo>
                  <a:lnTo>
                    <a:pt x="89" y="144"/>
                  </a:lnTo>
                  <a:lnTo>
                    <a:pt x="83" y="167"/>
                  </a:lnTo>
                  <a:lnTo>
                    <a:pt x="79" y="194"/>
                  </a:lnTo>
                  <a:lnTo>
                    <a:pt x="320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0" name="Freeform 57">
              <a:extLst>
                <a:ext uri="{FF2B5EF4-FFF2-40B4-BE49-F238E27FC236}">
                  <a16:creationId xmlns:a16="http://schemas.microsoft.com/office/drawing/2014/main" id="{6DB01E23-C2BF-9A42-9B93-62712BEFC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9188" y="3884613"/>
              <a:ext cx="212725" cy="161925"/>
            </a:xfrm>
            <a:custGeom>
              <a:avLst/>
              <a:gdLst>
                <a:gd name="T0" fmla="*/ 73 w 589"/>
                <a:gd name="T1" fmla="*/ 11 h 448"/>
                <a:gd name="T2" fmla="*/ 73 w 589"/>
                <a:gd name="T3" fmla="*/ 73 h 448"/>
                <a:gd name="T4" fmla="*/ 110 w 589"/>
                <a:gd name="T5" fmla="*/ 34 h 448"/>
                <a:gd name="T6" fmla="*/ 120 w 589"/>
                <a:gd name="T7" fmla="*/ 25 h 448"/>
                <a:gd name="T8" fmla="*/ 158 w 589"/>
                <a:gd name="T9" fmla="*/ 7 h 448"/>
                <a:gd name="T10" fmla="*/ 201 w 589"/>
                <a:gd name="T11" fmla="*/ 0 h 448"/>
                <a:gd name="T12" fmla="*/ 226 w 589"/>
                <a:gd name="T13" fmla="*/ 3 h 448"/>
                <a:gd name="T14" fmla="*/ 270 w 589"/>
                <a:gd name="T15" fmla="*/ 15 h 448"/>
                <a:gd name="T16" fmla="*/ 287 w 589"/>
                <a:gd name="T17" fmla="*/ 27 h 448"/>
                <a:gd name="T18" fmla="*/ 303 w 589"/>
                <a:gd name="T19" fmla="*/ 44 h 448"/>
                <a:gd name="T20" fmla="*/ 320 w 589"/>
                <a:gd name="T21" fmla="*/ 69 h 448"/>
                <a:gd name="T22" fmla="*/ 332 w 589"/>
                <a:gd name="T23" fmla="*/ 52 h 448"/>
                <a:gd name="T24" fmla="*/ 361 w 589"/>
                <a:gd name="T25" fmla="*/ 27 h 448"/>
                <a:gd name="T26" fmla="*/ 376 w 589"/>
                <a:gd name="T27" fmla="*/ 17 h 448"/>
                <a:gd name="T28" fmla="*/ 411 w 589"/>
                <a:gd name="T29" fmla="*/ 5 h 448"/>
                <a:gd name="T30" fmla="*/ 451 w 589"/>
                <a:gd name="T31" fmla="*/ 0 h 448"/>
                <a:gd name="T32" fmla="*/ 471 w 589"/>
                <a:gd name="T33" fmla="*/ 3 h 448"/>
                <a:gd name="T34" fmla="*/ 509 w 589"/>
                <a:gd name="T35" fmla="*/ 9 h 448"/>
                <a:gd name="T36" fmla="*/ 538 w 589"/>
                <a:gd name="T37" fmla="*/ 25 h 448"/>
                <a:gd name="T38" fmla="*/ 561 w 589"/>
                <a:gd name="T39" fmla="*/ 50 h 448"/>
                <a:gd name="T40" fmla="*/ 571 w 589"/>
                <a:gd name="T41" fmla="*/ 65 h 448"/>
                <a:gd name="T42" fmla="*/ 584 w 589"/>
                <a:gd name="T43" fmla="*/ 104 h 448"/>
                <a:gd name="T44" fmla="*/ 588 w 589"/>
                <a:gd name="T45" fmla="*/ 156 h 448"/>
                <a:gd name="T46" fmla="*/ 511 w 589"/>
                <a:gd name="T47" fmla="*/ 447 h 448"/>
                <a:gd name="T48" fmla="*/ 511 w 589"/>
                <a:gd name="T49" fmla="*/ 144 h 448"/>
                <a:gd name="T50" fmla="*/ 507 w 589"/>
                <a:gd name="T51" fmla="*/ 106 h 448"/>
                <a:gd name="T52" fmla="*/ 490 w 589"/>
                <a:gd name="T53" fmla="*/ 84 h 448"/>
                <a:gd name="T54" fmla="*/ 478 w 589"/>
                <a:gd name="T55" fmla="*/ 77 h 448"/>
                <a:gd name="T56" fmla="*/ 451 w 589"/>
                <a:gd name="T57" fmla="*/ 69 h 448"/>
                <a:gd name="T58" fmla="*/ 436 w 589"/>
                <a:gd name="T59" fmla="*/ 67 h 448"/>
                <a:gd name="T60" fmla="*/ 397 w 589"/>
                <a:gd name="T61" fmla="*/ 75 h 448"/>
                <a:gd name="T62" fmla="*/ 361 w 589"/>
                <a:gd name="T63" fmla="*/ 96 h 448"/>
                <a:gd name="T64" fmla="*/ 355 w 589"/>
                <a:gd name="T65" fmla="*/ 104 h 448"/>
                <a:gd name="T66" fmla="*/ 343 w 589"/>
                <a:gd name="T67" fmla="*/ 123 h 448"/>
                <a:gd name="T68" fmla="*/ 332 w 589"/>
                <a:gd name="T69" fmla="*/ 163 h 448"/>
                <a:gd name="T70" fmla="*/ 330 w 589"/>
                <a:gd name="T71" fmla="*/ 447 h 448"/>
                <a:gd name="T72" fmla="*/ 255 w 589"/>
                <a:gd name="T73" fmla="*/ 163 h 448"/>
                <a:gd name="T74" fmla="*/ 255 w 589"/>
                <a:gd name="T75" fmla="*/ 142 h 448"/>
                <a:gd name="T76" fmla="*/ 251 w 589"/>
                <a:gd name="T77" fmla="*/ 108 h 448"/>
                <a:gd name="T78" fmla="*/ 245 w 589"/>
                <a:gd name="T79" fmla="*/ 98 h 448"/>
                <a:gd name="T80" fmla="*/ 235 w 589"/>
                <a:gd name="T81" fmla="*/ 84 h 448"/>
                <a:gd name="T82" fmla="*/ 222 w 589"/>
                <a:gd name="T83" fmla="*/ 75 h 448"/>
                <a:gd name="T84" fmla="*/ 183 w 589"/>
                <a:gd name="T85" fmla="*/ 67 h 448"/>
                <a:gd name="T86" fmla="*/ 162 w 589"/>
                <a:gd name="T87" fmla="*/ 69 h 448"/>
                <a:gd name="T88" fmla="*/ 124 w 589"/>
                <a:gd name="T89" fmla="*/ 86 h 448"/>
                <a:gd name="T90" fmla="*/ 108 w 589"/>
                <a:gd name="T91" fmla="*/ 98 h 448"/>
                <a:gd name="T92" fmla="*/ 93 w 589"/>
                <a:gd name="T93" fmla="*/ 119 h 448"/>
                <a:gd name="T94" fmla="*/ 83 w 589"/>
                <a:gd name="T95" fmla="*/ 144 h 448"/>
                <a:gd name="T96" fmla="*/ 75 w 589"/>
                <a:gd name="T97" fmla="*/ 177 h 448"/>
                <a:gd name="T98" fmla="*/ 73 w 589"/>
                <a:gd name="T99" fmla="*/ 447 h 448"/>
                <a:gd name="T100" fmla="*/ 0 w 589"/>
                <a:gd name="T101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9" h="448">
                  <a:moveTo>
                    <a:pt x="0" y="11"/>
                  </a:moveTo>
                  <a:lnTo>
                    <a:pt x="73" y="11"/>
                  </a:lnTo>
                  <a:lnTo>
                    <a:pt x="73" y="73"/>
                  </a:lnTo>
                  <a:lnTo>
                    <a:pt x="73" y="73"/>
                  </a:lnTo>
                  <a:lnTo>
                    <a:pt x="98" y="44"/>
                  </a:lnTo>
                  <a:lnTo>
                    <a:pt x="110" y="34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39" y="15"/>
                  </a:lnTo>
                  <a:lnTo>
                    <a:pt x="158" y="7"/>
                  </a:lnTo>
                  <a:lnTo>
                    <a:pt x="181" y="3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26" y="3"/>
                  </a:lnTo>
                  <a:lnTo>
                    <a:pt x="249" y="7"/>
                  </a:lnTo>
                  <a:lnTo>
                    <a:pt x="270" y="15"/>
                  </a:lnTo>
                  <a:lnTo>
                    <a:pt x="287" y="27"/>
                  </a:lnTo>
                  <a:lnTo>
                    <a:pt x="287" y="27"/>
                  </a:lnTo>
                  <a:lnTo>
                    <a:pt x="295" y="34"/>
                  </a:lnTo>
                  <a:lnTo>
                    <a:pt x="303" y="44"/>
                  </a:lnTo>
                  <a:lnTo>
                    <a:pt x="311" y="56"/>
                  </a:lnTo>
                  <a:lnTo>
                    <a:pt x="320" y="69"/>
                  </a:lnTo>
                  <a:lnTo>
                    <a:pt x="320" y="69"/>
                  </a:lnTo>
                  <a:lnTo>
                    <a:pt x="332" y="52"/>
                  </a:lnTo>
                  <a:lnTo>
                    <a:pt x="345" y="40"/>
                  </a:lnTo>
                  <a:lnTo>
                    <a:pt x="361" y="27"/>
                  </a:lnTo>
                  <a:lnTo>
                    <a:pt x="376" y="17"/>
                  </a:lnTo>
                  <a:lnTo>
                    <a:pt x="376" y="17"/>
                  </a:lnTo>
                  <a:lnTo>
                    <a:pt x="395" y="11"/>
                  </a:lnTo>
                  <a:lnTo>
                    <a:pt x="411" y="5"/>
                  </a:lnTo>
                  <a:lnTo>
                    <a:pt x="430" y="3"/>
                  </a:lnTo>
                  <a:lnTo>
                    <a:pt x="451" y="0"/>
                  </a:lnTo>
                  <a:lnTo>
                    <a:pt x="451" y="0"/>
                  </a:lnTo>
                  <a:lnTo>
                    <a:pt x="471" y="3"/>
                  </a:lnTo>
                  <a:lnTo>
                    <a:pt x="492" y="5"/>
                  </a:lnTo>
                  <a:lnTo>
                    <a:pt x="509" y="9"/>
                  </a:lnTo>
                  <a:lnTo>
                    <a:pt x="526" y="17"/>
                  </a:lnTo>
                  <a:lnTo>
                    <a:pt x="538" y="25"/>
                  </a:lnTo>
                  <a:lnTo>
                    <a:pt x="551" y="36"/>
                  </a:lnTo>
                  <a:lnTo>
                    <a:pt x="561" y="50"/>
                  </a:lnTo>
                  <a:lnTo>
                    <a:pt x="571" y="65"/>
                  </a:lnTo>
                  <a:lnTo>
                    <a:pt x="571" y="65"/>
                  </a:lnTo>
                  <a:lnTo>
                    <a:pt x="577" y="84"/>
                  </a:lnTo>
                  <a:lnTo>
                    <a:pt x="584" y="104"/>
                  </a:lnTo>
                  <a:lnTo>
                    <a:pt x="586" y="129"/>
                  </a:lnTo>
                  <a:lnTo>
                    <a:pt x="588" y="156"/>
                  </a:lnTo>
                  <a:lnTo>
                    <a:pt x="588" y="447"/>
                  </a:lnTo>
                  <a:lnTo>
                    <a:pt x="511" y="447"/>
                  </a:lnTo>
                  <a:lnTo>
                    <a:pt x="511" y="144"/>
                  </a:lnTo>
                  <a:lnTo>
                    <a:pt x="511" y="144"/>
                  </a:lnTo>
                  <a:lnTo>
                    <a:pt x="511" y="123"/>
                  </a:lnTo>
                  <a:lnTo>
                    <a:pt x="507" y="106"/>
                  </a:lnTo>
                  <a:lnTo>
                    <a:pt x="499" y="94"/>
                  </a:lnTo>
                  <a:lnTo>
                    <a:pt x="490" y="84"/>
                  </a:lnTo>
                  <a:lnTo>
                    <a:pt x="490" y="84"/>
                  </a:lnTo>
                  <a:lnTo>
                    <a:pt x="478" y="77"/>
                  </a:lnTo>
                  <a:lnTo>
                    <a:pt x="465" y="71"/>
                  </a:lnTo>
                  <a:lnTo>
                    <a:pt x="451" y="69"/>
                  </a:lnTo>
                  <a:lnTo>
                    <a:pt x="436" y="67"/>
                  </a:lnTo>
                  <a:lnTo>
                    <a:pt x="436" y="67"/>
                  </a:lnTo>
                  <a:lnTo>
                    <a:pt x="415" y="69"/>
                  </a:lnTo>
                  <a:lnTo>
                    <a:pt x="397" y="75"/>
                  </a:lnTo>
                  <a:lnTo>
                    <a:pt x="378" y="84"/>
                  </a:lnTo>
                  <a:lnTo>
                    <a:pt x="361" y="96"/>
                  </a:lnTo>
                  <a:lnTo>
                    <a:pt x="361" y="96"/>
                  </a:lnTo>
                  <a:lnTo>
                    <a:pt x="355" y="104"/>
                  </a:lnTo>
                  <a:lnTo>
                    <a:pt x="349" y="113"/>
                  </a:lnTo>
                  <a:lnTo>
                    <a:pt x="343" y="123"/>
                  </a:lnTo>
                  <a:lnTo>
                    <a:pt x="339" y="136"/>
                  </a:lnTo>
                  <a:lnTo>
                    <a:pt x="332" y="163"/>
                  </a:lnTo>
                  <a:lnTo>
                    <a:pt x="330" y="194"/>
                  </a:lnTo>
                  <a:lnTo>
                    <a:pt x="330" y="447"/>
                  </a:lnTo>
                  <a:lnTo>
                    <a:pt x="255" y="447"/>
                  </a:lnTo>
                  <a:lnTo>
                    <a:pt x="255" y="163"/>
                  </a:lnTo>
                  <a:lnTo>
                    <a:pt x="255" y="163"/>
                  </a:lnTo>
                  <a:lnTo>
                    <a:pt x="255" y="142"/>
                  </a:lnTo>
                  <a:lnTo>
                    <a:pt x="253" y="123"/>
                  </a:lnTo>
                  <a:lnTo>
                    <a:pt x="251" y="108"/>
                  </a:lnTo>
                  <a:lnTo>
                    <a:pt x="245" y="98"/>
                  </a:lnTo>
                  <a:lnTo>
                    <a:pt x="245" y="98"/>
                  </a:lnTo>
                  <a:lnTo>
                    <a:pt x="241" y="90"/>
                  </a:lnTo>
                  <a:lnTo>
                    <a:pt x="235" y="84"/>
                  </a:lnTo>
                  <a:lnTo>
                    <a:pt x="228" y="79"/>
                  </a:lnTo>
                  <a:lnTo>
                    <a:pt x="222" y="75"/>
                  </a:lnTo>
                  <a:lnTo>
                    <a:pt x="204" y="69"/>
                  </a:lnTo>
                  <a:lnTo>
                    <a:pt x="183" y="67"/>
                  </a:lnTo>
                  <a:lnTo>
                    <a:pt x="183" y="67"/>
                  </a:lnTo>
                  <a:lnTo>
                    <a:pt x="162" y="69"/>
                  </a:lnTo>
                  <a:lnTo>
                    <a:pt x="143" y="75"/>
                  </a:lnTo>
                  <a:lnTo>
                    <a:pt x="124" y="86"/>
                  </a:lnTo>
                  <a:lnTo>
                    <a:pt x="108" y="98"/>
                  </a:lnTo>
                  <a:lnTo>
                    <a:pt x="108" y="98"/>
                  </a:lnTo>
                  <a:lnTo>
                    <a:pt x="100" y="108"/>
                  </a:lnTo>
                  <a:lnTo>
                    <a:pt x="93" y="119"/>
                  </a:lnTo>
                  <a:lnTo>
                    <a:pt x="87" y="131"/>
                  </a:lnTo>
                  <a:lnTo>
                    <a:pt x="83" y="144"/>
                  </a:lnTo>
                  <a:lnTo>
                    <a:pt x="79" y="161"/>
                  </a:lnTo>
                  <a:lnTo>
                    <a:pt x="75" y="177"/>
                  </a:lnTo>
                  <a:lnTo>
                    <a:pt x="73" y="217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1" name="Freeform 58">
              <a:extLst>
                <a:ext uri="{FF2B5EF4-FFF2-40B4-BE49-F238E27FC236}">
                  <a16:creationId xmlns:a16="http://schemas.microsoft.com/office/drawing/2014/main" id="{AB843332-D0C5-D748-BFC0-F7ADA7AC9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488" y="3884613"/>
              <a:ext cx="142875" cy="166687"/>
            </a:xfrm>
            <a:custGeom>
              <a:avLst/>
              <a:gdLst>
                <a:gd name="T0" fmla="*/ 295 w 398"/>
                <a:gd name="T1" fmla="*/ 23 h 465"/>
                <a:gd name="T2" fmla="*/ 332 w 398"/>
                <a:gd name="T3" fmla="*/ 48 h 465"/>
                <a:gd name="T4" fmla="*/ 362 w 398"/>
                <a:gd name="T5" fmla="*/ 79 h 465"/>
                <a:gd name="T6" fmla="*/ 370 w 398"/>
                <a:gd name="T7" fmla="*/ 96 h 465"/>
                <a:gd name="T8" fmla="*/ 386 w 398"/>
                <a:gd name="T9" fmla="*/ 136 h 465"/>
                <a:gd name="T10" fmla="*/ 390 w 398"/>
                <a:gd name="T11" fmla="*/ 156 h 465"/>
                <a:gd name="T12" fmla="*/ 395 w 398"/>
                <a:gd name="T13" fmla="*/ 196 h 465"/>
                <a:gd name="T14" fmla="*/ 79 w 398"/>
                <a:gd name="T15" fmla="*/ 252 h 465"/>
                <a:gd name="T16" fmla="*/ 81 w 398"/>
                <a:gd name="T17" fmla="*/ 285 h 465"/>
                <a:gd name="T18" fmla="*/ 98 w 398"/>
                <a:gd name="T19" fmla="*/ 337 h 465"/>
                <a:gd name="T20" fmla="*/ 110 w 398"/>
                <a:gd name="T21" fmla="*/ 360 h 465"/>
                <a:gd name="T22" fmla="*/ 127 w 398"/>
                <a:gd name="T23" fmla="*/ 377 h 465"/>
                <a:gd name="T24" fmla="*/ 147 w 398"/>
                <a:gd name="T25" fmla="*/ 389 h 465"/>
                <a:gd name="T26" fmla="*/ 172 w 398"/>
                <a:gd name="T27" fmla="*/ 397 h 465"/>
                <a:gd name="T28" fmla="*/ 199 w 398"/>
                <a:gd name="T29" fmla="*/ 399 h 465"/>
                <a:gd name="T30" fmla="*/ 214 w 398"/>
                <a:gd name="T31" fmla="*/ 399 h 465"/>
                <a:gd name="T32" fmla="*/ 239 w 398"/>
                <a:gd name="T33" fmla="*/ 395 h 465"/>
                <a:gd name="T34" fmla="*/ 262 w 398"/>
                <a:gd name="T35" fmla="*/ 385 h 465"/>
                <a:gd name="T36" fmla="*/ 283 w 398"/>
                <a:gd name="T37" fmla="*/ 371 h 465"/>
                <a:gd name="T38" fmla="*/ 291 w 398"/>
                <a:gd name="T39" fmla="*/ 362 h 465"/>
                <a:gd name="T40" fmla="*/ 307 w 398"/>
                <a:gd name="T41" fmla="*/ 337 h 465"/>
                <a:gd name="T42" fmla="*/ 318 w 398"/>
                <a:gd name="T43" fmla="*/ 310 h 465"/>
                <a:gd name="T44" fmla="*/ 390 w 398"/>
                <a:gd name="T45" fmla="*/ 310 h 465"/>
                <a:gd name="T46" fmla="*/ 384 w 398"/>
                <a:gd name="T47" fmla="*/ 335 h 465"/>
                <a:gd name="T48" fmla="*/ 372 w 398"/>
                <a:gd name="T49" fmla="*/ 364 h 465"/>
                <a:gd name="T50" fmla="*/ 334 w 398"/>
                <a:gd name="T51" fmla="*/ 412 h 465"/>
                <a:gd name="T52" fmla="*/ 318 w 398"/>
                <a:gd name="T53" fmla="*/ 427 h 465"/>
                <a:gd name="T54" fmla="*/ 276 w 398"/>
                <a:gd name="T55" fmla="*/ 449 h 465"/>
                <a:gd name="T56" fmla="*/ 253 w 398"/>
                <a:gd name="T57" fmla="*/ 456 h 465"/>
                <a:gd name="T58" fmla="*/ 193 w 398"/>
                <a:gd name="T59" fmla="*/ 464 h 465"/>
                <a:gd name="T60" fmla="*/ 174 w 398"/>
                <a:gd name="T61" fmla="*/ 462 h 465"/>
                <a:gd name="T62" fmla="*/ 137 w 398"/>
                <a:gd name="T63" fmla="*/ 456 h 465"/>
                <a:gd name="T64" fmla="*/ 102 w 398"/>
                <a:gd name="T65" fmla="*/ 439 h 465"/>
                <a:gd name="T66" fmla="*/ 71 w 398"/>
                <a:gd name="T67" fmla="*/ 418 h 465"/>
                <a:gd name="T68" fmla="*/ 56 w 398"/>
                <a:gd name="T69" fmla="*/ 404 h 465"/>
                <a:gd name="T70" fmla="*/ 31 w 398"/>
                <a:gd name="T71" fmla="*/ 371 h 465"/>
                <a:gd name="T72" fmla="*/ 15 w 398"/>
                <a:gd name="T73" fmla="*/ 333 h 465"/>
                <a:gd name="T74" fmla="*/ 4 w 398"/>
                <a:gd name="T75" fmla="*/ 287 h 465"/>
                <a:gd name="T76" fmla="*/ 0 w 398"/>
                <a:gd name="T77" fmla="*/ 237 h 465"/>
                <a:gd name="T78" fmla="*/ 0 w 398"/>
                <a:gd name="T79" fmla="*/ 213 h 465"/>
                <a:gd name="T80" fmla="*/ 8 w 398"/>
                <a:gd name="T81" fmla="*/ 165 h 465"/>
                <a:gd name="T82" fmla="*/ 23 w 398"/>
                <a:gd name="T83" fmla="*/ 121 h 465"/>
                <a:gd name="T84" fmla="*/ 44 w 398"/>
                <a:gd name="T85" fmla="*/ 84 h 465"/>
                <a:gd name="T86" fmla="*/ 56 w 398"/>
                <a:gd name="T87" fmla="*/ 67 h 465"/>
                <a:gd name="T88" fmla="*/ 87 w 398"/>
                <a:gd name="T89" fmla="*/ 38 h 465"/>
                <a:gd name="T90" fmla="*/ 122 w 398"/>
                <a:gd name="T91" fmla="*/ 17 h 465"/>
                <a:gd name="T92" fmla="*/ 162 w 398"/>
                <a:gd name="T93" fmla="*/ 5 h 465"/>
                <a:gd name="T94" fmla="*/ 206 w 398"/>
                <a:gd name="T95" fmla="*/ 0 h 465"/>
                <a:gd name="T96" fmla="*/ 228 w 398"/>
                <a:gd name="T97" fmla="*/ 3 h 465"/>
                <a:gd name="T98" fmla="*/ 272 w 398"/>
                <a:gd name="T99" fmla="*/ 13 h 465"/>
                <a:gd name="T100" fmla="*/ 322 w 398"/>
                <a:gd name="T101" fmla="*/ 194 h 465"/>
                <a:gd name="T102" fmla="*/ 318 w 398"/>
                <a:gd name="T103" fmla="*/ 171 h 465"/>
                <a:gd name="T104" fmla="*/ 307 w 398"/>
                <a:gd name="T105" fmla="*/ 133 h 465"/>
                <a:gd name="T106" fmla="*/ 301 w 398"/>
                <a:gd name="T107" fmla="*/ 119 h 465"/>
                <a:gd name="T108" fmla="*/ 283 w 398"/>
                <a:gd name="T109" fmla="*/ 94 h 465"/>
                <a:gd name="T110" fmla="*/ 260 w 398"/>
                <a:gd name="T111" fmla="*/ 77 h 465"/>
                <a:gd name="T112" fmla="*/ 233 w 398"/>
                <a:gd name="T113" fmla="*/ 69 h 465"/>
                <a:gd name="T114" fmla="*/ 202 w 398"/>
                <a:gd name="T115" fmla="*/ 65 h 465"/>
                <a:gd name="T116" fmla="*/ 177 w 398"/>
                <a:gd name="T117" fmla="*/ 67 h 465"/>
                <a:gd name="T118" fmla="*/ 135 w 398"/>
                <a:gd name="T119" fmla="*/ 86 h 465"/>
                <a:gd name="T120" fmla="*/ 116 w 398"/>
                <a:gd name="T121" fmla="*/ 102 h 465"/>
                <a:gd name="T122" fmla="*/ 91 w 398"/>
                <a:gd name="T123" fmla="*/ 144 h 465"/>
                <a:gd name="T124" fmla="*/ 81 w 398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8" h="465">
                  <a:moveTo>
                    <a:pt x="295" y="23"/>
                  </a:moveTo>
                  <a:lnTo>
                    <a:pt x="295" y="23"/>
                  </a:lnTo>
                  <a:lnTo>
                    <a:pt x="316" y="34"/>
                  </a:lnTo>
                  <a:lnTo>
                    <a:pt x="332" y="48"/>
                  </a:lnTo>
                  <a:lnTo>
                    <a:pt x="349" y="63"/>
                  </a:lnTo>
                  <a:lnTo>
                    <a:pt x="362" y="79"/>
                  </a:lnTo>
                  <a:lnTo>
                    <a:pt x="362" y="79"/>
                  </a:lnTo>
                  <a:lnTo>
                    <a:pt x="370" y="96"/>
                  </a:lnTo>
                  <a:lnTo>
                    <a:pt x="378" y="115"/>
                  </a:lnTo>
                  <a:lnTo>
                    <a:pt x="386" y="136"/>
                  </a:lnTo>
                  <a:lnTo>
                    <a:pt x="390" y="156"/>
                  </a:lnTo>
                  <a:lnTo>
                    <a:pt x="390" y="156"/>
                  </a:lnTo>
                  <a:lnTo>
                    <a:pt x="393" y="173"/>
                  </a:lnTo>
                  <a:lnTo>
                    <a:pt x="395" y="196"/>
                  </a:lnTo>
                  <a:lnTo>
                    <a:pt x="397" y="252"/>
                  </a:lnTo>
                  <a:lnTo>
                    <a:pt x="79" y="252"/>
                  </a:lnTo>
                  <a:lnTo>
                    <a:pt x="79" y="252"/>
                  </a:lnTo>
                  <a:lnTo>
                    <a:pt x="81" y="285"/>
                  </a:lnTo>
                  <a:lnTo>
                    <a:pt x="87" y="312"/>
                  </a:lnTo>
                  <a:lnTo>
                    <a:pt x="98" y="337"/>
                  </a:lnTo>
                  <a:lnTo>
                    <a:pt x="110" y="360"/>
                  </a:lnTo>
                  <a:lnTo>
                    <a:pt x="110" y="360"/>
                  </a:lnTo>
                  <a:lnTo>
                    <a:pt x="118" y="368"/>
                  </a:lnTo>
                  <a:lnTo>
                    <a:pt x="127" y="377"/>
                  </a:lnTo>
                  <a:lnTo>
                    <a:pt x="137" y="385"/>
                  </a:lnTo>
                  <a:lnTo>
                    <a:pt x="147" y="389"/>
                  </a:lnTo>
                  <a:lnTo>
                    <a:pt x="158" y="393"/>
                  </a:lnTo>
                  <a:lnTo>
                    <a:pt x="172" y="397"/>
                  </a:lnTo>
                  <a:lnTo>
                    <a:pt x="185" y="399"/>
                  </a:lnTo>
                  <a:lnTo>
                    <a:pt x="199" y="399"/>
                  </a:lnTo>
                  <a:lnTo>
                    <a:pt x="199" y="399"/>
                  </a:lnTo>
                  <a:lnTo>
                    <a:pt x="214" y="399"/>
                  </a:lnTo>
                  <a:lnTo>
                    <a:pt x="226" y="397"/>
                  </a:lnTo>
                  <a:lnTo>
                    <a:pt x="239" y="395"/>
                  </a:lnTo>
                  <a:lnTo>
                    <a:pt x="251" y="391"/>
                  </a:lnTo>
                  <a:lnTo>
                    <a:pt x="262" y="385"/>
                  </a:lnTo>
                  <a:lnTo>
                    <a:pt x="272" y="379"/>
                  </a:lnTo>
                  <a:lnTo>
                    <a:pt x="283" y="371"/>
                  </a:lnTo>
                  <a:lnTo>
                    <a:pt x="291" y="362"/>
                  </a:lnTo>
                  <a:lnTo>
                    <a:pt x="291" y="362"/>
                  </a:lnTo>
                  <a:lnTo>
                    <a:pt x="299" y="350"/>
                  </a:lnTo>
                  <a:lnTo>
                    <a:pt x="307" y="337"/>
                  </a:lnTo>
                  <a:lnTo>
                    <a:pt x="314" y="325"/>
                  </a:lnTo>
                  <a:lnTo>
                    <a:pt x="318" y="310"/>
                  </a:lnTo>
                  <a:lnTo>
                    <a:pt x="390" y="310"/>
                  </a:lnTo>
                  <a:lnTo>
                    <a:pt x="390" y="310"/>
                  </a:lnTo>
                  <a:lnTo>
                    <a:pt x="388" y="323"/>
                  </a:lnTo>
                  <a:lnTo>
                    <a:pt x="384" y="335"/>
                  </a:lnTo>
                  <a:lnTo>
                    <a:pt x="372" y="364"/>
                  </a:lnTo>
                  <a:lnTo>
                    <a:pt x="372" y="364"/>
                  </a:lnTo>
                  <a:lnTo>
                    <a:pt x="355" y="391"/>
                  </a:lnTo>
                  <a:lnTo>
                    <a:pt x="334" y="412"/>
                  </a:lnTo>
                  <a:lnTo>
                    <a:pt x="334" y="412"/>
                  </a:lnTo>
                  <a:lnTo>
                    <a:pt x="318" y="427"/>
                  </a:lnTo>
                  <a:lnTo>
                    <a:pt x="299" y="439"/>
                  </a:lnTo>
                  <a:lnTo>
                    <a:pt x="276" y="449"/>
                  </a:lnTo>
                  <a:lnTo>
                    <a:pt x="253" y="456"/>
                  </a:lnTo>
                  <a:lnTo>
                    <a:pt x="253" y="456"/>
                  </a:lnTo>
                  <a:lnTo>
                    <a:pt x="224" y="462"/>
                  </a:lnTo>
                  <a:lnTo>
                    <a:pt x="193" y="464"/>
                  </a:lnTo>
                  <a:lnTo>
                    <a:pt x="193" y="464"/>
                  </a:lnTo>
                  <a:lnTo>
                    <a:pt x="174" y="462"/>
                  </a:lnTo>
                  <a:lnTo>
                    <a:pt x="156" y="460"/>
                  </a:lnTo>
                  <a:lnTo>
                    <a:pt x="137" y="456"/>
                  </a:lnTo>
                  <a:lnTo>
                    <a:pt x="118" y="447"/>
                  </a:lnTo>
                  <a:lnTo>
                    <a:pt x="102" y="439"/>
                  </a:lnTo>
                  <a:lnTo>
                    <a:pt x="85" y="431"/>
                  </a:lnTo>
                  <a:lnTo>
                    <a:pt x="71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4" y="389"/>
                  </a:lnTo>
                  <a:lnTo>
                    <a:pt x="31" y="371"/>
                  </a:lnTo>
                  <a:lnTo>
                    <a:pt x="23" y="352"/>
                  </a:lnTo>
                  <a:lnTo>
                    <a:pt x="15" y="333"/>
                  </a:lnTo>
                  <a:lnTo>
                    <a:pt x="8" y="310"/>
                  </a:lnTo>
                  <a:lnTo>
                    <a:pt x="4" y="287"/>
                  </a:lnTo>
                  <a:lnTo>
                    <a:pt x="0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13"/>
                  </a:lnTo>
                  <a:lnTo>
                    <a:pt x="4" y="188"/>
                  </a:lnTo>
                  <a:lnTo>
                    <a:pt x="8" y="165"/>
                  </a:lnTo>
                  <a:lnTo>
                    <a:pt x="15" y="142"/>
                  </a:lnTo>
                  <a:lnTo>
                    <a:pt x="23" y="121"/>
                  </a:lnTo>
                  <a:lnTo>
                    <a:pt x="31" y="102"/>
                  </a:lnTo>
                  <a:lnTo>
                    <a:pt x="44" y="84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71" y="50"/>
                  </a:lnTo>
                  <a:lnTo>
                    <a:pt x="87" y="38"/>
                  </a:lnTo>
                  <a:lnTo>
                    <a:pt x="104" y="27"/>
                  </a:lnTo>
                  <a:lnTo>
                    <a:pt x="122" y="17"/>
                  </a:lnTo>
                  <a:lnTo>
                    <a:pt x="141" y="11"/>
                  </a:lnTo>
                  <a:lnTo>
                    <a:pt x="162" y="5"/>
                  </a:lnTo>
                  <a:lnTo>
                    <a:pt x="183" y="3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28" y="3"/>
                  </a:lnTo>
                  <a:lnTo>
                    <a:pt x="251" y="7"/>
                  </a:lnTo>
                  <a:lnTo>
                    <a:pt x="272" y="13"/>
                  </a:lnTo>
                  <a:lnTo>
                    <a:pt x="295" y="23"/>
                  </a:lnTo>
                  <a:close/>
                  <a:moveTo>
                    <a:pt x="322" y="194"/>
                  </a:moveTo>
                  <a:lnTo>
                    <a:pt x="322" y="194"/>
                  </a:lnTo>
                  <a:lnTo>
                    <a:pt x="318" y="171"/>
                  </a:lnTo>
                  <a:lnTo>
                    <a:pt x="314" y="152"/>
                  </a:lnTo>
                  <a:lnTo>
                    <a:pt x="307" y="133"/>
                  </a:lnTo>
                  <a:lnTo>
                    <a:pt x="301" y="119"/>
                  </a:lnTo>
                  <a:lnTo>
                    <a:pt x="301" y="119"/>
                  </a:lnTo>
                  <a:lnTo>
                    <a:pt x="293" y="106"/>
                  </a:lnTo>
                  <a:lnTo>
                    <a:pt x="283" y="94"/>
                  </a:lnTo>
                  <a:lnTo>
                    <a:pt x="272" y="86"/>
                  </a:lnTo>
                  <a:lnTo>
                    <a:pt x="260" y="77"/>
                  </a:lnTo>
                  <a:lnTo>
                    <a:pt x="247" y="73"/>
                  </a:lnTo>
                  <a:lnTo>
                    <a:pt x="233" y="69"/>
                  </a:lnTo>
                  <a:lnTo>
                    <a:pt x="218" y="65"/>
                  </a:lnTo>
                  <a:lnTo>
                    <a:pt x="202" y="65"/>
                  </a:lnTo>
                  <a:lnTo>
                    <a:pt x="202" y="65"/>
                  </a:lnTo>
                  <a:lnTo>
                    <a:pt x="177" y="67"/>
                  </a:lnTo>
                  <a:lnTo>
                    <a:pt x="154" y="73"/>
                  </a:lnTo>
                  <a:lnTo>
                    <a:pt x="135" y="86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102" y="121"/>
                  </a:lnTo>
                  <a:lnTo>
                    <a:pt x="91" y="144"/>
                  </a:lnTo>
                  <a:lnTo>
                    <a:pt x="83" y="167"/>
                  </a:lnTo>
                  <a:lnTo>
                    <a:pt x="81" y="194"/>
                  </a:lnTo>
                  <a:lnTo>
                    <a:pt x="322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2" name="Freeform 59">
              <a:extLst>
                <a:ext uri="{FF2B5EF4-FFF2-40B4-BE49-F238E27FC236}">
                  <a16:creationId xmlns:a16="http://schemas.microsoft.com/office/drawing/2014/main" id="{D77C9524-3520-E443-9D73-127E6454A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8288" y="3884613"/>
              <a:ext cx="128587" cy="161925"/>
            </a:xfrm>
            <a:custGeom>
              <a:avLst/>
              <a:gdLst>
                <a:gd name="T0" fmla="*/ 0 w 357"/>
                <a:gd name="T1" fmla="*/ 11 h 448"/>
                <a:gd name="T2" fmla="*/ 69 w 357"/>
                <a:gd name="T3" fmla="*/ 11 h 448"/>
                <a:gd name="T4" fmla="*/ 69 w 357"/>
                <a:gd name="T5" fmla="*/ 73 h 448"/>
                <a:gd name="T6" fmla="*/ 69 w 357"/>
                <a:gd name="T7" fmla="*/ 73 h 448"/>
                <a:gd name="T8" fmla="*/ 85 w 357"/>
                <a:gd name="T9" fmla="*/ 54 h 448"/>
                <a:gd name="T10" fmla="*/ 102 w 357"/>
                <a:gd name="T11" fmla="*/ 40 h 448"/>
                <a:gd name="T12" fmla="*/ 119 w 357"/>
                <a:gd name="T13" fmla="*/ 27 h 448"/>
                <a:gd name="T14" fmla="*/ 135 w 357"/>
                <a:gd name="T15" fmla="*/ 17 h 448"/>
                <a:gd name="T16" fmla="*/ 135 w 357"/>
                <a:gd name="T17" fmla="*/ 17 h 448"/>
                <a:gd name="T18" fmla="*/ 152 w 357"/>
                <a:gd name="T19" fmla="*/ 11 h 448"/>
                <a:gd name="T20" fmla="*/ 171 w 357"/>
                <a:gd name="T21" fmla="*/ 5 h 448"/>
                <a:gd name="T22" fmla="*/ 191 w 357"/>
                <a:gd name="T23" fmla="*/ 3 h 448"/>
                <a:gd name="T24" fmla="*/ 212 w 357"/>
                <a:gd name="T25" fmla="*/ 0 h 448"/>
                <a:gd name="T26" fmla="*/ 212 w 357"/>
                <a:gd name="T27" fmla="*/ 0 h 448"/>
                <a:gd name="T28" fmla="*/ 235 w 357"/>
                <a:gd name="T29" fmla="*/ 3 h 448"/>
                <a:gd name="T30" fmla="*/ 254 w 357"/>
                <a:gd name="T31" fmla="*/ 5 h 448"/>
                <a:gd name="T32" fmla="*/ 272 w 357"/>
                <a:gd name="T33" fmla="*/ 11 h 448"/>
                <a:gd name="T34" fmla="*/ 289 w 357"/>
                <a:gd name="T35" fmla="*/ 17 h 448"/>
                <a:gd name="T36" fmla="*/ 304 w 357"/>
                <a:gd name="T37" fmla="*/ 25 h 448"/>
                <a:gd name="T38" fmla="*/ 318 w 357"/>
                <a:gd name="T39" fmla="*/ 38 h 448"/>
                <a:gd name="T40" fmla="*/ 328 w 357"/>
                <a:gd name="T41" fmla="*/ 50 h 448"/>
                <a:gd name="T42" fmla="*/ 337 w 357"/>
                <a:gd name="T43" fmla="*/ 65 h 448"/>
                <a:gd name="T44" fmla="*/ 337 w 357"/>
                <a:gd name="T45" fmla="*/ 65 h 448"/>
                <a:gd name="T46" fmla="*/ 345 w 357"/>
                <a:gd name="T47" fmla="*/ 86 h 448"/>
                <a:gd name="T48" fmla="*/ 351 w 357"/>
                <a:gd name="T49" fmla="*/ 108 h 448"/>
                <a:gd name="T50" fmla="*/ 353 w 357"/>
                <a:gd name="T51" fmla="*/ 136 h 448"/>
                <a:gd name="T52" fmla="*/ 356 w 357"/>
                <a:gd name="T53" fmla="*/ 167 h 448"/>
                <a:gd name="T54" fmla="*/ 356 w 357"/>
                <a:gd name="T55" fmla="*/ 447 h 448"/>
                <a:gd name="T56" fmla="*/ 281 w 357"/>
                <a:gd name="T57" fmla="*/ 447 h 448"/>
                <a:gd name="T58" fmla="*/ 281 w 357"/>
                <a:gd name="T59" fmla="*/ 173 h 448"/>
                <a:gd name="T60" fmla="*/ 281 w 357"/>
                <a:gd name="T61" fmla="*/ 173 h 448"/>
                <a:gd name="T62" fmla="*/ 281 w 357"/>
                <a:gd name="T63" fmla="*/ 152 h 448"/>
                <a:gd name="T64" fmla="*/ 279 w 357"/>
                <a:gd name="T65" fmla="*/ 136 h 448"/>
                <a:gd name="T66" fmla="*/ 275 w 357"/>
                <a:gd name="T67" fmla="*/ 121 h 448"/>
                <a:gd name="T68" fmla="*/ 268 w 357"/>
                <a:gd name="T69" fmla="*/ 108 h 448"/>
                <a:gd name="T70" fmla="*/ 268 w 357"/>
                <a:gd name="T71" fmla="*/ 108 h 448"/>
                <a:gd name="T72" fmla="*/ 264 w 357"/>
                <a:gd name="T73" fmla="*/ 98 h 448"/>
                <a:gd name="T74" fmla="*/ 258 w 357"/>
                <a:gd name="T75" fmla="*/ 90 h 448"/>
                <a:gd name="T76" fmla="*/ 250 w 357"/>
                <a:gd name="T77" fmla="*/ 84 h 448"/>
                <a:gd name="T78" fmla="*/ 241 w 357"/>
                <a:gd name="T79" fmla="*/ 77 h 448"/>
                <a:gd name="T80" fmla="*/ 233 w 357"/>
                <a:gd name="T81" fmla="*/ 73 h 448"/>
                <a:gd name="T82" fmla="*/ 222 w 357"/>
                <a:gd name="T83" fmla="*/ 69 h 448"/>
                <a:gd name="T84" fmla="*/ 210 w 357"/>
                <a:gd name="T85" fmla="*/ 67 h 448"/>
                <a:gd name="T86" fmla="*/ 198 w 357"/>
                <a:gd name="T87" fmla="*/ 67 h 448"/>
                <a:gd name="T88" fmla="*/ 198 w 357"/>
                <a:gd name="T89" fmla="*/ 67 h 448"/>
                <a:gd name="T90" fmla="*/ 175 w 357"/>
                <a:gd name="T91" fmla="*/ 69 h 448"/>
                <a:gd name="T92" fmla="*/ 156 w 357"/>
                <a:gd name="T93" fmla="*/ 73 h 448"/>
                <a:gd name="T94" fmla="*/ 156 w 357"/>
                <a:gd name="T95" fmla="*/ 73 h 448"/>
                <a:gd name="T96" fmla="*/ 141 w 357"/>
                <a:gd name="T97" fmla="*/ 77 h 448"/>
                <a:gd name="T98" fmla="*/ 127 w 357"/>
                <a:gd name="T99" fmla="*/ 86 h 448"/>
                <a:gd name="T100" fmla="*/ 115 w 357"/>
                <a:gd name="T101" fmla="*/ 96 h 448"/>
                <a:gd name="T102" fmla="*/ 102 w 357"/>
                <a:gd name="T103" fmla="*/ 108 h 448"/>
                <a:gd name="T104" fmla="*/ 102 w 357"/>
                <a:gd name="T105" fmla="*/ 108 h 448"/>
                <a:gd name="T106" fmla="*/ 94 w 357"/>
                <a:gd name="T107" fmla="*/ 119 h 448"/>
                <a:gd name="T108" fmla="*/ 88 w 357"/>
                <a:gd name="T109" fmla="*/ 129 h 448"/>
                <a:gd name="T110" fmla="*/ 81 w 357"/>
                <a:gd name="T111" fmla="*/ 142 h 448"/>
                <a:gd name="T112" fmla="*/ 79 w 357"/>
                <a:gd name="T113" fmla="*/ 152 h 448"/>
                <a:gd name="T114" fmla="*/ 79 w 357"/>
                <a:gd name="T115" fmla="*/ 152 h 448"/>
                <a:gd name="T116" fmla="*/ 75 w 357"/>
                <a:gd name="T117" fmla="*/ 181 h 448"/>
                <a:gd name="T118" fmla="*/ 73 w 357"/>
                <a:gd name="T119" fmla="*/ 219 h 448"/>
                <a:gd name="T120" fmla="*/ 73 w 357"/>
                <a:gd name="T121" fmla="*/ 447 h 448"/>
                <a:gd name="T122" fmla="*/ 0 w 357"/>
                <a:gd name="T123" fmla="*/ 447 h 448"/>
                <a:gd name="T124" fmla="*/ 0 w 357"/>
                <a:gd name="T125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7" h="448">
                  <a:moveTo>
                    <a:pt x="0" y="11"/>
                  </a:moveTo>
                  <a:lnTo>
                    <a:pt x="69" y="11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85" y="54"/>
                  </a:lnTo>
                  <a:lnTo>
                    <a:pt x="102" y="40"/>
                  </a:lnTo>
                  <a:lnTo>
                    <a:pt x="119" y="27"/>
                  </a:lnTo>
                  <a:lnTo>
                    <a:pt x="135" y="17"/>
                  </a:lnTo>
                  <a:lnTo>
                    <a:pt x="135" y="17"/>
                  </a:lnTo>
                  <a:lnTo>
                    <a:pt x="152" y="11"/>
                  </a:lnTo>
                  <a:lnTo>
                    <a:pt x="171" y="5"/>
                  </a:lnTo>
                  <a:lnTo>
                    <a:pt x="191" y="3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35" y="3"/>
                  </a:lnTo>
                  <a:lnTo>
                    <a:pt x="254" y="5"/>
                  </a:lnTo>
                  <a:lnTo>
                    <a:pt x="272" y="11"/>
                  </a:lnTo>
                  <a:lnTo>
                    <a:pt x="289" y="17"/>
                  </a:lnTo>
                  <a:lnTo>
                    <a:pt x="304" y="25"/>
                  </a:lnTo>
                  <a:lnTo>
                    <a:pt x="318" y="38"/>
                  </a:lnTo>
                  <a:lnTo>
                    <a:pt x="328" y="50"/>
                  </a:lnTo>
                  <a:lnTo>
                    <a:pt x="337" y="65"/>
                  </a:lnTo>
                  <a:lnTo>
                    <a:pt x="337" y="65"/>
                  </a:lnTo>
                  <a:lnTo>
                    <a:pt x="345" y="86"/>
                  </a:lnTo>
                  <a:lnTo>
                    <a:pt x="351" y="108"/>
                  </a:lnTo>
                  <a:lnTo>
                    <a:pt x="353" y="136"/>
                  </a:lnTo>
                  <a:lnTo>
                    <a:pt x="356" y="167"/>
                  </a:lnTo>
                  <a:lnTo>
                    <a:pt x="356" y="447"/>
                  </a:lnTo>
                  <a:lnTo>
                    <a:pt x="281" y="447"/>
                  </a:lnTo>
                  <a:lnTo>
                    <a:pt x="281" y="173"/>
                  </a:lnTo>
                  <a:lnTo>
                    <a:pt x="281" y="173"/>
                  </a:lnTo>
                  <a:lnTo>
                    <a:pt x="281" y="152"/>
                  </a:lnTo>
                  <a:lnTo>
                    <a:pt x="279" y="136"/>
                  </a:lnTo>
                  <a:lnTo>
                    <a:pt x="275" y="121"/>
                  </a:lnTo>
                  <a:lnTo>
                    <a:pt x="268" y="108"/>
                  </a:lnTo>
                  <a:lnTo>
                    <a:pt x="268" y="108"/>
                  </a:lnTo>
                  <a:lnTo>
                    <a:pt x="264" y="98"/>
                  </a:lnTo>
                  <a:lnTo>
                    <a:pt x="258" y="90"/>
                  </a:lnTo>
                  <a:lnTo>
                    <a:pt x="250" y="84"/>
                  </a:lnTo>
                  <a:lnTo>
                    <a:pt x="241" y="77"/>
                  </a:lnTo>
                  <a:lnTo>
                    <a:pt x="233" y="73"/>
                  </a:lnTo>
                  <a:lnTo>
                    <a:pt x="222" y="69"/>
                  </a:lnTo>
                  <a:lnTo>
                    <a:pt x="210" y="67"/>
                  </a:lnTo>
                  <a:lnTo>
                    <a:pt x="198" y="67"/>
                  </a:lnTo>
                  <a:lnTo>
                    <a:pt x="198" y="67"/>
                  </a:lnTo>
                  <a:lnTo>
                    <a:pt x="175" y="69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41" y="77"/>
                  </a:lnTo>
                  <a:lnTo>
                    <a:pt x="127" y="86"/>
                  </a:lnTo>
                  <a:lnTo>
                    <a:pt x="115" y="96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94" y="119"/>
                  </a:lnTo>
                  <a:lnTo>
                    <a:pt x="88" y="129"/>
                  </a:lnTo>
                  <a:lnTo>
                    <a:pt x="81" y="142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5" y="181"/>
                  </a:lnTo>
                  <a:lnTo>
                    <a:pt x="73" y="219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" name="Freeform 60">
              <a:extLst>
                <a:ext uri="{FF2B5EF4-FFF2-40B4-BE49-F238E27FC236}">
                  <a16:creationId xmlns:a16="http://schemas.microsoft.com/office/drawing/2014/main" id="{8562FA66-EF52-A34C-8BC9-EEE41BC0D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9100" y="3844925"/>
              <a:ext cx="73025" cy="204788"/>
            </a:xfrm>
            <a:custGeom>
              <a:avLst/>
              <a:gdLst>
                <a:gd name="T0" fmla="*/ 58 w 205"/>
                <a:gd name="T1" fmla="*/ 0 h 567"/>
                <a:gd name="T2" fmla="*/ 133 w 205"/>
                <a:gd name="T3" fmla="*/ 0 h 567"/>
                <a:gd name="T4" fmla="*/ 133 w 205"/>
                <a:gd name="T5" fmla="*/ 123 h 567"/>
                <a:gd name="T6" fmla="*/ 204 w 205"/>
                <a:gd name="T7" fmla="*/ 123 h 567"/>
                <a:gd name="T8" fmla="*/ 204 w 205"/>
                <a:gd name="T9" fmla="*/ 183 h 567"/>
                <a:gd name="T10" fmla="*/ 133 w 205"/>
                <a:gd name="T11" fmla="*/ 183 h 567"/>
                <a:gd name="T12" fmla="*/ 133 w 205"/>
                <a:gd name="T13" fmla="*/ 468 h 567"/>
                <a:gd name="T14" fmla="*/ 133 w 205"/>
                <a:gd name="T15" fmla="*/ 468 h 567"/>
                <a:gd name="T16" fmla="*/ 133 w 205"/>
                <a:gd name="T17" fmla="*/ 478 h 567"/>
                <a:gd name="T18" fmla="*/ 137 w 205"/>
                <a:gd name="T19" fmla="*/ 487 h 567"/>
                <a:gd name="T20" fmla="*/ 141 w 205"/>
                <a:gd name="T21" fmla="*/ 493 h 567"/>
                <a:gd name="T22" fmla="*/ 147 w 205"/>
                <a:gd name="T23" fmla="*/ 499 h 567"/>
                <a:gd name="T24" fmla="*/ 147 w 205"/>
                <a:gd name="T25" fmla="*/ 499 h 567"/>
                <a:gd name="T26" fmla="*/ 160 w 205"/>
                <a:gd name="T27" fmla="*/ 501 h 567"/>
                <a:gd name="T28" fmla="*/ 177 w 205"/>
                <a:gd name="T29" fmla="*/ 503 h 567"/>
                <a:gd name="T30" fmla="*/ 177 w 205"/>
                <a:gd name="T31" fmla="*/ 503 h 567"/>
                <a:gd name="T32" fmla="*/ 189 w 205"/>
                <a:gd name="T33" fmla="*/ 503 h 567"/>
                <a:gd name="T34" fmla="*/ 189 w 205"/>
                <a:gd name="T35" fmla="*/ 503 h 567"/>
                <a:gd name="T36" fmla="*/ 204 w 205"/>
                <a:gd name="T37" fmla="*/ 501 h 567"/>
                <a:gd name="T38" fmla="*/ 204 w 205"/>
                <a:gd name="T39" fmla="*/ 559 h 567"/>
                <a:gd name="T40" fmla="*/ 204 w 205"/>
                <a:gd name="T41" fmla="*/ 559 h 567"/>
                <a:gd name="T42" fmla="*/ 177 w 205"/>
                <a:gd name="T43" fmla="*/ 566 h 567"/>
                <a:gd name="T44" fmla="*/ 177 w 205"/>
                <a:gd name="T45" fmla="*/ 566 h 567"/>
                <a:gd name="T46" fmla="*/ 147 w 205"/>
                <a:gd name="T47" fmla="*/ 566 h 567"/>
                <a:gd name="T48" fmla="*/ 147 w 205"/>
                <a:gd name="T49" fmla="*/ 566 h 567"/>
                <a:gd name="T50" fmla="*/ 123 w 205"/>
                <a:gd name="T51" fmla="*/ 566 h 567"/>
                <a:gd name="T52" fmla="*/ 104 w 205"/>
                <a:gd name="T53" fmla="*/ 559 h 567"/>
                <a:gd name="T54" fmla="*/ 87 w 205"/>
                <a:gd name="T55" fmla="*/ 551 h 567"/>
                <a:gd name="T56" fmla="*/ 83 w 205"/>
                <a:gd name="T57" fmla="*/ 547 h 567"/>
                <a:gd name="T58" fmla="*/ 77 w 205"/>
                <a:gd name="T59" fmla="*/ 541 h 567"/>
                <a:gd name="T60" fmla="*/ 77 w 205"/>
                <a:gd name="T61" fmla="*/ 541 h 567"/>
                <a:gd name="T62" fmla="*/ 68 w 205"/>
                <a:gd name="T63" fmla="*/ 526 h 567"/>
                <a:gd name="T64" fmla="*/ 62 w 205"/>
                <a:gd name="T65" fmla="*/ 509 h 567"/>
                <a:gd name="T66" fmla="*/ 60 w 205"/>
                <a:gd name="T67" fmla="*/ 493 h 567"/>
                <a:gd name="T68" fmla="*/ 58 w 205"/>
                <a:gd name="T69" fmla="*/ 472 h 567"/>
                <a:gd name="T70" fmla="*/ 58 w 205"/>
                <a:gd name="T71" fmla="*/ 183 h 567"/>
                <a:gd name="T72" fmla="*/ 0 w 205"/>
                <a:gd name="T73" fmla="*/ 183 h 567"/>
                <a:gd name="T74" fmla="*/ 0 w 205"/>
                <a:gd name="T75" fmla="*/ 123 h 567"/>
                <a:gd name="T76" fmla="*/ 58 w 205"/>
                <a:gd name="T77" fmla="*/ 123 h 567"/>
                <a:gd name="T78" fmla="*/ 58 w 205"/>
                <a:gd name="T79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5" h="567">
                  <a:moveTo>
                    <a:pt x="58" y="0"/>
                  </a:moveTo>
                  <a:lnTo>
                    <a:pt x="133" y="0"/>
                  </a:lnTo>
                  <a:lnTo>
                    <a:pt x="133" y="123"/>
                  </a:lnTo>
                  <a:lnTo>
                    <a:pt x="204" y="123"/>
                  </a:lnTo>
                  <a:lnTo>
                    <a:pt x="204" y="183"/>
                  </a:lnTo>
                  <a:lnTo>
                    <a:pt x="133" y="183"/>
                  </a:lnTo>
                  <a:lnTo>
                    <a:pt x="133" y="468"/>
                  </a:lnTo>
                  <a:lnTo>
                    <a:pt x="133" y="468"/>
                  </a:lnTo>
                  <a:lnTo>
                    <a:pt x="133" y="478"/>
                  </a:lnTo>
                  <a:lnTo>
                    <a:pt x="137" y="487"/>
                  </a:lnTo>
                  <a:lnTo>
                    <a:pt x="141" y="493"/>
                  </a:lnTo>
                  <a:lnTo>
                    <a:pt x="147" y="499"/>
                  </a:lnTo>
                  <a:lnTo>
                    <a:pt x="147" y="499"/>
                  </a:lnTo>
                  <a:lnTo>
                    <a:pt x="160" y="501"/>
                  </a:lnTo>
                  <a:lnTo>
                    <a:pt x="177" y="503"/>
                  </a:lnTo>
                  <a:lnTo>
                    <a:pt x="177" y="503"/>
                  </a:lnTo>
                  <a:lnTo>
                    <a:pt x="189" y="503"/>
                  </a:lnTo>
                  <a:lnTo>
                    <a:pt x="189" y="503"/>
                  </a:lnTo>
                  <a:lnTo>
                    <a:pt x="204" y="501"/>
                  </a:lnTo>
                  <a:lnTo>
                    <a:pt x="204" y="559"/>
                  </a:lnTo>
                  <a:lnTo>
                    <a:pt x="204" y="559"/>
                  </a:lnTo>
                  <a:lnTo>
                    <a:pt x="177" y="566"/>
                  </a:lnTo>
                  <a:lnTo>
                    <a:pt x="177" y="566"/>
                  </a:lnTo>
                  <a:lnTo>
                    <a:pt x="147" y="566"/>
                  </a:lnTo>
                  <a:lnTo>
                    <a:pt x="147" y="566"/>
                  </a:lnTo>
                  <a:lnTo>
                    <a:pt x="123" y="566"/>
                  </a:lnTo>
                  <a:lnTo>
                    <a:pt x="104" y="559"/>
                  </a:lnTo>
                  <a:lnTo>
                    <a:pt x="87" y="551"/>
                  </a:lnTo>
                  <a:lnTo>
                    <a:pt x="83" y="547"/>
                  </a:lnTo>
                  <a:lnTo>
                    <a:pt x="77" y="541"/>
                  </a:lnTo>
                  <a:lnTo>
                    <a:pt x="77" y="541"/>
                  </a:lnTo>
                  <a:lnTo>
                    <a:pt x="68" y="526"/>
                  </a:lnTo>
                  <a:lnTo>
                    <a:pt x="62" y="509"/>
                  </a:lnTo>
                  <a:lnTo>
                    <a:pt x="60" y="493"/>
                  </a:lnTo>
                  <a:lnTo>
                    <a:pt x="58" y="472"/>
                  </a:lnTo>
                  <a:lnTo>
                    <a:pt x="58" y="183"/>
                  </a:lnTo>
                  <a:lnTo>
                    <a:pt x="0" y="183"/>
                  </a:lnTo>
                  <a:lnTo>
                    <a:pt x="0" y="123"/>
                  </a:lnTo>
                  <a:lnTo>
                    <a:pt x="58" y="123"/>
                  </a:lnTo>
                  <a:lnTo>
                    <a:pt x="5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4" name="Freeform 61">
              <a:extLst>
                <a:ext uri="{FF2B5EF4-FFF2-40B4-BE49-F238E27FC236}">
                  <a16:creationId xmlns:a16="http://schemas.microsoft.com/office/drawing/2014/main" id="{9A386A2E-FCF4-B14E-9246-FB5A2C7DD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3884613"/>
              <a:ext cx="131762" cy="168275"/>
            </a:xfrm>
            <a:custGeom>
              <a:avLst/>
              <a:gdLst>
                <a:gd name="T0" fmla="*/ 73 w 365"/>
                <a:gd name="T1" fmla="*/ 329 h 467"/>
                <a:gd name="T2" fmla="*/ 89 w 365"/>
                <a:gd name="T3" fmla="*/ 368 h 467"/>
                <a:gd name="T4" fmla="*/ 106 w 365"/>
                <a:gd name="T5" fmla="*/ 385 h 467"/>
                <a:gd name="T6" fmla="*/ 139 w 365"/>
                <a:gd name="T7" fmla="*/ 399 h 467"/>
                <a:gd name="T8" fmla="*/ 187 w 365"/>
                <a:gd name="T9" fmla="*/ 404 h 467"/>
                <a:gd name="T10" fmla="*/ 243 w 365"/>
                <a:gd name="T11" fmla="*/ 395 h 467"/>
                <a:gd name="T12" fmla="*/ 274 w 365"/>
                <a:gd name="T13" fmla="*/ 377 h 467"/>
                <a:gd name="T14" fmla="*/ 291 w 365"/>
                <a:gd name="T15" fmla="*/ 331 h 467"/>
                <a:gd name="T16" fmla="*/ 285 w 365"/>
                <a:gd name="T17" fmla="*/ 306 h 467"/>
                <a:gd name="T18" fmla="*/ 266 w 365"/>
                <a:gd name="T19" fmla="*/ 289 h 467"/>
                <a:gd name="T20" fmla="*/ 143 w 365"/>
                <a:gd name="T21" fmla="*/ 254 h 467"/>
                <a:gd name="T22" fmla="*/ 93 w 365"/>
                <a:gd name="T23" fmla="*/ 239 h 467"/>
                <a:gd name="T24" fmla="*/ 60 w 365"/>
                <a:gd name="T25" fmla="*/ 223 h 467"/>
                <a:gd name="T26" fmla="*/ 31 w 365"/>
                <a:gd name="T27" fmla="*/ 196 h 467"/>
                <a:gd name="T28" fmla="*/ 14 w 365"/>
                <a:gd name="T29" fmla="*/ 165 h 467"/>
                <a:gd name="T30" fmla="*/ 10 w 365"/>
                <a:gd name="T31" fmla="*/ 140 h 467"/>
                <a:gd name="T32" fmla="*/ 19 w 365"/>
                <a:gd name="T33" fmla="*/ 96 h 467"/>
                <a:gd name="T34" fmla="*/ 37 w 365"/>
                <a:gd name="T35" fmla="*/ 61 h 467"/>
                <a:gd name="T36" fmla="*/ 56 w 365"/>
                <a:gd name="T37" fmla="*/ 40 h 467"/>
                <a:gd name="T38" fmla="*/ 95 w 365"/>
                <a:gd name="T39" fmla="*/ 17 h 467"/>
                <a:gd name="T40" fmla="*/ 141 w 365"/>
                <a:gd name="T41" fmla="*/ 5 h 467"/>
                <a:gd name="T42" fmla="*/ 179 w 365"/>
                <a:gd name="T43" fmla="*/ 0 h 467"/>
                <a:gd name="T44" fmla="*/ 245 w 365"/>
                <a:gd name="T45" fmla="*/ 9 h 467"/>
                <a:gd name="T46" fmla="*/ 297 w 365"/>
                <a:gd name="T47" fmla="*/ 33 h 467"/>
                <a:gd name="T48" fmla="*/ 322 w 365"/>
                <a:gd name="T49" fmla="*/ 58 h 467"/>
                <a:gd name="T50" fmla="*/ 349 w 365"/>
                <a:gd name="T51" fmla="*/ 117 h 467"/>
                <a:gd name="T52" fmla="*/ 280 w 365"/>
                <a:gd name="T53" fmla="*/ 138 h 467"/>
                <a:gd name="T54" fmla="*/ 270 w 365"/>
                <a:gd name="T55" fmla="*/ 104 h 467"/>
                <a:gd name="T56" fmla="*/ 255 w 365"/>
                <a:gd name="T57" fmla="*/ 86 h 467"/>
                <a:gd name="T58" fmla="*/ 226 w 365"/>
                <a:gd name="T59" fmla="*/ 71 h 467"/>
                <a:gd name="T60" fmla="*/ 172 w 365"/>
                <a:gd name="T61" fmla="*/ 65 h 467"/>
                <a:gd name="T62" fmla="*/ 120 w 365"/>
                <a:gd name="T63" fmla="*/ 73 h 467"/>
                <a:gd name="T64" fmla="*/ 98 w 365"/>
                <a:gd name="T65" fmla="*/ 90 h 467"/>
                <a:gd name="T66" fmla="*/ 85 w 365"/>
                <a:gd name="T67" fmla="*/ 123 h 467"/>
                <a:gd name="T68" fmla="*/ 93 w 365"/>
                <a:gd name="T69" fmla="*/ 148 h 467"/>
                <a:gd name="T70" fmla="*/ 114 w 365"/>
                <a:gd name="T71" fmla="*/ 167 h 467"/>
                <a:gd name="T72" fmla="*/ 214 w 365"/>
                <a:gd name="T73" fmla="*/ 198 h 467"/>
                <a:gd name="T74" fmla="*/ 280 w 365"/>
                <a:gd name="T75" fmla="*/ 216 h 467"/>
                <a:gd name="T76" fmla="*/ 322 w 365"/>
                <a:gd name="T77" fmla="*/ 235 h 467"/>
                <a:gd name="T78" fmla="*/ 347 w 365"/>
                <a:gd name="T79" fmla="*/ 260 h 467"/>
                <a:gd name="T80" fmla="*/ 361 w 365"/>
                <a:gd name="T81" fmla="*/ 296 h 467"/>
                <a:gd name="T82" fmla="*/ 364 w 365"/>
                <a:gd name="T83" fmla="*/ 323 h 467"/>
                <a:gd name="T84" fmla="*/ 357 w 365"/>
                <a:gd name="T85" fmla="*/ 364 h 467"/>
                <a:gd name="T86" fmla="*/ 339 w 365"/>
                <a:gd name="T87" fmla="*/ 401 h 467"/>
                <a:gd name="T88" fmla="*/ 320 w 365"/>
                <a:gd name="T89" fmla="*/ 424 h 467"/>
                <a:gd name="T90" fmla="*/ 278 w 365"/>
                <a:gd name="T91" fmla="*/ 449 h 467"/>
                <a:gd name="T92" fmla="*/ 226 w 365"/>
                <a:gd name="T93" fmla="*/ 464 h 467"/>
                <a:gd name="T94" fmla="*/ 183 w 365"/>
                <a:gd name="T95" fmla="*/ 466 h 467"/>
                <a:gd name="T96" fmla="*/ 116 w 365"/>
                <a:gd name="T97" fmla="*/ 460 h 467"/>
                <a:gd name="T98" fmla="*/ 66 w 365"/>
                <a:gd name="T99" fmla="*/ 441 h 467"/>
                <a:gd name="T100" fmla="*/ 44 w 365"/>
                <a:gd name="T101" fmla="*/ 422 h 467"/>
                <a:gd name="T102" fmla="*/ 19 w 365"/>
                <a:gd name="T103" fmla="*/ 385 h 467"/>
                <a:gd name="T104" fmla="*/ 2 w 365"/>
                <a:gd name="T105" fmla="*/ 343 h 467"/>
                <a:gd name="T106" fmla="*/ 70 w 365"/>
                <a:gd name="T107" fmla="*/ 312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5" h="467">
                  <a:moveTo>
                    <a:pt x="70" y="312"/>
                  </a:moveTo>
                  <a:lnTo>
                    <a:pt x="70" y="312"/>
                  </a:lnTo>
                  <a:lnTo>
                    <a:pt x="73" y="329"/>
                  </a:lnTo>
                  <a:lnTo>
                    <a:pt x="77" y="345"/>
                  </a:lnTo>
                  <a:lnTo>
                    <a:pt x="81" y="358"/>
                  </a:lnTo>
                  <a:lnTo>
                    <a:pt x="89" y="368"/>
                  </a:lnTo>
                  <a:lnTo>
                    <a:pt x="89" y="368"/>
                  </a:lnTo>
                  <a:lnTo>
                    <a:pt x="95" y="377"/>
                  </a:lnTo>
                  <a:lnTo>
                    <a:pt x="106" y="385"/>
                  </a:lnTo>
                  <a:lnTo>
                    <a:pt x="116" y="391"/>
                  </a:lnTo>
                  <a:lnTo>
                    <a:pt x="127" y="395"/>
                  </a:lnTo>
                  <a:lnTo>
                    <a:pt x="139" y="399"/>
                  </a:lnTo>
                  <a:lnTo>
                    <a:pt x="154" y="401"/>
                  </a:lnTo>
                  <a:lnTo>
                    <a:pt x="187" y="404"/>
                  </a:lnTo>
                  <a:lnTo>
                    <a:pt x="187" y="404"/>
                  </a:lnTo>
                  <a:lnTo>
                    <a:pt x="208" y="404"/>
                  </a:lnTo>
                  <a:lnTo>
                    <a:pt x="226" y="399"/>
                  </a:lnTo>
                  <a:lnTo>
                    <a:pt x="243" y="395"/>
                  </a:lnTo>
                  <a:lnTo>
                    <a:pt x="260" y="387"/>
                  </a:lnTo>
                  <a:lnTo>
                    <a:pt x="260" y="387"/>
                  </a:lnTo>
                  <a:lnTo>
                    <a:pt x="274" y="377"/>
                  </a:lnTo>
                  <a:lnTo>
                    <a:pt x="285" y="364"/>
                  </a:lnTo>
                  <a:lnTo>
                    <a:pt x="289" y="349"/>
                  </a:lnTo>
                  <a:lnTo>
                    <a:pt x="291" y="331"/>
                  </a:lnTo>
                  <a:lnTo>
                    <a:pt x="291" y="331"/>
                  </a:lnTo>
                  <a:lnTo>
                    <a:pt x="291" y="318"/>
                  </a:lnTo>
                  <a:lnTo>
                    <a:pt x="285" y="306"/>
                  </a:lnTo>
                  <a:lnTo>
                    <a:pt x="276" y="298"/>
                  </a:lnTo>
                  <a:lnTo>
                    <a:pt x="266" y="289"/>
                  </a:lnTo>
                  <a:lnTo>
                    <a:pt x="266" y="289"/>
                  </a:lnTo>
                  <a:lnTo>
                    <a:pt x="243" y="279"/>
                  </a:lnTo>
                  <a:lnTo>
                    <a:pt x="201" y="268"/>
                  </a:lnTo>
                  <a:lnTo>
                    <a:pt x="143" y="254"/>
                  </a:lnTo>
                  <a:lnTo>
                    <a:pt x="143" y="254"/>
                  </a:lnTo>
                  <a:lnTo>
                    <a:pt x="116" y="246"/>
                  </a:lnTo>
                  <a:lnTo>
                    <a:pt x="93" y="239"/>
                  </a:lnTo>
                  <a:lnTo>
                    <a:pt x="75" y="231"/>
                  </a:lnTo>
                  <a:lnTo>
                    <a:pt x="60" y="223"/>
                  </a:lnTo>
                  <a:lnTo>
                    <a:pt x="60" y="223"/>
                  </a:lnTo>
                  <a:lnTo>
                    <a:pt x="48" y="215"/>
                  </a:lnTo>
                  <a:lnTo>
                    <a:pt x="37" y="206"/>
                  </a:lnTo>
                  <a:lnTo>
                    <a:pt x="31" y="196"/>
                  </a:lnTo>
                  <a:lnTo>
                    <a:pt x="23" y="187"/>
                  </a:lnTo>
                  <a:lnTo>
                    <a:pt x="19" y="177"/>
                  </a:lnTo>
                  <a:lnTo>
                    <a:pt x="14" y="165"/>
                  </a:lnTo>
                  <a:lnTo>
                    <a:pt x="12" y="152"/>
                  </a:lnTo>
                  <a:lnTo>
                    <a:pt x="10" y="140"/>
                  </a:lnTo>
                  <a:lnTo>
                    <a:pt x="10" y="140"/>
                  </a:lnTo>
                  <a:lnTo>
                    <a:pt x="12" y="125"/>
                  </a:lnTo>
                  <a:lnTo>
                    <a:pt x="14" y="110"/>
                  </a:lnTo>
                  <a:lnTo>
                    <a:pt x="19" y="96"/>
                  </a:lnTo>
                  <a:lnTo>
                    <a:pt x="23" y="83"/>
                  </a:lnTo>
                  <a:lnTo>
                    <a:pt x="29" y="71"/>
                  </a:lnTo>
                  <a:lnTo>
                    <a:pt x="37" y="61"/>
                  </a:lnTo>
                  <a:lnTo>
                    <a:pt x="46" y="50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9" y="31"/>
                  </a:lnTo>
                  <a:lnTo>
                    <a:pt x="81" y="23"/>
                  </a:lnTo>
                  <a:lnTo>
                    <a:pt x="95" y="17"/>
                  </a:lnTo>
                  <a:lnTo>
                    <a:pt x="110" y="11"/>
                  </a:lnTo>
                  <a:lnTo>
                    <a:pt x="125" y="7"/>
                  </a:lnTo>
                  <a:lnTo>
                    <a:pt x="141" y="5"/>
                  </a:lnTo>
                  <a:lnTo>
                    <a:pt x="160" y="2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201" y="2"/>
                  </a:lnTo>
                  <a:lnTo>
                    <a:pt x="224" y="5"/>
                  </a:lnTo>
                  <a:lnTo>
                    <a:pt x="245" y="9"/>
                  </a:lnTo>
                  <a:lnTo>
                    <a:pt x="264" y="15"/>
                  </a:lnTo>
                  <a:lnTo>
                    <a:pt x="282" y="23"/>
                  </a:lnTo>
                  <a:lnTo>
                    <a:pt x="297" y="33"/>
                  </a:lnTo>
                  <a:lnTo>
                    <a:pt x="312" y="46"/>
                  </a:lnTo>
                  <a:lnTo>
                    <a:pt x="322" y="58"/>
                  </a:lnTo>
                  <a:lnTo>
                    <a:pt x="322" y="58"/>
                  </a:lnTo>
                  <a:lnTo>
                    <a:pt x="335" y="77"/>
                  </a:lnTo>
                  <a:lnTo>
                    <a:pt x="343" y="98"/>
                  </a:lnTo>
                  <a:lnTo>
                    <a:pt x="349" y="117"/>
                  </a:lnTo>
                  <a:lnTo>
                    <a:pt x="349" y="138"/>
                  </a:lnTo>
                  <a:lnTo>
                    <a:pt x="280" y="138"/>
                  </a:lnTo>
                  <a:lnTo>
                    <a:pt x="280" y="138"/>
                  </a:lnTo>
                  <a:lnTo>
                    <a:pt x="278" y="127"/>
                  </a:lnTo>
                  <a:lnTo>
                    <a:pt x="274" y="115"/>
                  </a:lnTo>
                  <a:lnTo>
                    <a:pt x="270" y="104"/>
                  </a:lnTo>
                  <a:lnTo>
                    <a:pt x="262" y="94"/>
                  </a:lnTo>
                  <a:lnTo>
                    <a:pt x="262" y="94"/>
                  </a:lnTo>
                  <a:lnTo>
                    <a:pt x="255" y="86"/>
                  </a:lnTo>
                  <a:lnTo>
                    <a:pt x="247" y="81"/>
                  </a:lnTo>
                  <a:lnTo>
                    <a:pt x="237" y="75"/>
                  </a:lnTo>
                  <a:lnTo>
                    <a:pt x="226" y="71"/>
                  </a:lnTo>
                  <a:lnTo>
                    <a:pt x="201" y="67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52" y="65"/>
                  </a:lnTo>
                  <a:lnTo>
                    <a:pt x="135" y="69"/>
                  </a:lnTo>
                  <a:lnTo>
                    <a:pt x="120" y="73"/>
                  </a:lnTo>
                  <a:lnTo>
                    <a:pt x="108" y="79"/>
                  </a:lnTo>
                  <a:lnTo>
                    <a:pt x="108" y="79"/>
                  </a:lnTo>
                  <a:lnTo>
                    <a:pt x="98" y="90"/>
                  </a:lnTo>
                  <a:lnTo>
                    <a:pt x="91" y="98"/>
                  </a:lnTo>
                  <a:lnTo>
                    <a:pt x="87" y="110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87" y="135"/>
                  </a:lnTo>
                  <a:lnTo>
                    <a:pt x="93" y="148"/>
                  </a:lnTo>
                  <a:lnTo>
                    <a:pt x="102" y="158"/>
                  </a:lnTo>
                  <a:lnTo>
                    <a:pt x="114" y="167"/>
                  </a:lnTo>
                  <a:lnTo>
                    <a:pt x="114" y="167"/>
                  </a:lnTo>
                  <a:lnTo>
                    <a:pt x="135" y="177"/>
                  </a:lnTo>
                  <a:lnTo>
                    <a:pt x="164" y="185"/>
                  </a:lnTo>
                  <a:lnTo>
                    <a:pt x="214" y="198"/>
                  </a:lnTo>
                  <a:lnTo>
                    <a:pt x="214" y="198"/>
                  </a:lnTo>
                  <a:lnTo>
                    <a:pt x="249" y="206"/>
                  </a:lnTo>
                  <a:lnTo>
                    <a:pt x="280" y="216"/>
                  </a:lnTo>
                  <a:lnTo>
                    <a:pt x="303" y="225"/>
                  </a:lnTo>
                  <a:lnTo>
                    <a:pt x="322" y="235"/>
                  </a:lnTo>
                  <a:lnTo>
                    <a:pt x="322" y="235"/>
                  </a:lnTo>
                  <a:lnTo>
                    <a:pt x="330" y="241"/>
                  </a:lnTo>
                  <a:lnTo>
                    <a:pt x="341" y="250"/>
                  </a:lnTo>
                  <a:lnTo>
                    <a:pt x="347" y="260"/>
                  </a:lnTo>
                  <a:lnTo>
                    <a:pt x="353" y="271"/>
                  </a:lnTo>
                  <a:lnTo>
                    <a:pt x="357" y="283"/>
                  </a:lnTo>
                  <a:lnTo>
                    <a:pt x="361" y="296"/>
                  </a:lnTo>
                  <a:lnTo>
                    <a:pt x="364" y="308"/>
                  </a:lnTo>
                  <a:lnTo>
                    <a:pt x="364" y="323"/>
                  </a:lnTo>
                  <a:lnTo>
                    <a:pt x="364" y="323"/>
                  </a:lnTo>
                  <a:lnTo>
                    <a:pt x="364" y="337"/>
                  </a:lnTo>
                  <a:lnTo>
                    <a:pt x="361" y="352"/>
                  </a:lnTo>
                  <a:lnTo>
                    <a:pt x="357" y="364"/>
                  </a:lnTo>
                  <a:lnTo>
                    <a:pt x="353" y="377"/>
                  </a:lnTo>
                  <a:lnTo>
                    <a:pt x="347" y="389"/>
                  </a:lnTo>
                  <a:lnTo>
                    <a:pt x="339" y="401"/>
                  </a:lnTo>
                  <a:lnTo>
                    <a:pt x="330" y="414"/>
                  </a:lnTo>
                  <a:lnTo>
                    <a:pt x="320" y="424"/>
                  </a:lnTo>
                  <a:lnTo>
                    <a:pt x="320" y="424"/>
                  </a:lnTo>
                  <a:lnTo>
                    <a:pt x="307" y="435"/>
                  </a:lnTo>
                  <a:lnTo>
                    <a:pt x="295" y="443"/>
                  </a:lnTo>
                  <a:lnTo>
                    <a:pt x="278" y="449"/>
                  </a:lnTo>
                  <a:lnTo>
                    <a:pt x="264" y="456"/>
                  </a:lnTo>
                  <a:lnTo>
                    <a:pt x="245" y="460"/>
                  </a:lnTo>
                  <a:lnTo>
                    <a:pt x="226" y="464"/>
                  </a:lnTo>
                  <a:lnTo>
                    <a:pt x="206" y="466"/>
                  </a:lnTo>
                  <a:lnTo>
                    <a:pt x="183" y="466"/>
                  </a:lnTo>
                  <a:lnTo>
                    <a:pt x="183" y="466"/>
                  </a:lnTo>
                  <a:lnTo>
                    <a:pt x="160" y="466"/>
                  </a:lnTo>
                  <a:lnTo>
                    <a:pt x="137" y="464"/>
                  </a:lnTo>
                  <a:lnTo>
                    <a:pt x="116" y="460"/>
                  </a:lnTo>
                  <a:lnTo>
                    <a:pt x="98" y="456"/>
                  </a:lnTo>
                  <a:lnTo>
                    <a:pt x="81" y="449"/>
                  </a:lnTo>
                  <a:lnTo>
                    <a:pt x="66" y="441"/>
                  </a:lnTo>
                  <a:lnTo>
                    <a:pt x="54" y="433"/>
                  </a:lnTo>
                  <a:lnTo>
                    <a:pt x="44" y="422"/>
                  </a:lnTo>
                  <a:lnTo>
                    <a:pt x="44" y="422"/>
                  </a:lnTo>
                  <a:lnTo>
                    <a:pt x="33" y="410"/>
                  </a:lnTo>
                  <a:lnTo>
                    <a:pt x="25" y="399"/>
                  </a:lnTo>
                  <a:lnTo>
                    <a:pt x="19" y="385"/>
                  </a:lnTo>
                  <a:lnTo>
                    <a:pt x="12" y="373"/>
                  </a:lnTo>
                  <a:lnTo>
                    <a:pt x="6" y="358"/>
                  </a:lnTo>
                  <a:lnTo>
                    <a:pt x="2" y="343"/>
                  </a:lnTo>
                  <a:lnTo>
                    <a:pt x="0" y="329"/>
                  </a:lnTo>
                  <a:lnTo>
                    <a:pt x="0" y="312"/>
                  </a:lnTo>
                  <a:lnTo>
                    <a:pt x="70" y="31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5" name="Freeform 62">
              <a:extLst>
                <a:ext uri="{FF2B5EF4-FFF2-40B4-BE49-F238E27FC236}">
                  <a16:creationId xmlns:a16="http://schemas.microsoft.com/office/drawing/2014/main" id="{C8E74933-7317-404C-93D5-8F7E8BC0C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1363" y="3884613"/>
              <a:ext cx="146050" cy="168275"/>
            </a:xfrm>
            <a:custGeom>
              <a:avLst/>
              <a:gdLst>
                <a:gd name="T0" fmla="*/ 360 w 407"/>
                <a:gd name="T1" fmla="*/ 71 h 467"/>
                <a:gd name="T2" fmla="*/ 391 w 407"/>
                <a:gd name="T3" fmla="*/ 125 h 467"/>
                <a:gd name="T4" fmla="*/ 403 w 407"/>
                <a:gd name="T5" fmla="*/ 196 h 467"/>
                <a:gd name="T6" fmla="*/ 403 w 407"/>
                <a:gd name="T7" fmla="*/ 248 h 467"/>
                <a:gd name="T8" fmla="*/ 393 w 407"/>
                <a:gd name="T9" fmla="*/ 318 h 467"/>
                <a:gd name="T10" fmla="*/ 366 w 407"/>
                <a:gd name="T11" fmla="*/ 379 h 467"/>
                <a:gd name="T12" fmla="*/ 341 w 407"/>
                <a:gd name="T13" fmla="*/ 412 h 467"/>
                <a:gd name="T14" fmla="*/ 289 w 407"/>
                <a:gd name="T15" fmla="*/ 447 h 467"/>
                <a:gd name="T16" fmla="*/ 221 w 407"/>
                <a:gd name="T17" fmla="*/ 464 h 467"/>
                <a:gd name="T18" fmla="*/ 173 w 407"/>
                <a:gd name="T19" fmla="*/ 464 h 467"/>
                <a:gd name="T20" fmla="*/ 115 w 407"/>
                <a:gd name="T21" fmla="*/ 449 h 467"/>
                <a:gd name="T22" fmla="*/ 67 w 407"/>
                <a:gd name="T23" fmla="*/ 418 h 467"/>
                <a:gd name="T24" fmla="*/ 42 w 407"/>
                <a:gd name="T25" fmla="*/ 389 h 467"/>
                <a:gd name="T26" fmla="*/ 15 w 407"/>
                <a:gd name="T27" fmla="*/ 333 h 467"/>
                <a:gd name="T28" fmla="*/ 3 w 407"/>
                <a:gd name="T29" fmla="*/ 266 h 467"/>
                <a:gd name="T30" fmla="*/ 3 w 407"/>
                <a:gd name="T31" fmla="*/ 215 h 467"/>
                <a:gd name="T32" fmla="*/ 15 w 407"/>
                <a:gd name="T33" fmla="*/ 142 h 467"/>
                <a:gd name="T34" fmla="*/ 44 w 407"/>
                <a:gd name="T35" fmla="*/ 81 h 467"/>
                <a:gd name="T36" fmla="*/ 71 w 407"/>
                <a:gd name="T37" fmla="*/ 50 h 467"/>
                <a:gd name="T38" fmla="*/ 121 w 407"/>
                <a:gd name="T39" fmla="*/ 17 h 467"/>
                <a:gd name="T40" fmla="*/ 183 w 407"/>
                <a:gd name="T41" fmla="*/ 0 h 467"/>
                <a:gd name="T42" fmla="*/ 227 w 407"/>
                <a:gd name="T43" fmla="*/ 0 h 467"/>
                <a:gd name="T44" fmla="*/ 283 w 407"/>
                <a:gd name="T45" fmla="*/ 15 h 467"/>
                <a:gd name="T46" fmla="*/ 333 w 407"/>
                <a:gd name="T47" fmla="*/ 44 h 467"/>
                <a:gd name="T48" fmla="*/ 302 w 407"/>
                <a:gd name="T49" fmla="*/ 348 h 467"/>
                <a:gd name="T50" fmla="*/ 326 w 407"/>
                <a:gd name="T51" fmla="*/ 256 h 467"/>
                <a:gd name="T52" fmla="*/ 326 w 407"/>
                <a:gd name="T53" fmla="*/ 194 h 467"/>
                <a:gd name="T54" fmla="*/ 310 w 407"/>
                <a:gd name="T55" fmla="*/ 125 h 467"/>
                <a:gd name="T56" fmla="*/ 291 w 407"/>
                <a:gd name="T57" fmla="*/ 98 h 467"/>
                <a:gd name="T58" fmla="*/ 254 w 407"/>
                <a:gd name="T59" fmla="*/ 73 h 467"/>
                <a:gd name="T60" fmla="*/ 204 w 407"/>
                <a:gd name="T61" fmla="*/ 65 h 467"/>
                <a:gd name="T62" fmla="*/ 173 w 407"/>
                <a:gd name="T63" fmla="*/ 67 h 467"/>
                <a:gd name="T64" fmla="*/ 133 w 407"/>
                <a:gd name="T65" fmla="*/ 83 h 467"/>
                <a:gd name="T66" fmla="*/ 106 w 407"/>
                <a:gd name="T67" fmla="*/ 115 h 467"/>
                <a:gd name="T68" fmla="*/ 84 w 407"/>
                <a:gd name="T69" fmla="*/ 173 h 467"/>
                <a:gd name="T70" fmla="*/ 77 w 407"/>
                <a:gd name="T71" fmla="*/ 239 h 467"/>
                <a:gd name="T72" fmla="*/ 94 w 407"/>
                <a:gd name="T73" fmla="*/ 331 h 467"/>
                <a:gd name="T74" fmla="*/ 115 w 407"/>
                <a:gd name="T75" fmla="*/ 366 h 467"/>
                <a:gd name="T76" fmla="*/ 146 w 407"/>
                <a:gd name="T77" fmla="*/ 391 h 467"/>
                <a:gd name="T78" fmla="*/ 187 w 407"/>
                <a:gd name="T79" fmla="*/ 401 h 467"/>
                <a:gd name="T80" fmla="*/ 221 w 407"/>
                <a:gd name="T81" fmla="*/ 401 h 467"/>
                <a:gd name="T82" fmla="*/ 264 w 407"/>
                <a:gd name="T83" fmla="*/ 389 h 467"/>
                <a:gd name="T84" fmla="*/ 293 w 407"/>
                <a:gd name="T85" fmla="*/ 36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" h="467">
                  <a:moveTo>
                    <a:pt x="347" y="56"/>
                  </a:moveTo>
                  <a:lnTo>
                    <a:pt x="347" y="56"/>
                  </a:lnTo>
                  <a:lnTo>
                    <a:pt x="360" y="71"/>
                  </a:lnTo>
                  <a:lnTo>
                    <a:pt x="372" y="88"/>
                  </a:lnTo>
                  <a:lnTo>
                    <a:pt x="383" y="106"/>
                  </a:lnTo>
                  <a:lnTo>
                    <a:pt x="391" y="125"/>
                  </a:lnTo>
                  <a:lnTo>
                    <a:pt x="397" y="148"/>
                  </a:lnTo>
                  <a:lnTo>
                    <a:pt x="401" y="171"/>
                  </a:lnTo>
                  <a:lnTo>
                    <a:pt x="403" y="196"/>
                  </a:lnTo>
                  <a:lnTo>
                    <a:pt x="406" y="221"/>
                  </a:lnTo>
                  <a:lnTo>
                    <a:pt x="406" y="221"/>
                  </a:lnTo>
                  <a:lnTo>
                    <a:pt x="403" y="248"/>
                  </a:lnTo>
                  <a:lnTo>
                    <a:pt x="401" y="273"/>
                  </a:lnTo>
                  <a:lnTo>
                    <a:pt x="397" y="296"/>
                  </a:lnTo>
                  <a:lnTo>
                    <a:pt x="393" y="318"/>
                  </a:lnTo>
                  <a:lnTo>
                    <a:pt x="385" y="339"/>
                  </a:lnTo>
                  <a:lnTo>
                    <a:pt x="376" y="360"/>
                  </a:lnTo>
                  <a:lnTo>
                    <a:pt x="366" y="379"/>
                  </a:lnTo>
                  <a:lnTo>
                    <a:pt x="354" y="395"/>
                  </a:lnTo>
                  <a:lnTo>
                    <a:pt x="354" y="395"/>
                  </a:lnTo>
                  <a:lnTo>
                    <a:pt x="341" y="412"/>
                  </a:lnTo>
                  <a:lnTo>
                    <a:pt x="325" y="426"/>
                  </a:lnTo>
                  <a:lnTo>
                    <a:pt x="308" y="439"/>
                  </a:lnTo>
                  <a:lnTo>
                    <a:pt x="289" y="447"/>
                  </a:lnTo>
                  <a:lnTo>
                    <a:pt x="268" y="456"/>
                  </a:lnTo>
                  <a:lnTo>
                    <a:pt x="245" y="460"/>
                  </a:lnTo>
                  <a:lnTo>
                    <a:pt x="221" y="464"/>
                  </a:lnTo>
                  <a:lnTo>
                    <a:pt x="196" y="466"/>
                  </a:lnTo>
                  <a:lnTo>
                    <a:pt x="196" y="466"/>
                  </a:lnTo>
                  <a:lnTo>
                    <a:pt x="173" y="464"/>
                  </a:lnTo>
                  <a:lnTo>
                    <a:pt x="154" y="462"/>
                  </a:lnTo>
                  <a:lnTo>
                    <a:pt x="133" y="456"/>
                  </a:lnTo>
                  <a:lnTo>
                    <a:pt x="115" y="449"/>
                  </a:lnTo>
                  <a:lnTo>
                    <a:pt x="98" y="441"/>
                  </a:lnTo>
                  <a:lnTo>
                    <a:pt x="81" y="431"/>
                  </a:lnTo>
                  <a:lnTo>
                    <a:pt x="67" y="418"/>
                  </a:lnTo>
                  <a:lnTo>
                    <a:pt x="54" y="404"/>
                  </a:lnTo>
                  <a:lnTo>
                    <a:pt x="54" y="404"/>
                  </a:lnTo>
                  <a:lnTo>
                    <a:pt x="42" y="389"/>
                  </a:lnTo>
                  <a:lnTo>
                    <a:pt x="29" y="370"/>
                  </a:lnTo>
                  <a:lnTo>
                    <a:pt x="21" y="352"/>
                  </a:lnTo>
                  <a:lnTo>
                    <a:pt x="15" y="333"/>
                  </a:lnTo>
                  <a:lnTo>
                    <a:pt x="9" y="312"/>
                  </a:lnTo>
                  <a:lnTo>
                    <a:pt x="4" y="289"/>
                  </a:lnTo>
                  <a:lnTo>
                    <a:pt x="3" y="266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3" y="215"/>
                  </a:lnTo>
                  <a:lnTo>
                    <a:pt x="4" y="187"/>
                  </a:lnTo>
                  <a:lnTo>
                    <a:pt x="9" y="165"/>
                  </a:lnTo>
                  <a:lnTo>
                    <a:pt x="15" y="142"/>
                  </a:lnTo>
                  <a:lnTo>
                    <a:pt x="23" y="121"/>
                  </a:lnTo>
                  <a:lnTo>
                    <a:pt x="32" y="100"/>
                  </a:lnTo>
                  <a:lnTo>
                    <a:pt x="44" y="81"/>
                  </a:lnTo>
                  <a:lnTo>
                    <a:pt x="57" y="65"/>
                  </a:lnTo>
                  <a:lnTo>
                    <a:pt x="57" y="65"/>
                  </a:lnTo>
                  <a:lnTo>
                    <a:pt x="71" y="50"/>
                  </a:lnTo>
                  <a:lnTo>
                    <a:pt x="85" y="36"/>
                  </a:lnTo>
                  <a:lnTo>
                    <a:pt x="104" y="25"/>
                  </a:lnTo>
                  <a:lnTo>
                    <a:pt x="121" y="17"/>
                  </a:lnTo>
                  <a:lnTo>
                    <a:pt x="140" y="9"/>
                  </a:lnTo>
                  <a:lnTo>
                    <a:pt x="160" y="5"/>
                  </a:lnTo>
                  <a:lnTo>
                    <a:pt x="183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27" y="0"/>
                  </a:lnTo>
                  <a:lnTo>
                    <a:pt x="245" y="2"/>
                  </a:lnTo>
                  <a:lnTo>
                    <a:pt x="264" y="9"/>
                  </a:lnTo>
                  <a:lnTo>
                    <a:pt x="283" y="15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33" y="44"/>
                  </a:lnTo>
                  <a:lnTo>
                    <a:pt x="347" y="56"/>
                  </a:lnTo>
                  <a:close/>
                  <a:moveTo>
                    <a:pt x="302" y="348"/>
                  </a:moveTo>
                  <a:lnTo>
                    <a:pt x="302" y="348"/>
                  </a:lnTo>
                  <a:lnTo>
                    <a:pt x="314" y="318"/>
                  </a:lnTo>
                  <a:lnTo>
                    <a:pt x="322" y="289"/>
                  </a:lnTo>
                  <a:lnTo>
                    <a:pt x="326" y="256"/>
                  </a:lnTo>
                  <a:lnTo>
                    <a:pt x="329" y="223"/>
                  </a:lnTo>
                  <a:lnTo>
                    <a:pt x="329" y="223"/>
                  </a:lnTo>
                  <a:lnTo>
                    <a:pt x="326" y="194"/>
                  </a:lnTo>
                  <a:lnTo>
                    <a:pt x="325" y="169"/>
                  </a:lnTo>
                  <a:lnTo>
                    <a:pt x="318" y="146"/>
                  </a:lnTo>
                  <a:lnTo>
                    <a:pt x="310" y="125"/>
                  </a:lnTo>
                  <a:lnTo>
                    <a:pt x="310" y="125"/>
                  </a:lnTo>
                  <a:lnTo>
                    <a:pt x="302" y="110"/>
                  </a:lnTo>
                  <a:lnTo>
                    <a:pt x="291" y="98"/>
                  </a:lnTo>
                  <a:lnTo>
                    <a:pt x="279" y="88"/>
                  </a:lnTo>
                  <a:lnTo>
                    <a:pt x="266" y="79"/>
                  </a:lnTo>
                  <a:lnTo>
                    <a:pt x="254" y="73"/>
                  </a:lnTo>
                  <a:lnTo>
                    <a:pt x="237" y="67"/>
                  </a:lnTo>
                  <a:lnTo>
                    <a:pt x="221" y="65"/>
                  </a:lnTo>
                  <a:lnTo>
                    <a:pt x="204" y="65"/>
                  </a:lnTo>
                  <a:lnTo>
                    <a:pt x="204" y="65"/>
                  </a:lnTo>
                  <a:lnTo>
                    <a:pt x="187" y="65"/>
                  </a:lnTo>
                  <a:lnTo>
                    <a:pt x="173" y="67"/>
                  </a:lnTo>
                  <a:lnTo>
                    <a:pt x="158" y="71"/>
                  </a:lnTo>
                  <a:lnTo>
                    <a:pt x="146" y="77"/>
                  </a:lnTo>
                  <a:lnTo>
                    <a:pt x="133" y="83"/>
                  </a:lnTo>
                  <a:lnTo>
                    <a:pt x="123" y="94"/>
                  </a:lnTo>
                  <a:lnTo>
                    <a:pt x="115" y="104"/>
                  </a:lnTo>
                  <a:lnTo>
                    <a:pt x="106" y="115"/>
                  </a:lnTo>
                  <a:lnTo>
                    <a:pt x="106" y="115"/>
                  </a:lnTo>
                  <a:lnTo>
                    <a:pt x="94" y="142"/>
                  </a:lnTo>
                  <a:lnTo>
                    <a:pt x="84" y="173"/>
                  </a:lnTo>
                  <a:lnTo>
                    <a:pt x="77" y="204"/>
                  </a:lnTo>
                  <a:lnTo>
                    <a:pt x="77" y="239"/>
                  </a:lnTo>
                  <a:lnTo>
                    <a:pt x="77" y="239"/>
                  </a:lnTo>
                  <a:lnTo>
                    <a:pt x="77" y="273"/>
                  </a:lnTo>
                  <a:lnTo>
                    <a:pt x="84" y="304"/>
                  </a:lnTo>
                  <a:lnTo>
                    <a:pt x="94" y="331"/>
                  </a:lnTo>
                  <a:lnTo>
                    <a:pt x="106" y="356"/>
                  </a:lnTo>
                  <a:lnTo>
                    <a:pt x="106" y="356"/>
                  </a:lnTo>
                  <a:lnTo>
                    <a:pt x="115" y="366"/>
                  </a:lnTo>
                  <a:lnTo>
                    <a:pt x="123" y="377"/>
                  </a:lnTo>
                  <a:lnTo>
                    <a:pt x="133" y="383"/>
                  </a:lnTo>
                  <a:lnTo>
                    <a:pt x="146" y="391"/>
                  </a:lnTo>
                  <a:lnTo>
                    <a:pt x="158" y="395"/>
                  </a:lnTo>
                  <a:lnTo>
                    <a:pt x="173" y="399"/>
                  </a:lnTo>
                  <a:lnTo>
                    <a:pt x="187" y="401"/>
                  </a:lnTo>
                  <a:lnTo>
                    <a:pt x="202" y="401"/>
                  </a:lnTo>
                  <a:lnTo>
                    <a:pt x="202" y="401"/>
                  </a:lnTo>
                  <a:lnTo>
                    <a:pt x="221" y="401"/>
                  </a:lnTo>
                  <a:lnTo>
                    <a:pt x="235" y="397"/>
                  </a:lnTo>
                  <a:lnTo>
                    <a:pt x="250" y="393"/>
                  </a:lnTo>
                  <a:lnTo>
                    <a:pt x="264" y="389"/>
                  </a:lnTo>
                  <a:lnTo>
                    <a:pt x="275" y="381"/>
                  </a:lnTo>
                  <a:lnTo>
                    <a:pt x="285" y="370"/>
                  </a:lnTo>
                  <a:lnTo>
                    <a:pt x="293" y="360"/>
                  </a:lnTo>
                  <a:lnTo>
                    <a:pt x="302" y="3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6" name="Freeform 63">
              <a:extLst>
                <a:ext uri="{FF2B5EF4-FFF2-40B4-BE49-F238E27FC236}">
                  <a16:creationId xmlns:a16="http://schemas.microsoft.com/office/drawing/2014/main" id="{3E6351F6-6A61-1B40-ACEA-4894D812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8050" y="3884613"/>
              <a:ext cx="134938" cy="166687"/>
            </a:xfrm>
            <a:custGeom>
              <a:avLst/>
              <a:gdLst>
                <a:gd name="T0" fmla="*/ 318 w 375"/>
                <a:gd name="T1" fmla="*/ 36 h 463"/>
                <a:gd name="T2" fmla="*/ 338 w 375"/>
                <a:gd name="T3" fmla="*/ 56 h 463"/>
                <a:gd name="T4" fmla="*/ 355 w 375"/>
                <a:gd name="T5" fmla="*/ 86 h 463"/>
                <a:gd name="T6" fmla="*/ 366 w 375"/>
                <a:gd name="T7" fmla="*/ 119 h 463"/>
                <a:gd name="T8" fmla="*/ 374 w 375"/>
                <a:gd name="T9" fmla="*/ 160 h 463"/>
                <a:gd name="T10" fmla="*/ 301 w 375"/>
                <a:gd name="T11" fmla="*/ 160 h 463"/>
                <a:gd name="T12" fmla="*/ 291 w 375"/>
                <a:gd name="T13" fmla="*/ 123 h 463"/>
                <a:gd name="T14" fmla="*/ 272 w 375"/>
                <a:gd name="T15" fmla="*/ 92 h 463"/>
                <a:gd name="T16" fmla="*/ 260 w 375"/>
                <a:gd name="T17" fmla="*/ 81 h 463"/>
                <a:gd name="T18" fmla="*/ 222 w 375"/>
                <a:gd name="T19" fmla="*/ 67 h 463"/>
                <a:gd name="T20" fmla="*/ 197 w 375"/>
                <a:gd name="T21" fmla="*/ 65 h 463"/>
                <a:gd name="T22" fmla="*/ 166 w 375"/>
                <a:gd name="T23" fmla="*/ 69 h 463"/>
                <a:gd name="T24" fmla="*/ 137 w 375"/>
                <a:gd name="T25" fmla="*/ 83 h 463"/>
                <a:gd name="T26" fmla="*/ 114 w 375"/>
                <a:gd name="T27" fmla="*/ 104 h 463"/>
                <a:gd name="T28" fmla="*/ 97 w 375"/>
                <a:gd name="T29" fmla="*/ 133 h 463"/>
                <a:gd name="T30" fmla="*/ 89 w 375"/>
                <a:gd name="T31" fmla="*/ 158 h 463"/>
                <a:gd name="T32" fmla="*/ 79 w 375"/>
                <a:gd name="T33" fmla="*/ 212 h 463"/>
                <a:gd name="T34" fmla="*/ 77 w 375"/>
                <a:gd name="T35" fmla="*/ 244 h 463"/>
                <a:gd name="T36" fmla="*/ 85 w 375"/>
                <a:gd name="T37" fmla="*/ 304 h 463"/>
                <a:gd name="T38" fmla="*/ 106 w 375"/>
                <a:gd name="T39" fmla="*/ 354 h 463"/>
                <a:gd name="T40" fmla="*/ 112 w 375"/>
                <a:gd name="T41" fmla="*/ 364 h 463"/>
                <a:gd name="T42" fmla="*/ 131 w 375"/>
                <a:gd name="T43" fmla="*/ 381 h 463"/>
                <a:gd name="T44" fmla="*/ 151 w 375"/>
                <a:gd name="T45" fmla="*/ 393 h 463"/>
                <a:gd name="T46" fmla="*/ 178 w 375"/>
                <a:gd name="T47" fmla="*/ 397 h 463"/>
                <a:gd name="T48" fmla="*/ 193 w 375"/>
                <a:gd name="T49" fmla="*/ 399 h 463"/>
                <a:gd name="T50" fmla="*/ 235 w 375"/>
                <a:gd name="T51" fmla="*/ 391 h 463"/>
                <a:gd name="T52" fmla="*/ 266 w 375"/>
                <a:gd name="T53" fmla="*/ 370 h 463"/>
                <a:gd name="T54" fmla="*/ 278 w 375"/>
                <a:gd name="T55" fmla="*/ 356 h 463"/>
                <a:gd name="T56" fmla="*/ 295 w 375"/>
                <a:gd name="T57" fmla="*/ 318 h 463"/>
                <a:gd name="T58" fmla="*/ 374 w 375"/>
                <a:gd name="T59" fmla="*/ 296 h 463"/>
                <a:gd name="T60" fmla="*/ 370 w 375"/>
                <a:gd name="T61" fmla="*/ 316 h 463"/>
                <a:gd name="T62" fmla="*/ 359 w 375"/>
                <a:gd name="T63" fmla="*/ 354 h 463"/>
                <a:gd name="T64" fmla="*/ 345 w 375"/>
                <a:gd name="T65" fmla="*/ 385 h 463"/>
                <a:gd name="T66" fmla="*/ 324 w 375"/>
                <a:gd name="T67" fmla="*/ 412 h 463"/>
                <a:gd name="T68" fmla="*/ 311 w 375"/>
                <a:gd name="T69" fmla="*/ 422 h 463"/>
                <a:gd name="T70" fmla="*/ 287 w 375"/>
                <a:gd name="T71" fmla="*/ 439 h 463"/>
                <a:gd name="T72" fmla="*/ 257 w 375"/>
                <a:gd name="T73" fmla="*/ 451 h 463"/>
                <a:gd name="T74" fmla="*/ 224 w 375"/>
                <a:gd name="T75" fmla="*/ 460 h 463"/>
                <a:gd name="T76" fmla="*/ 187 w 375"/>
                <a:gd name="T77" fmla="*/ 462 h 463"/>
                <a:gd name="T78" fmla="*/ 166 w 375"/>
                <a:gd name="T79" fmla="*/ 462 h 463"/>
                <a:gd name="T80" fmla="*/ 129 w 375"/>
                <a:gd name="T81" fmla="*/ 454 h 463"/>
                <a:gd name="T82" fmla="*/ 93 w 375"/>
                <a:gd name="T83" fmla="*/ 437 h 463"/>
                <a:gd name="T84" fmla="*/ 64 w 375"/>
                <a:gd name="T85" fmla="*/ 414 h 463"/>
                <a:gd name="T86" fmla="*/ 50 w 375"/>
                <a:gd name="T87" fmla="*/ 399 h 463"/>
                <a:gd name="T88" fmla="*/ 29 w 375"/>
                <a:gd name="T89" fmla="*/ 366 h 463"/>
                <a:gd name="T90" fmla="*/ 12 w 375"/>
                <a:gd name="T91" fmla="*/ 329 h 463"/>
                <a:gd name="T92" fmla="*/ 2 w 375"/>
                <a:gd name="T93" fmla="*/ 287 h 463"/>
                <a:gd name="T94" fmla="*/ 0 w 375"/>
                <a:gd name="T95" fmla="*/ 244 h 463"/>
                <a:gd name="T96" fmla="*/ 0 w 375"/>
                <a:gd name="T97" fmla="*/ 215 h 463"/>
                <a:gd name="T98" fmla="*/ 8 w 375"/>
                <a:gd name="T99" fmla="*/ 165 h 463"/>
                <a:gd name="T100" fmla="*/ 21 w 375"/>
                <a:gd name="T101" fmla="*/ 119 h 463"/>
                <a:gd name="T102" fmla="*/ 41 w 375"/>
                <a:gd name="T103" fmla="*/ 81 h 463"/>
                <a:gd name="T104" fmla="*/ 56 w 375"/>
                <a:gd name="T105" fmla="*/ 65 h 463"/>
                <a:gd name="T106" fmla="*/ 85 w 375"/>
                <a:gd name="T107" fmla="*/ 36 h 463"/>
                <a:gd name="T108" fmla="*/ 118 w 375"/>
                <a:gd name="T109" fmla="*/ 15 h 463"/>
                <a:gd name="T110" fmla="*/ 156 w 375"/>
                <a:gd name="T111" fmla="*/ 5 h 463"/>
                <a:gd name="T112" fmla="*/ 197 w 375"/>
                <a:gd name="T113" fmla="*/ 0 h 463"/>
                <a:gd name="T114" fmla="*/ 232 w 375"/>
                <a:gd name="T115" fmla="*/ 2 h 463"/>
                <a:gd name="T116" fmla="*/ 264 w 375"/>
                <a:gd name="T117" fmla="*/ 9 h 463"/>
                <a:gd name="T118" fmla="*/ 293 w 375"/>
                <a:gd name="T119" fmla="*/ 21 h 463"/>
                <a:gd name="T120" fmla="*/ 318 w 375"/>
                <a:gd name="T121" fmla="*/ 36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5" h="463">
                  <a:moveTo>
                    <a:pt x="318" y="36"/>
                  </a:moveTo>
                  <a:lnTo>
                    <a:pt x="318" y="36"/>
                  </a:lnTo>
                  <a:lnTo>
                    <a:pt x="328" y="46"/>
                  </a:lnTo>
                  <a:lnTo>
                    <a:pt x="338" y="56"/>
                  </a:lnTo>
                  <a:lnTo>
                    <a:pt x="347" y="71"/>
                  </a:lnTo>
                  <a:lnTo>
                    <a:pt x="355" y="86"/>
                  </a:lnTo>
                  <a:lnTo>
                    <a:pt x="361" y="100"/>
                  </a:lnTo>
                  <a:lnTo>
                    <a:pt x="366" y="119"/>
                  </a:lnTo>
                  <a:lnTo>
                    <a:pt x="370" y="138"/>
                  </a:lnTo>
                  <a:lnTo>
                    <a:pt x="374" y="160"/>
                  </a:lnTo>
                  <a:lnTo>
                    <a:pt x="301" y="160"/>
                  </a:lnTo>
                  <a:lnTo>
                    <a:pt x="301" y="160"/>
                  </a:lnTo>
                  <a:lnTo>
                    <a:pt x="297" y="140"/>
                  </a:lnTo>
                  <a:lnTo>
                    <a:pt x="291" y="123"/>
                  </a:lnTo>
                  <a:lnTo>
                    <a:pt x="282" y="106"/>
                  </a:lnTo>
                  <a:lnTo>
                    <a:pt x="272" y="92"/>
                  </a:lnTo>
                  <a:lnTo>
                    <a:pt x="272" y="92"/>
                  </a:lnTo>
                  <a:lnTo>
                    <a:pt x="260" y="81"/>
                  </a:lnTo>
                  <a:lnTo>
                    <a:pt x="243" y="73"/>
                  </a:lnTo>
                  <a:lnTo>
                    <a:pt x="222" y="67"/>
                  </a:lnTo>
                  <a:lnTo>
                    <a:pt x="197" y="65"/>
                  </a:lnTo>
                  <a:lnTo>
                    <a:pt x="197" y="65"/>
                  </a:lnTo>
                  <a:lnTo>
                    <a:pt x="181" y="67"/>
                  </a:lnTo>
                  <a:lnTo>
                    <a:pt x="166" y="69"/>
                  </a:lnTo>
                  <a:lnTo>
                    <a:pt x="151" y="75"/>
                  </a:lnTo>
                  <a:lnTo>
                    <a:pt x="137" y="83"/>
                  </a:lnTo>
                  <a:lnTo>
                    <a:pt x="126" y="92"/>
                  </a:lnTo>
                  <a:lnTo>
                    <a:pt x="114" y="104"/>
                  </a:lnTo>
                  <a:lnTo>
                    <a:pt x="106" y="119"/>
                  </a:lnTo>
                  <a:lnTo>
                    <a:pt x="97" y="133"/>
                  </a:lnTo>
                  <a:lnTo>
                    <a:pt x="97" y="133"/>
                  </a:lnTo>
                  <a:lnTo>
                    <a:pt x="89" y="158"/>
                  </a:lnTo>
                  <a:lnTo>
                    <a:pt x="83" y="183"/>
                  </a:lnTo>
                  <a:lnTo>
                    <a:pt x="79" y="212"/>
                  </a:lnTo>
                  <a:lnTo>
                    <a:pt x="77" y="244"/>
                  </a:lnTo>
                  <a:lnTo>
                    <a:pt x="77" y="244"/>
                  </a:lnTo>
                  <a:lnTo>
                    <a:pt x="79" y="275"/>
                  </a:lnTo>
                  <a:lnTo>
                    <a:pt x="85" y="304"/>
                  </a:lnTo>
                  <a:lnTo>
                    <a:pt x="93" y="331"/>
                  </a:lnTo>
                  <a:lnTo>
                    <a:pt x="106" y="354"/>
                  </a:lnTo>
                  <a:lnTo>
                    <a:pt x="106" y="354"/>
                  </a:lnTo>
                  <a:lnTo>
                    <a:pt x="112" y="364"/>
                  </a:lnTo>
                  <a:lnTo>
                    <a:pt x="120" y="374"/>
                  </a:lnTo>
                  <a:lnTo>
                    <a:pt x="131" y="381"/>
                  </a:lnTo>
                  <a:lnTo>
                    <a:pt x="141" y="387"/>
                  </a:lnTo>
                  <a:lnTo>
                    <a:pt x="151" y="393"/>
                  </a:lnTo>
                  <a:lnTo>
                    <a:pt x="164" y="395"/>
                  </a:lnTo>
                  <a:lnTo>
                    <a:pt x="178" y="397"/>
                  </a:lnTo>
                  <a:lnTo>
                    <a:pt x="193" y="399"/>
                  </a:lnTo>
                  <a:lnTo>
                    <a:pt x="193" y="399"/>
                  </a:lnTo>
                  <a:lnTo>
                    <a:pt x="214" y="397"/>
                  </a:lnTo>
                  <a:lnTo>
                    <a:pt x="235" y="391"/>
                  </a:lnTo>
                  <a:lnTo>
                    <a:pt x="251" y="383"/>
                  </a:lnTo>
                  <a:lnTo>
                    <a:pt x="266" y="370"/>
                  </a:lnTo>
                  <a:lnTo>
                    <a:pt x="266" y="370"/>
                  </a:lnTo>
                  <a:lnTo>
                    <a:pt x="278" y="356"/>
                  </a:lnTo>
                  <a:lnTo>
                    <a:pt x="288" y="339"/>
                  </a:lnTo>
                  <a:lnTo>
                    <a:pt x="295" y="318"/>
                  </a:lnTo>
                  <a:lnTo>
                    <a:pt x="301" y="296"/>
                  </a:lnTo>
                  <a:lnTo>
                    <a:pt x="374" y="296"/>
                  </a:lnTo>
                  <a:lnTo>
                    <a:pt x="374" y="296"/>
                  </a:lnTo>
                  <a:lnTo>
                    <a:pt x="370" y="316"/>
                  </a:lnTo>
                  <a:lnTo>
                    <a:pt x="366" y="335"/>
                  </a:lnTo>
                  <a:lnTo>
                    <a:pt x="359" y="354"/>
                  </a:lnTo>
                  <a:lnTo>
                    <a:pt x="351" y="370"/>
                  </a:lnTo>
                  <a:lnTo>
                    <a:pt x="345" y="385"/>
                  </a:lnTo>
                  <a:lnTo>
                    <a:pt x="334" y="399"/>
                  </a:lnTo>
                  <a:lnTo>
                    <a:pt x="324" y="412"/>
                  </a:lnTo>
                  <a:lnTo>
                    <a:pt x="311" y="422"/>
                  </a:lnTo>
                  <a:lnTo>
                    <a:pt x="311" y="422"/>
                  </a:lnTo>
                  <a:lnTo>
                    <a:pt x="299" y="431"/>
                  </a:lnTo>
                  <a:lnTo>
                    <a:pt x="287" y="439"/>
                  </a:lnTo>
                  <a:lnTo>
                    <a:pt x="272" y="447"/>
                  </a:lnTo>
                  <a:lnTo>
                    <a:pt x="257" y="451"/>
                  </a:lnTo>
                  <a:lnTo>
                    <a:pt x="241" y="456"/>
                  </a:lnTo>
                  <a:lnTo>
                    <a:pt x="224" y="460"/>
                  </a:lnTo>
                  <a:lnTo>
                    <a:pt x="206" y="462"/>
                  </a:lnTo>
                  <a:lnTo>
                    <a:pt x="187" y="462"/>
                  </a:lnTo>
                  <a:lnTo>
                    <a:pt x="187" y="462"/>
                  </a:lnTo>
                  <a:lnTo>
                    <a:pt x="166" y="462"/>
                  </a:lnTo>
                  <a:lnTo>
                    <a:pt x="147" y="458"/>
                  </a:lnTo>
                  <a:lnTo>
                    <a:pt x="129" y="454"/>
                  </a:lnTo>
                  <a:lnTo>
                    <a:pt x="110" y="447"/>
                  </a:lnTo>
                  <a:lnTo>
                    <a:pt x="93" y="437"/>
                  </a:lnTo>
                  <a:lnTo>
                    <a:pt x="79" y="426"/>
                  </a:lnTo>
                  <a:lnTo>
                    <a:pt x="64" y="414"/>
                  </a:lnTo>
                  <a:lnTo>
                    <a:pt x="50" y="399"/>
                  </a:lnTo>
                  <a:lnTo>
                    <a:pt x="50" y="399"/>
                  </a:lnTo>
                  <a:lnTo>
                    <a:pt x="39" y="383"/>
                  </a:lnTo>
                  <a:lnTo>
                    <a:pt x="29" y="366"/>
                  </a:lnTo>
                  <a:lnTo>
                    <a:pt x="19" y="348"/>
                  </a:lnTo>
                  <a:lnTo>
                    <a:pt x="12" y="329"/>
                  </a:lnTo>
                  <a:lnTo>
                    <a:pt x="6" y="310"/>
                  </a:lnTo>
                  <a:lnTo>
                    <a:pt x="2" y="287"/>
                  </a:lnTo>
                  <a:lnTo>
                    <a:pt x="0" y="266"/>
                  </a:lnTo>
                  <a:lnTo>
                    <a:pt x="0" y="244"/>
                  </a:lnTo>
                  <a:lnTo>
                    <a:pt x="0" y="244"/>
                  </a:lnTo>
                  <a:lnTo>
                    <a:pt x="0" y="215"/>
                  </a:lnTo>
                  <a:lnTo>
                    <a:pt x="2" y="190"/>
                  </a:lnTo>
                  <a:lnTo>
                    <a:pt x="8" y="165"/>
                  </a:lnTo>
                  <a:lnTo>
                    <a:pt x="14" y="142"/>
                  </a:lnTo>
                  <a:lnTo>
                    <a:pt x="21" y="119"/>
                  </a:lnTo>
                  <a:lnTo>
                    <a:pt x="31" y="100"/>
                  </a:lnTo>
                  <a:lnTo>
                    <a:pt x="41" y="81"/>
                  </a:lnTo>
                  <a:lnTo>
                    <a:pt x="56" y="65"/>
                  </a:lnTo>
                  <a:lnTo>
                    <a:pt x="56" y="65"/>
                  </a:lnTo>
                  <a:lnTo>
                    <a:pt x="70" y="48"/>
                  </a:lnTo>
                  <a:lnTo>
                    <a:pt x="85" y="36"/>
                  </a:lnTo>
                  <a:lnTo>
                    <a:pt x="102" y="25"/>
                  </a:lnTo>
                  <a:lnTo>
                    <a:pt x="118" y="15"/>
                  </a:lnTo>
                  <a:lnTo>
                    <a:pt x="137" y="9"/>
                  </a:lnTo>
                  <a:lnTo>
                    <a:pt x="156" y="5"/>
                  </a:lnTo>
                  <a:lnTo>
                    <a:pt x="176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32" y="2"/>
                  </a:lnTo>
                  <a:lnTo>
                    <a:pt x="249" y="5"/>
                  </a:lnTo>
                  <a:lnTo>
                    <a:pt x="264" y="9"/>
                  </a:lnTo>
                  <a:lnTo>
                    <a:pt x="278" y="15"/>
                  </a:lnTo>
                  <a:lnTo>
                    <a:pt x="293" y="21"/>
                  </a:lnTo>
                  <a:lnTo>
                    <a:pt x="305" y="27"/>
                  </a:lnTo>
                  <a:lnTo>
                    <a:pt x="318" y="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7" name="Freeform 64">
              <a:extLst>
                <a:ext uri="{FF2B5EF4-FFF2-40B4-BE49-F238E27FC236}">
                  <a16:creationId xmlns:a16="http://schemas.microsoft.com/office/drawing/2014/main" id="{96273A18-D575-684E-AF55-74E538F5E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9975" y="3830638"/>
              <a:ext cx="26988" cy="215900"/>
            </a:xfrm>
            <a:custGeom>
              <a:avLst/>
              <a:gdLst>
                <a:gd name="T0" fmla="*/ 0 w 75"/>
                <a:gd name="T1" fmla="*/ 0 h 599"/>
                <a:gd name="T2" fmla="*/ 74 w 75"/>
                <a:gd name="T3" fmla="*/ 0 h 599"/>
                <a:gd name="T4" fmla="*/ 74 w 75"/>
                <a:gd name="T5" fmla="*/ 83 h 599"/>
                <a:gd name="T6" fmla="*/ 0 w 75"/>
                <a:gd name="T7" fmla="*/ 83 h 599"/>
                <a:gd name="T8" fmla="*/ 0 w 75"/>
                <a:gd name="T9" fmla="*/ 0 h 599"/>
                <a:gd name="T10" fmla="*/ 0 w 75"/>
                <a:gd name="T11" fmla="*/ 164 h 599"/>
                <a:gd name="T12" fmla="*/ 74 w 75"/>
                <a:gd name="T13" fmla="*/ 164 h 599"/>
                <a:gd name="T14" fmla="*/ 74 w 75"/>
                <a:gd name="T15" fmla="*/ 598 h 599"/>
                <a:gd name="T16" fmla="*/ 0 w 75"/>
                <a:gd name="T17" fmla="*/ 598 h 599"/>
                <a:gd name="T18" fmla="*/ 0 w 75"/>
                <a:gd name="T19" fmla="*/ 16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599">
                  <a:moveTo>
                    <a:pt x="0" y="0"/>
                  </a:moveTo>
                  <a:lnTo>
                    <a:pt x="74" y="0"/>
                  </a:lnTo>
                  <a:lnTo>
                    <a:pt x="74" y="83"/>
                  </a:lnTo>
                  <a:lnTo>
                    <a:pt x="0" y="83"/>
                  </a:lnTo>
                  <a:lnTo>
                    <a:pt x="0" y="0"/>
                  </a:lnTo>
                  <a:close/>
                  <a:moveTo>
                    <a:pt x="0" y="164"/>
                  </a:moveTo>
                  <a:lnTo>
                    <a:pt x="74" y="164"/>
                  </a:lnTo>
                  <a:lnTo>
                    <a:pt x="74" y="598"/>
                  </a:lnTo>
                  <a:lnTo>
                    <a:pt x="0" y="598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8" name="Freeform 65">
              <a:extLst>
                <a:ext uri="{FF2B5EF4-FFF2-40B4-BE49-F238E27FC236}">
                  <a16:creationId xmlns:a16="http://schemas.microsoft.com/office/drawing/2014/main" id="{17652818-AE61-F945-899B-DD13229E1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8713" y="3884613"/>
              <a:ext cx="147637" cy="166687"/>
            </a:xfrm>
            <a:custGeom>
              <a:avLst/>
              <a:gdLst>
                <a:gd name="T0" fmla="*/ 266 w 412"/>
                <a:gd name="T1" fmla="*/ 181 h 463"/>
                <a:gd name="T2" fmla="*/ 286 w 412"/>
                <a:gd name="T3" fmla="*/ 163 h 463"/>
                <a:gd name="T4" fmla="*/ 293 w 412"/>
                <a:gd name="T5" fmla="*/ 133 h 463"/>
                <a:gd name="T6" fmla="*/ 286 w 412"/>
                <a:gd name="T7" fmla="*/ 100 h 463"/>
                <a:gd name="T8" fmla="*/ 266 w 412"/>
                <a:gd name="T9" fmla="*/ 79 h 463"/>
                <a:gd name="T10" fmla="*/ 212 w 412"/>
                <a:gd name="T11" fmla="*/ 63 h 463"/>
                <a:gd name="T12" fmla="*/ 162 w 412"/>
                <a:gd name="T13" fmla="*/ 65 h 463"/>
                <a:gd name="T14" fmla="*/ 122 w 412"/>
                <a:gd name="T15" fmla="*/ 79 h 463"/>
                <a:gd name="T16" fmla="*/ 108 w 412"/>
                <a:gd name="T17" fmla="*/ 94 h 463"/>
                <a:gd name="T18" fmla="*/ 93 w 412"/>
                <a:gd name="T19" fmla="*/ 129 h 463"/>
                <a:gd name="T20" fmla="*/ 22 w 412"/>
                <a:gd name="T21" fmla="*/ 144 h 463"/>
                <a:gd name="T22" fmla="*/ 31 w 412"/>
                <a:gd name="T23" fmla="*/ 90 h 463"/>
                <a:gd name="T24" fmla="*/ 52 w 412"/>
                <a:gd name="T25" fmla="*/ 50 h 463"/>
                <a:gd name="T26" fmla="*/ 75 w 412"/>
                <a:gd name="T27" fmla="*/ 31 h 463"/>
                <a:gd name="T28" fmla="*/ 158 w 412"/>
                <a:gd name="T29" fmla="*/ 3 h 463"/>
                <a:gd name="T30" fmla="*/ 228 w 412"/>
                <a:gd name="T31" fmla="*/ 3 h 463"/>
                <a:gd name="T32" fmla="*/ 315 w 412"/>
                <a:gd name="T33" fmla="*/ 29 h 463"/>
                <a:gd name="T34" fmla="*/ 336 w 412"/>
                <a:gd name="T35" fmla="*/ 46 h 463"/>
                <a:gd name="T36" fmla="*/ 357 w 412"/>
                <a:gd name="T37" fmla="*/ 79 h 463"/>
                <a:gd name="T38" fmla="*/ 363 w 412"/>
                <a:gd name="T39" fmla="*/ 121 h 463"/>
                <a:gd name="T40" fmla="*/ 365 w 412"/>
                <a:gd name="T41" fmla="*/ 383 h 463"/>
                <a:gd name="T42" fmla="*/ 372 w 412"/>
                <a:gd name="T43" fmla="*/ 393 h 463"/>
                <a:gd name="T44" fmla="*/ 388 w 412"/>
                <a:gd name="T45" fmla="*/ 397 h 463"/>
                <a:gd name="T46" fmla="*/ 411 w 412"/>
                <a:gd name="T47" fmla="*/ 395 h 463"/>
                <a:gd name="T48" fmla="*/ 386 w 412"/>
                <a:gd name="T49" fmla="*/ 456 h 463"/>
                <a:gd name="T50" fmla="*/ 361 w 412"/>
                <a:gd name="T51" fmla="*/ 458 h 463"/>
                <a:gd name="T52" fmla="*/ 315 w 412"/>
                <a:gd name="T53" fmla="*/ 441 h 463"/>
                <a:gd name="T54" fmla="*/ 299 w 412"/>
                <a:gd name="T55" fmla="*/ 412 h 463"/>
                <a:gd name="T56" fmla="*/ 282 w 412"/>
                <a:gd name="T57" fmla="*/ 404 h 463"/>
                <a:gd name="T58" fmla="*/ 230 w 412"/>
                <a:gd name="T59" fmla="*/ 441 h 463"/>
                <a:gd name="T60" fmla="*/ 185 w 412"/>
                <a:gd name="T61" fmla="*/ 458 h 463"/>
                <a:gd name="T62" fmla="*/ 137 w 412"/>
                <a:gd name="T63" fmla="*/ 462 h 463"/>
                <a:gd name="T64" fmla="*/ 81 w 412"/>
                <a:gd name="T65" fmla="*/ 454 h 463"/>
                <a:gd name="T66" fmla="*/ 47 w 412"/>
                <a:gd name="T67" fmla="*/ 435 h 463"/>
                <a:gd name="T68" fmla="*/ 29 w 412"/>
                <a:gd name="T69" fmla="*/ 416 h 463"/>
                <a:gd name="T70" fmla="*/ 8 w 412"/>
                <a:gd name="T71" fmla="*/ 383 h 463"/>
                <a:gd name="T72" fmla="*/ 0 w 412"/>
                <a:gd name="T73" fmla="*/ 347 h 463"/>
                <a:gd name="T74" fmla="*/ 0 w 412"/>
                <a:gd name="T75" fmla="*/ 319 h 463"/>
                <a:gd name="T76" fmla="*/ 8 w 412"/>
                <a:gd name="T77" fmla="*/ 279 h 463"/>
                <a:gd name="T78" fmla="*/ 29 w 412"/>
                <a:gd name="T79" fmla="*/ 248 h 463"/>
                <a:gd name="T80" fmla="*/ 58 w 412"/>
                <a:gd name="T81" fmla="*/ 223 h 463"/>
                <a:gd name="T82" fmla="*/ 137 w 412"/>
                <a:gd name="T83" fmla="*/ 198 h 463"/>
                <a:gd name="T84" fmla="*/ 99 w 412"/>
                <a:gd name="T85" fmla="*/ 381 h 463"/>
                <a:gd name="T86" fmla="*/ 139 w 412"/>
                <a:gd name="T87" fmla="*/ 399 h 463"/>
                <a:gd name="T88" fmla="*/ 172 w 412"/>
                <a:gd name="T89" fmla="*/ 399 h 463"/>
                <a:gd name="T90" fmla="*/ 228 w 412"/>
                <a:gd name="T91" fmla="*/ 383 h 463"/>
                <a:gd name="T92" fmla="*/ 255 w 412"/>
                <a:gd name="T93" fmla="*/ 364 h 463"/>
                <a:gd name="T94" fmla="*/ 282 w 412"/>
                <a:gd name="T95" fmla="*/ 331 h 463"/>
                <a:gd name="T96" fmla="*/ 291 w 412"/>
                <a:gd name="T97" fmla="*/ 285 h 463"/>
                <a:gd name="T98" fmla="*/ 274 w 412"/>
                <a:gd name="T99" fmla="*/ 233 h 463"/>
                <a:gd name="T100" fmla="*/ 234 w 412"/>
                <a:gd name="T101" fmla="*/ 246 h 463"/>
                <a:gd name="T102" fmla="*/ 170 w 412"/>
                <a:gd name="T103" fmla="*/ 254 h 463"/>
                <a:gd name="T104" fmla="*/ 110 w 412"/>
                <a:gd name="T105" fmla="*/ 271 h 463"/>
                <a:gd name="T106" fmla="*/ 89 w 412"/>
                <a:gd name="T107" fmla="*/ 287 h 463"/>
                <a:gd name="T108" fmla="*/ 79 w 412"/>
                <a:gd name="T109" fmla="*/ 312 h 463"/>
                <a:gd name="T110" fmla="*/ 77 w 412"/>
                <a:gd name="T111" fmla="*/ 346 h 463"/>
                <a:gd name="T112" fmla="*/ 99 w 412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2" h="463">
                  <a:moveTo>
                    <a:pt x="253" y="183"/>
                  </a:moveTo>
                  <a:lnTo>
                    <a:pt x="253" y="183"/>
                  </a:lnTo>
                  <a:lnTo>
                    <a:pt x="266" y="181"/>
                  </a:lnTo>
                  <a:lnTo>
                    <a:pt x="274" y="177"/>
                  </a:lnTo>
                  <a:lnTo>
                    <a:pt x="282" y="171"/>
                  </a:lnTo>
                  <a:lnTo>
                    <a:pt x="286" y="163"/>
                  </a:lnTo>
                  <a:lnTo>
                    <a:pt x="286" y="163"/>
                  </a:lnTo>
                  <a:lnTo>
                    <a:pt x="291" y="150"/>
                  </a:lnTo>
                  <a:lnTo>
                    <a:pt x="293" y="133"/>
                  </a:lnTo>
                  <a:lnTo>
                    <a:pt x="293" y="133"/>
                  </a:lnTo>
                  <a:lnTo>
                    <a:pt x="291" y="117"/>
                  </a:lnTo>
                  <a:lnTo>
                    <a:pt x="286" y="100"/>
                  </a:lnTo>
                  <a:lnTo>
                    <a:pt x="278" y="90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1" y="71"/>
                  </a:lnTo>
                  <a:lnTo>
                    <a:pt x="232" y="67"/>
                  </a:lnTo>
                  <a:lnTo>
                    <a:pt x="212" y="63"/>
                  </a:lnTo>
                  <a:lnTo>
                    <a:pt x="189" y="63"/>
                  </a:lnTo>
                  <a:lnTo>
                    <a:pt x="189" y="63"/>
                  </a:lnTo>
                  <a:lnTo>
                    <a:pt x="162" y="65"/>
                  </a:lnTo>
                  <a:lnTo>
                    <a:pt x="141" y="69"/>
                  </a:lnTo>
                  <a:lnTo>
                    <a:pt x="131" y="73"/>
                  </a:lnTo>
                  <a:lnTo>
                    <a:pt x="122" y="79"/>
                  </a:lnTo>
                  <a:lnTo>
                    <a:pt x="114" y="86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2" y="102"/>
                  </a:lnTo>
                  <a:lnTo>
                    <a:pt x="97" y="115"/>
                  </a:lnTo>
                  <a:lnTo>
                    <a:pt x="93" y="129"/>
                  </a:lnTo>
                  <a:lnTo>
                    <a:pt x="91" y="144"/>
                  </a:lnTo>
                  <a:lnTo>
                    <a:pt x="22" y="144"/>
                  </a:lnTo>
                  <a:lnTo>
                    <a:pt x="22" y="144"/>
                  </a:lnTo>
                  <a:lnTo>
                    <a:pt x="22" y="125"/>
                  </a:lnTo>
                  <a:lnTo>
                    <a:pt x="27" y="106"/>
                  </a:lnTo>
                  <a:lnTo>
                    <a:pt x="31" y="90"/>
                  </a:lnTo>
                  <a:lnTo>
                    <a:pt x="35" y="75"/>
                  </a:lnTo>
                  <a:lnTo>
                    <a:pt x="43" y="63"/>
                  </a:lnTo>
                  <a:lnTo>
                    <a:pt x="52" y="50"/>
                  </a:lnTo>
                  <a:lnTo>
                    <a:pt x="62" y="40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99" y="17"/>
                  </a:lnTo>
                  <a:lnTo>
                    <a:pt x="128" y="9"/>
                  </a:lnTo>
                  <a:lnTo>
                    <a:pt x="158" y="3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228" y="3"/>
                  </a:lnTo>
                  <a:lnTo>
                    <a:pt x="262" y="7"/>
                  </a:lnTo>
                  <a:lnTo>
                    <a:pt x="291" y="17"/>
                  </a:lnTo>
                  <a:lnTo>
                    <a:pt x="315" y="29"/>
                  </a:lnTo>
                  <a:lnTo>
                    <a:pt x="315" y="29"/>
                  </a:lnTo>
                  <a:lnTo>
                    <a:pt x="328" y="38"/>
                  </a:lnTo>
                  <a:lnTo>
                    <a:pt x="336" y="46"/>
                  </a:lnTo>
                  <a:lnTo>
                    <a:pt x="344" y="56"/>
                  </a:lnTo>
                  <a:lnTo>
                    <a:pt x="351" y="67"/>
                  </a:lnTo>
                  <a:lnTo>
                    <a:pt x="357" y="79"/>
                  </a:lnTo>
                  <a:lnTo>
                    <a:pt x="361" y="92"/>
                  </a:lnTo>
                  <a:lnTo>
                    <a:pt x="363" y="106"/>
                  </a:lnTo>
                  <a:lnTo>
                    <a:pt x="363" y="121"/>
                  </a:lnTo>
                  <a:lnTo>
                    <a:pt x="363" y="372"/>
                  </a:lnTo>
                  <a:lnTo>
                    <a:pt x="363" y="372"/>
                  </a:lnTo>
                  <a:lnTo>
                    <a:pt x="365" y="383"/>
                  </a:lnTo>
                  <a:lnTo>
                    <a:pt x="367" y="391"/>
                  </a:lnTo>
                  <a:lnTo>
                    <a:pt x="367" y="391"/>
                  </a:lnTo>
                  <a:lnTo>
                    <a:pt x="372" y="393"/>
                  </a:lnTo>
                  <a:lnTo>
                    <a:pt x="376" y="395"/>
                  </a:lnTo>
                  <a:lnTo>
                    <a:pt x="388" y="397"/>
                  </a:lnTo>
                  <a:lnTo>
                    <a:pt x="388" y="397"/>
                  </a:lnTo>
                  <a:lnTo>
                    <a:pt x="399" y="397"/>
                  </a:lnTo>
                  <a:lnTo>
                    <a:pt x="399" y="397"/>
                  </a:lnTo>
                  <a:lnTo>
                    <a:pt x="411" y="395"/>
                  </a:lnTo>
                  <a:lnTo>
                    <a:pt x="411" y="449"/>
                  </a:lnTo>
                  <a:lnTo>
                    <a:pt x="411" y="449"/>
                  </a:lnTo>
                  <a:lnTo>
                    <a:pt x="386" y="456"/>
                  </a:lnTo>
                  <a:lnTo>
                    <a:pt x="386" y="456"/>
                  </a:lnTo>
                  <a:lnTo>
                    <a:pt x="361" y="458"/>
                  </a:lnTo>
                  <a:lnTo>
                    <a:pt x="361" y="458"/>
                  </a:lnTo>
                  <a:lnTo>
                    <a:pt x="344" y="456"/>
                  </a:lnTo>
                  <a:lnTo>
                    <a:pt x="328" y="449"/>
                  </a:lnTo>
                  <a:lnTo>
                    <a:pt x="315" y="441"/>
                  </a:lnTo>
                  <a:lnTo>
                    <a:pt x="307" y="431"/>
                  </a:lnTo>
                  <a:lnTo>
                    <a:pt x="307" y="431"/>
                  </a:lnTo>
                  <a:lnTo>
                    <a:pt x="299" y="412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2" y="404"/>
                  </a:lnTo>
                  <a:lnTo>
                    <a:pt x="266" y="416"/>
                  </a:lnTo>
                  <a:lnTo>
                    <a:pt x="249" y="429"/>
                  </a:lnTo>
                  <a:lnTo>
                    <a:pt x="230" y="441"/>
                  </a:lnTo>
                  <a:lnTo>
                    <a:pt x="230" y="441"/>
                  </a:lnTo>
                  <a:lnTo>
                    <a:pt x="207" y="449"/>
                  </a:lnTo>
                  <a:lnTo>
                    <a:pt x="185" y="458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8" y="460"/>
                  </a:lnTo>
                  <a:lnTo>
                    <a:pt x="95" y="458"/>
                  </a:lnTo>
                  <a:lnTo>
                    <a:pt x="81" y="454"/>
                  </a:lnTo>
                  <a:lnTo>
                    <a:pt x="70" y="447"/>
                  </a:lnTo>
                  <a:lnTo>
                    <a:pt x="58" y="441"/>
                  </a:lnTo>
                  <a:lnTo>
                    <a:pt x="47" y="435"/>
                  </a:lnTo>
                  <a:lnTo>
                    <a:pt x="37" y="424"/>
                  </a:lnTo>
                  <a:lnTo>
                    <a:pt x="37" y="424"/>
                  </a:lnTo>
                  <a:lnTo>
                    <a:pt x="29" y="416"/>
                  </a:lnTo>
                  <a:lnTo>
                    <a:pt x="21" y="406"/>
                  </a:lnTo>
                  <a:lnTo>
                    <a:pt x="14" y="395"/>
                  </a:lnTo>
                  <a:lnTo>
                    <a:pt x="8" y="383"/>
                  </a:lnTo>
                  <a:lnTo>
                    <a:pt x="4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4" y="291"/>
                  </a:lnTo>
                  <a:lnTo>
                    <a:pt x="8" y="279"/>
                  </a:lnTo>
                  <a:lnTo>
                    <a:pt x="14" y="269"/>
                  </a:lnTo>
                  <a:lnTo>
                    <a:pt x="21" y="258"/>
                  </a:lnTo>
                  <a:lnTo>
                    <a:pt x="29" y="248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3"/>
                  </a:lnTo>
                  <a:lnTo>
                    <a:pt x="81" y="213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3" y="183"/>
                  </a:lnTo>
                  <a:close/>
                  <a:moveTo>
                    <a:pt x="99" y="381"/>
                  </a:moveTo>
                  <a:lnTo>
                    <a:pt x="99" y="381"/>
                  </a:lnTo>
                  <a:lnTo>
                    <a:pt x="112" y="389"/>
                  </a:lnTo>
                  <a:lnTo>
                    <a:pt x="124" y="395"/>
                  </a:lnTo>
                  <a:lnTo>
                    <a:pt x="139" y="399"/>
                  </a:lnTo>
                  <a:lnTo>
                    <a:pt x="153" y="399"/>
                  </a:lnTo>
                  <a:lnTo>
                    <a:pt x="153" y="399"/>
                  </a:lnTo>
                  <a:lnTo>
                    <a:pt x="172" y="399"/>
                  </a:lnTo>
                  <a:lnTo>
                    <a:pt x="193" y="395"/>
                  </a:lnTo>
                  <a:lnTo>
                    <a:pt x="212" y="389"/>
                  </a:lnTo>
                  <a:lnTo>
                    <a:pt x="228" y="383"/>
                  </a:lnTo>
                  <a:lnTo>
                    <a:pt x="228" y="383"/>
                  </a:lnTo>
                  <a:lnTo>
                    <a:pt x="243" y="375"/>
                  </a:lnTo>
                  <a:lnTo>
                    <a:pt x="255" y="364"/>
                  </a:lnTo>
                  <a:lnTo>
                    <a:pt x="266" y="354"/>
                  </a:lnTo>
                  <a:lnTo>
                    <a:pt x="274" y="343"/>
                  </a:lnTo>
                  <a:lnTo>
                    <a:pt x="282" y="331"/>
                  </a:lnTo>
                  <a:lnTo>
                    <a:pt x="286" y="316"/>
                  </a:lnTo>
                  <a:lnTo>
                    <a:pt x="288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4" y="233"/>
                  </a:lnTo>
                  <a:lnTo>
                    <a:pt x="255" y="239"/>
                  </a:lnTo>
                  <a:lnTo>
                    <a:pt x="255" y="239"/>
                  </a:lnTo>
                  <a:lnTo>
                    <a:pt x="234" y="246"/>
                  </a:lnTo>
                  <a:lnTo>
                    <a:pt x="214" y="248"/>
                  </a:lnTo>
                  <a:lnTo>
                    <a:pt x="170" y="254"/>
                  </a:lnTo>
                  <a:lnTo>
                    <a:pt x="170" y="254"/>
                  </a:lnTo>
                  <a:lnTo>
                    <a:pt x="135" y="260"/>
                  </a:lnTo>
                  <a:lnTo>
                    <a:pt x="120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5" y="281"/>
                  </a:lnTo>
                  <a:lnTo>
                    <a:pt x="89" y="287"/>
                  </a:lnTo>
                  <a:lnTo>
                    <a:pt x="85" y="296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7" y="346"/>
                  </a:lnTo>
                  <a:lnTo>
                    <a:pt x="81" y="360"/>
                  </a:lnTo>
                  <a:lnTo>
                    <a:pt x="89" y="372"/>
                  </a:lnTo>
                  <a:lnTo>
                    <a:pt x="99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9" name="Freeform 66">
              <a:extLst>
                <a:ext uri="{FF2B5EF4-FFF2-40B4-BE49-F238E27FC236}">
                  <a16:creationId xmlns:a16="http://schemas.microsoft.com/office/drawing/2014/main" id="{4647E65F-26DB-7D47-8BFF-99C444F1B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4925" y="3830638"/>
              <a:ext cx="26988" cy="215900"/>
            </a:xfrm>
            <a:custGeom>
              <a:avLst/>
              <a:gdLst>
                <a:gd name="T0" fmla="*/ 0 w 74"/>
                <a:gd name="T1" fmla="*/ 0 h 599"/>
                <a:gd name="T2" fmla="*/ 73 w 74"/>
                <a:gd name="T3" fmla="*/ 0 h 599"/>
                <a:gd name="T4" fmla="*/ 73 w 74"/>
                <a:gd name="T5" fmla="*/ 598 h 599"/>
                <a:gd name="T6" fmla="*/ 0 w 74"/>
                <a:gd name="T7" fmla="*/ 598 h 599"/>
                <a:gd name="T8" fmla="*/ 0 w 74"/>
                <a:gd name="T9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599">
                  <a:moveTo>
                    <a:pt x="0" y="0"/>
                  </a:moveTo>
                  <a:lnTo>
                    <a:pt x="73" y="0"/>
                  </a:lnTo>
                  <a:lnTo>
                    <a:pt x="73" y="598"/>
                  </a:lnTo>
                  <a:lnTo>
                    <a:pt x="0" y="59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0" name="Freeform 67">
              <a:extLst>
                <a:ext uri="{FF2B5EF4-FFF2-40B4-BE49-F238E27FC236}">
                  <a16:creationId xmlns:a16="http://schemas.microsoft.com/office/drawing/2014/main" id="{A26C9721-0C81-8B4E-9E34-12FB24C79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7800" y="3824288"/>
              <a:ext cx="188913" cy="228600"/>
            </a:xfrm>
            <a:custGeom>
              <a:avLst/>
              <a:gdLst>
                <a:gd name="T0" fmla="*/ 465 w 526"/>
                <a:gd name="T1" fmla="*/ 75 h 633"/>
                <a:gd name="T2" fmla="*/ 498 w 526"/>
                <a:gd name="T3" fmla="*/ 125 h 633"/>
                <a:gd name="T4" fmla="*/ 517 w 526"/>
                <a:gd name="T5" fmla="*/ 177 h 633"/>
                <a:gd name="T6" fmla="*/ 440 w 526"/>
                <a:gd name="T7" fmla="*/ 195 h 633"/>
                <a:gd name="T8" fmla="*/ 405 w 526"/>
                <a:gd name="T9" fmla="*/ 123 h 633"/>
                <a:gd name="T10" fmla="*/ 376 w 526"/>
                <a:gd name="T11" fmla="*/ 96 h 633"/>
                <a:gd name="T12" fmla="*/ 340 w 526"/>
                <a:gd name="T13" fmla="*/ 79 h 633"/>
                <a:gd name="T14" fmla="*/ 276 w 526"/>
                <a:gd name="T15" fmla="*/ 71 h 633"/>
                <a:gd name="T16" fmla="*/ 216 w 526"/>
                <a:gd name="T17" fmla="*/ 79 h 633"/>
                <a:gd name="T18" fmla="*/ 164 w 526"/>
                <a:gd name="T19" fmla="*/ 106 h 633"/>
                <a:gd name="T20" fmla="*/ 137 w 526"/>
                <a:gd name="T21" fmla="*/ 133 h 633"/>
                <a:gd name="T22" fmla="*/ 104 w 526"/>
                <a:gd name="T23" fmla="*/ 189 h 633"/>
                <a:gd name="T24" fmla="*/ 85 w 526"/>
                <a:gd name="T25" fmla="*/ 264 h 633"/>
                <a:gd name="T26" fmla="*/ 83 w 526"/>
                <a:gd name="T27" fmla="*/ 324 h 633"/>
                <a:gd name="T28" fmla="*/ 89 w 526"/>
                <a:gd name="T29" fmla="*/ 397 h 633"/>
                <a:gd name="T30" fmla="*/ 110 w 526"/>
                <a:gd name="T31" fmla="*/ 459 h 633"/>
                <a:gd name="T32" fmla="*/ 131 w 526"/>
                <a:gd name="T33" fmla="*/ 495 h 633"/>
                <a:gd name="T34" fmla="*/ 174 w 526"/>
                <a:gd name="T35" fmla="*/ 534 h 633"/>
                <a:gd name="T36" fmla="*/ 230 w 526"/>
                <a:gd name="T37" fmla="*/ 555 h 633"/>
                <a:gd name="T38" fmla="*/ 274 w 526"/>
                <a:gd name="T39" fmla="*/ 559 h 633"/>
                <a:gd name="T40" fmla="*/ 334 w 526"/>
                <a:gd name="T41" fmla="*/ 551 h 633"/>
                <a:gd name="T42" fmla="*/ 384 w 526"/>
                <a:gd name="T43" fmla="*/ 522 h 633"/>
                <a:gd name="T44" fmla="*/ 409 w 526"/>
                <a:gd name="T45" fmla="*/ 491 h 633"/>
                <a:gd name="T46" fmla="*/ 438 w 526"/>
                <a:gd name="T47" fmla="*/ 424 h 633"/>
                <a:gd name="T48" fmla="*/ 525 w 526"/>
                <a:gd name="T49" fmla="*/ 395 h 633"/>
                <a:gd name="T50" fmla="*/ 511 w 526"/>
                <a:gd name="T51" fmla="*/ 462 h 633"/>
                <a:gd name="T52" fmla="*/ 482 w 526"/>
                <a:gd name="T53" fmla="*/ 520 h 633"/>
                <a:gd name="T54" fmla="*/ 455 w 526"/>
                <a:gd name="T55" fmla="*/ 555 h 633"/>
                <a:gd name="T56" fmla="*/ 394 w 526"/>
                <a:gd name="T57" fmla="*/ 601 h 633"/>
                <a:gd name="T58" fmla="*/ 322 w 526"/>
                <a:gd name="T59" fmla="*/ 626 h 633"/>
                <a:gd name="T60" fmla="*/ 266 w 526"/>
                <a:gd name="T61" fmla="*/ 632 h 633"/>
                <a:gd name="T62" fmla="*/ 193 w 526"/>
                <a:gd name="T63" fmla="*/ 622 h 633"/>
                <a:gd name="T64" fmla="*/ 129 w 526"/>
                <a:gd name="T65" fmla="*/ 597 h 633"/>
                <a:gd name="T66" fmla="*/ 91 w 526"/>
                <a:gd name="T67" fmla="*/ 567 h 633"/>
                <a:gd name="T68" fmla="*/ 35 w 526"/>
                <a:gd name="T69" fmla="*/ 493 h 633"/>
                <a:gd name="T70" fmla="*/ 6 w 526"/>
                <a:gd name="T71" fmla="*/ 391 h 633"/>
                <a:gd name="T72" fmla="*/ 0 w 526"/>
                <a:gd name="T73" fmla="*/ 310 h 633"/>
                <a:gd name="T74" fmla="*/ 8 w 526"/>
                <a:gd name="T75" fmla="*/ 216 h 633"/>
                <a:gd name="T76" fmla="*/ 39 w 526"/>
                <a:gd name="T77" fmla="*/ 137 h 633"/>
                <a:gd name="T78" fmla="*/ 68 w 526"/>
                <a:gd name="T79" fmla="*/ 91 h 633"/>
                <a:gd name="T80" fmla="*/ 133 w 526"/>
                <a:gd name="T81" fmla="*/ 35 h 633"/>
                <a:gd name="T82" fmla="*/ 214 w 526"/>
                <a:gd name="T83" fmla="*/ 6 h 633"/>
                <a:gd name="T84" fmla="*/ 276 w 526"/>
                <a:gd name="T85" fmla="*/ 0 h 633"/>
                <a:gd name="T86" fmla="*/ 353 w 526"/>
                <a:gd name="T87" fmla="*/ 8 h 633"/>
                <a:gd name="T88" fmla="*/ 415 w 526"/>
                <a:gd name="T89" fmla="*/ 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26" h="633">
                  <a:moveTo>
                    <a:pt x="451" y="60"/>
                  </a:moveTo>
                  <a:lnTo>
                    <a:pt x="451" y="60"/>
                  </a:lnTo>
                  <a:lnTo>
                    <a:pt x="465" y="75"/>
                  </a:lnTo>
                  <a:lnTo>
                    <a:pt x="478" y="91"/>
                  </a:lnTo>
                  <a:lnTo>
                    <a:pt x="488" y="108"/>
                  </a:lnTo>
                  <a:lnTo>
                    <a:pt x="498" y="125"/>
                  </a:lnTo>
                  <a:lnTo>
                    <a:pt x="507" y="141"/>
                  </a:lnTo>
                  <a:lnTo>
                    <a:pt x="513" y="158"/>
                  </a:lnTo>
                  <a:lnTo>
                    <a:pt x="517" y="177"/>
                  </a:lnTo>
                  <a:lnTo>
                    <a:pt x="519" y="195"/>
                  </a:lnTo>
                  <a:lnTo>
                    <a:pt x="440" y="195"/>
                  </a:lnTo>
                  <a:lnTo>
                    <a:pt x="440" y="195"/>
                  </a:lnTo>
                  <a:lnTo>
                    <a:pt x="432" y="168"/>
                  </a:lnTo>
                  <a:lnTo>
                    <a:pt x="419" y="143"/>
                  </a:lnTo>
                  <a:lnTo>
                    <a:pt x="405" y="123"/>
                  </a:lnTo>
                  <a:lnTo>
                    <a:pt x="386" y="104"/>
                  </a:lnTo>
                  <a:lnTo>
                    <a:pt x="386" y="104"/>
                  </a:lnTo>
                  <a:lnTo>
                    <a:pt x="376" y="96"/>
                  </a:lnTo>
                  <a:lnTo>
                    <a:pt x="365" y="89"/>
                  </a:lnTo>
                  <a:lnTo>
                    <a:pt x="353" y="83"/>
                  </a:lnTo>
                  <a:lnTo>
                    <a:pt x="340" y="79"/>
                  </a:lnTo>
                  <a:lnTo>
                    <a:pt x="309" y="73"/>
                  </a:lnTo>
                  <a:lnTo>
                    <a:pt x="276" y="71"/>
                  </a:lnTo>
                  <a:lnTo>
                    <a:pt x="276" y="71"/>
                  </a:lnTo>
                  <a:lnTo>
                    <a:pt x="255" y="71"/>
                  </a:lnTo>
                  <a:lnTo>
                    <a:pt x="234" y="75"/>
                  </a:lnTo>
                  <a:lnTo>
                    <a:pt x="216" y="79"/>
                  </a:lnTo>
                  <a:lnTo>
                    <a:pt x="197" y="85"/>
                  </a:lnTo>
                  <a:lnTo>
                    <a:pt x="180" y="96"/>
                  </a:lnTo>
                  <a:lnTo>
                    <a:pt x="164" y="106"/>
                  </a:lnTo>
                  <a:lnTo>
                    <a:pt x="149" y="118"/>
                  </a:lnTo>
                  <a:lnTo>
                    <a:pt x="137" y="133"/>
                  </a:lnTo>
                  <a:lnTo>
                    <a:pt x="137" y="133"/>
                  </a:lnTo>
                  <a:lnTo>
                    <a:pt x="124" y="150"/>
                  </a:lnTo>
                  <a:lnTo>
                    <a:pt x="112" y="168"/>
                  </a:lnTo>
                  <a:lnTo>
                    <a:pt x="104" y="189"/>
                  </a:lnTo>
                  <a:lnTo>
                    <a:pt x="95" y="212"/>
                  </a:lnTo>
                  <a:lnTo>
                    <a:pt x="89" y="237"/>
                  </a:lnTo>
                  <a:lnTo>
                    <a:pt x="85" y="264"/>
                  </a:lnTo>
                  <a:lnTo>
                    <a:pt x="83" y="293"/>
                  </a:lnTo>
                  <a:lnTo>
                    <a:pt x="83" y="324"/>
                  </a:lnTo>
                  <a:lnTo>
                    <a:pt x="83" y="324"/>
                  </a:lnTo>
                  <a:lnTo>
                    <a:pt x="83" y="349"/>
                  </a:lnTo>
                  <a:lnTo>
                    <a:pt x="85" y="374"/>
                  </a:lnTo>
                  <a:lnTo>
                    <a:pt x="89" y="397"/>
                  </a:lnTo>
                  <a:lnTo>
                    <a:pt x="95" y="420"/>
                  </a:lnTo>
                  <a:lnTo>
                    <a:pt x="102" y="441"/>
                  </a:lnTo>
                  <a:lnTo>
                    <a:pt x="110" y="459"/>
                  </a:lnTo>
                  <a:lnTo>
                    <a:pt x="120" y="478"/>
                  </a:lnTo>
                  <a:lnTo>
                    <a:pt x="131" y="495"/>
                  </a:lnTo>
                  <a:lnTo>
                    <a:pt x="131" y="495"/>
                  </a:lnTo>
                  <a:lnTo>
                    <a:pt x="143" y="509"/>
                  </a:lnTo>
                  <a:lnTo>
                    <a:pt x="158" y="524"/>
                  </a:lnTo>
                  <a:lnTo>
                    <a:pt x="174" y="534"/>
                  </a:lnTo>
                  <a:lnTo>
                    <a:pt x="191" y="545"/>
                  </a:lnTo>
                  <a:lnTo>
                    <a:pt x="209" y="551"/>
                  </a:lnTo>
                  <a:lnTo>
                    <a:pt x="230" y="555"/>
                  </a:lnTo>
                  <a:lnTo>
                    <a:pt x="251" y="559"/>
                  </a:lnTo>
                  <a:lnTo>
                    <a:pt x="274" y="559"/>
                  </a:lnTo>
                  <a:lnTo>
                    <a:pt x="274" y="559"/>
                  </a:lnTo>
                  <a:lnTo>
                    <a:pt x="297" y="559"/>
                  </a:lnTo>
                  <a:lnTo>
                    <a:pt x="315" y="555"/>
                  </a:lnTo>
                  <a:lnTo>
                    <a:pt x="334" y="551"/>
                  </a:lnTo>
                  <a:lnTo>
                    <a:pt x="353" y="543"/>
                  </a:lnTo>
                  <a:lnTo>
                    <a:pt x="368" y="532"/>
                  </a:lnTo>
                  <a:lnTo>
                    <a:pt x="384" y="522"/>
                  </a:lnTo>
                  <a:lnTo>
                    <a:pt x="396" y="507"/>
                  </a:lnTo>
                  <a:lnTo>
                    <a:pt x="409" y="491"/>
                  </a:lnTo>
                  <a:lnTo>
                    <a:pt x="409" y="491"/>
                  </a:lnTo>
                  <a:lnTo>
                    <a:pt x="419" y="472"/>
                  </a:lnTo>
                  <a:lnTo>
                    <a:pt x="430" y="449"/>
                  </a:lnTo>
                  <a:lnTo>
                    <a:pt x="438" y="424"/>
                  </a:lnTo>
                  <a:lnTo>
                    <a:pt x="446" y="395"/>
                  </a:lnTo>
                  <a:lnTo>
                    <a:pt x="525" y="395"/>
                  </a:lnTo>
                  <a:lnTo>
                    <a:pt x="525" y="395"/>
                  </a:lnTo>
                  <a:lnTo>
                    <a:pt x="521" y="418"/>
                  </a:lnTo>
                  <a:lnTo>
                    <a:pt x="517" y="441"/>
                  </a:lnTo>
                  <a:lnTo>
                    <a:pt x="511" y="462"/>
                  </a:lnTo>
                  <a:lnTo>
                    <a:pt x="502" y="482"/>
                  </a:lnTo>
                  <a:lnTo>
                    <a:pt x="492" y="501"/>
                  </a:lnTo>
                  <a:lnTo>
                    <a:pt x="482" y="520"/>
                  </a:lnTo>
                  <a:lnTo>
                    <a:pt x="469" y="539"/>
                  </a:lnTo>
                  <a:lnTo>
                    <a:pt x="455" y="555"/>
                  </a:lnTo>
                  <a:lnTo>
                    <a:pt x="455" y="555"/>
                  </a:lnTo>
                  <a:lnTo>
                    <a:pt x="436" y="572"/>
                  </a:lnTo>
                  <a:lnTo>
                    <a:pt x="417" y="588"/>
                  </a:lnTo>
                  <a:lnTo>
                    <a:pt x="394" y="601"/>
                  </a:lnTo>
                  <a:lnTo>
                    <a:pt x="372" y="611"/>
                  </a:lnTo>
                  <a:lnTo>
                    <a:pt x="349" y="622"/>
                  </a:lnTo>
                  <a:lnTo>
                    <a:pt x="322" y="626"/>
                  </a:lnTo>
                  <a:lnTo>
                    <a:pt x="295" y="630"/>
                  </a:lnTo>
                  <a:lnTo>
                    <a:pt x="266" y="632"/>
                  </a:lnTo>
                  <a:lnTo>
                    <a:pt x="266" y="632"/>
                  </a:lnTo>
                  <a:lnTo>
                    <a:pt x="239" y="630"/>
                  </a:lnTo>
                  <a:lnTo>
                    <a:pt x="216" y="628"/>
                  </a:lnTo>
                  <a:lnTo>
                    <a:pt x="193" y="622"/>
                  </a:lnTo>
                  <a:lnTo>
                    <a:pt x="170" y="615"/>
                  </a:lnTo>
                  <a:lnTo>
                    <a:pt x="149" y="607"/>
                  </a:lnTo>
                  <a:lnTo>
                    <a:pt x="129" y="597"/>
                  </a:lnTo>
                  <a:lnTo>
                    <a:pt x="110" y="582"/>
                  </a:lnTo>
                  <a:lnTo>
                    <a:pt x="91" y="567"/>
                  </a:lnTo>
                  <a:lnTo>
                    <a:pt x="91" y="567"/>
                  </a:lnTo>
                  <a:lnTo>
                    <a:pt x="70" y="547"/>
                  </a:lnTo>
                  <a:lnTo>
                    <a:pt x="52" y="520"/>
                  </a:lnTo>
                  <a:lnTo>
                    <a:pt x="35" y="493"/>
                  </a:lnTo>
                  <a:lnTo>
                    <a:pt x="23" y="462"/>
                  </a:lnTo>
                  <a:lnTo>
                    <a:pt x="12" y="428"/>
                  </a:lnTo>
                  <a:lnTo>
                    <a:pt x="6" y="391"/>
                  </a:lnTo>
                  <a:lnTo>
                    <a:pt x="0" y="351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0" y="276"/>
                  </a:lnTo>
                  <a:lnTo>
                    <a:pt x="4" y="247"/>
                  </a:lnTo>
                  <a:lnTo>
                    <a:pt x="8" y="216"/>
                  </a:lnTo>
                  <a:lnTo>
                    <a:pt x="16" y="189"/>
                  </a:lnTo>
                  <a:lnTo>
                    <a:pt x="27" y="162"/>
                  </a:lnTo>
                  <a:lnTo>
                    <a:pt x="39" y="137"/>
                  </a:lnTo>
                  <a:lnTo>
                    <a:pt x="52" y="114"/>
                  </a:lnTo>
                  <a:lnTo>
                    <a:pt x="68" y="91"/>
                  </a:lnTo>
                  <a:lnTo>
                    <a:pt x="68" y="91"/>
                  </a:lnTo>
                  <a:lnTo>
                    <a:pt x="89" y="71"/>
                  </a:lnTo>
                  <a:lnTo>
                    <a:pt x="110" y="52"/>
                  </a:lnTo>
                  <a:lnTo>
                    <a:pt x="133" y="35"/>
                  </a:lnTo>
                  <a:lnTo>
                    <a:pt x="158" y="23"/>
                  </a:lnTo>
                  <a:lnTo>
                    <a:pt x="185" y="13"/>
                  </a:lnTo>
                  <a:lnTo>
                    <a:pt x="214" y="6"/>
                  </a:lnTo>
                  <a:lnTo>
                    <a:pt x="243" y="2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303" y="0"/>
                  </a:lnTo>
                  <a:lnTo>
                    <a:pt x="328" y="4"/>
                  </a:lnTo>
                  <a:lnTo>
                    <a:pt x="353" y="8"/>
                  </a:lnTo>
                  <a:lnTo>
                    <a:pt x="376" y="14"/>
                  </a:lnTo>
                  <a:lnTo>
                    <a:pt x="396" y="23"/>
                  </a:lnTo>
                  <a:lnTo>
                    <a:pt x="415" y="33"/>
                  </a:lnTo>
                  <a:lnTo>
                    <a:pt x="434" y="46"/>
                  </a:lnTo>
                  <a:lnTo>
                    <a:pt x="451" y="6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1" name="Freeform 68">
              <a:extLst>
                <a:ext uri="{FF2B5EF4-FFF2-40B4-BE49-F238E27FC236}">
                  <a16:creationId xmlns:a16="http://schemas.microsoft.com/office/drawing/2014/main" id="{39719848-A116-7A44-99B8-B7E336351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3700" y="3884613"/>
              <a:ext cx="149225" cy="166687"/>
            </a:xfrm>
            <a:custGeom>
              <a:avLst/>
              <a:gdLst>
                <a:gd name="T0" fmla="*/ 266 w 413"/>
                <a:gd name="T1" fmla="*/ 181 h 463"/>
                <a:gd name="T2" fmla="*/ 287 w 413"/>
                <a:gd name="T3" fmla="*/ 163 h 463"/>
                <a:gd name="T4" fmla="*/ 293 w 413"/>
                <a:gd name="T5" fmla="*/ 133 h 463"/>
                <a:gd name="T6" fmla="*/ 285 w 413"/>
                <a:gd name="T7" fmla="*/ 100 h 463"/>
                <a:gd name="T8" fmla="*/ 266 w 413"/>
                <a:gd name="T9" fmla="*/ 79 h 463"/>
                <a:gd name="T10" fmla="*/ 212 w 413"/>
                <a:gd name="T11" fmla="*/ 63 h 463"/>
                <a:gd name="T12" fmla="*/ 162 w 413"/>
                <a:gd name="T13" fmla="*/ 65 h 463"/>
                <a:gd name="T14" fmla="*/ 123 w 413"/>
                <a:gd name="T15" fmla="*/ 79 h 463"/>
                <a:gd name="T16" fmla="*/ 108 w 413"/>
                <a:gd name="T17" fmla="*/ 94 h 463"/>
                <a:gd name="T18" fmla="*/ 94 w 413"/>
                <a:gd name="T19" fmla="*/ 129 h 463"/>
                <a:gd name="T20" fmla="*/ 23 w 413"/>
                <a:gd name="T21" fmla="*/ 144 h 463"/>
                <a:gd name="T22" fmla="*/ 31 w 413"/>
                <a:gd name="T23" fmla="*/ 90 h 463"/>
                <a:gd name="T24" fmla="*/ 52 w 413"/>
                <a:gd name="T25" fmla="*/ 50 h 463"/>
                <a:gd name="T26" fmla="*/ 75 w 413"/>
                <a:gd name="T27" fmla="*/ 31 h 463"/>
                <a:gd name="T28" fmla="*/ 158 w 413"/>
                <a:gd name="T29" fmla="*/ 3 h 463"/>
                <a:gd name="T30" fmla="*/ 229 w 413"/>
                <a:gd name="T31" fmla="*/ 3 h 463"/>
                <a:gd name="T32" fmla="*/ 316 w 413"/>
                <a:gd name="T33" fmla="*/ 29 h 463"/>
                <a:gd name="T34" fmla="*/ 337 w 413"/>
                <a:gd name="T35" fmla="*/ 46 h 463"/>
                <a:gd name="T36" fmla="*/ 358 w 413"/>
                <a:gd name="T37" fmla="*/ 79 h 463"/>
                <a:gd name="T38" fmla="*/ 364 w 413"/>
                <a:gd name="T39" fmla="*/ 121 h 463"/>
                <a:gd name="T40" fmla="*/ 366 w 413"/>
                <a:gd name="T41" fmla="*/ 383 h 463"/>
                <a:gd name="T42" fmla="*/ 372 w 413"/>
                <a:gd name="T43" fmla="*/ 393 h 463"/>
                <a:gd name="T44" fmla="*/ 389 w 413"/>
                <a:gd name="T45" fmla="*/ 397 h 463"/>
                <a:gd name="T46" fmla="*/ 412 w 413"/>
                <a:gd name="T47" fmla="*/ 395 h 463"/>
                <a:gd name="T48" fmla="*/ 387 w 413"/>
                <a:gd name="T49" fmla="*/ 456 h 463"/>
                <a:gd name="T50" fmla="*/ 362 w 413"/>
                <a:gd name="T51" fmla="*/ 458 h 463"/>
                <a:gd name="T52" fmla="*/ 316 w 413"/>
                <a:gd name="T53" fmla="*/ 441 h 463"/>
                <a:gd name="T54" fmla="*/ 299 w 413"/>
                <a:gd name="T55" fmla="*/ 412 h 463"/>
                <a:gd name="T56" fmla="*/ 281 w 413"/>
                <a:gd name="T57" fmla="*/ 404 h 463"/>
                <a:gd name="T58" fmla="*/ 229 w 413"/>
                <a:gd name="T59" fmla="*/ 441 h 463"/>
                <a:gd name="T60" fmla="*/ 185 w 413"/>
                <a:gd name="T61" fmla="*/ 458 h 463"/>
                <a:gd name="T62" fmla="*/ 137 w 413"/>
                <a:gd name="T63" fmla="*/ 462 h 463"/>
                <a:gd name="T64" fmla="*/ 81 w 413"/>
                <a:gd name="T65" fmla="*/ 454 h 463"/>
                <a:gd name="T66" fmla="*/ 48 w 413"/>
                <a:gd name="T67" fmla="*/ 435 h 463"/>
                <a:gd name="T68" fmla="*/ 29 w 413"/>
                <a:gd name="T69" fmla="*/ 416 h 463"/>
                <a:gd name="T70" fmla="*/ 8 w 413"/>
                <a:gd name="T71" fmla="*/ 383 h 463"/>
                <a:gd name="T72" fmla="*/ 0 w 413"/>
                <a:gd name="T73" fmla="*/ 347 h 463"/>
                <a:gd name="T74" fmla="*/ 0 w 413"/>
                <a:gd name="T75" fmla="*/ 319 h 463"/>
                <a:gd name="T76" fmla="*/ 8 w 413"/>
                <a:gd name="T77" fmla="*/ 279 h 463"/>
                <a:gd name="T78" fmla="*/ 29 w 413"/>
                <a:gd name="T79" fmla="*/ 248 h 463"/>
                <a:gd name="T80" fmla="*/ 58 w 413"/>
                <a:gd name="T81" fmla="*/ 223 h 463"/>
                <a:gd name="T82" fmla="*/ 137 w 413"/>
                <a:gd name="T83" fmla="*/ 198 h 463"/>
                <a:gd name="T84" fmla="*/ 100 w 413"/>
                <a:gd name="T85" fmla="*/ 381 h 463"/>
                <a:gd name="T86" fmla="*/ 139 w 413"/>
                <a:gd name="T87" fmla="*/ 399 h 463"/>
                <a:gd name="T88" fmla="*/ 173 w 413"/>
                <a:gd name="T89" fmla="*/ 399 h 463"/>
                <a:gd name="T90" fmla="*/ 229 w 413"/>
                <a:gd name="T91" fmla="*/ 383 h 463"/>
                <a:gd name="T92" fmla="*/ 256 w 413"/>
                <a:gd name="T93" fmla="*/ 364 h 463"/>
                <a:gd name="T94" fmla="*/ 283 w 413"/>
                <a:gd name="T95" fmla="*/ 331 h 463"/>
                <a:gd name="T96" fmla="*/ 291 w 413"/>
                <a:gd name="T97" fmla="*/ 285 h 463"/>
                <a:gd name="T98" fmla="*/ 274 w 413"/>
                <a:gd name="T99" fmla="*/ 233 h 463"/>
                <a:gd name="T100" fmla="*/ 235 w 413"/>
                <a:gd name="T101" fmla="*/ 246 h 463"/>
                <a:gd name="T102" fmla="*/ 171 w 413"/>
                <a:gd name="T103" fmla="*/ 254 h 463"/>
                <a:gd name="T104" fmla="*/ 110 w 413"/>
                <a:gd name="T105" fmla="*/ 271 h 463"/>
                <a:gd name="T106" fmla="*/ 90 w 413"/>
                <a:gd name="T107" fmla="*/ 287 h 463"/>
                <a:gd name="T108" fmla="*/ 77 w 413"/>
                <a:gd name="T109" fmla="*/ 312 h 463"/>
                <a:gd name="T110" fmla="*/ 77 w 413"/>
                <a:gd name="T111" fmla="*/ 346 h 463"/>
                <a:gd name="T112" fmla="*/ 100 w 413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3" h="463">
                  <a:moveTo>
                    <a:pt x="254" y="183"/>
                  </a:moveTo>
                  <a:lnTo>
                    <a:pt x="254" y="183"/>
                  </a:lnTo>
                  <a:lnTo>
                    <a:pt x="266" y="181"/>
                  </a:lnTo>
                  <a:lnTo>
                    <a:pt x="274" y="177"/>
                  </a:lnTo>
                  <a:lnTo>
                    <a:pt x="283" y="171"/>
                  </a:lnTo>
                  <a:lnTo>
                    <a:pt x="287" y="163"/>
                  </a:lnTo>
                  <a:lnTo>
                    <a:pt x="287" y="163"/>
                  </a:lnTo>
                  <a:lnTo>
                    <a:pt x="291" y="150"/>
                  </a:lnTo>
                  <a:lnTo>
                    <a:pt x="293" y="133"/>
                  </a:lnTo>
                  <a:lnTo>
                    <a:pt x="293" y="133"/>
                  </a:lnTo>
                  <a:lnTo>
                    <a:pt x="291" y="117"/>
                  </a:lnTo>
                  <a:lnTo>
                    <a:pt x="285" y="100"/>
                  </a:lnTo>
                  <a:lnTo>
                    <a:pt x="277" y="90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2" y="71"/>
                  </a:lnTo>
                  <a:lnTo>
                    <a:pt x="233" y="67"/>
                  </a:lnTo>
                  <a:lnTo>
                    <a:pt x="212" y="63"/>
                  </a:lnTo>
                  <a:lnTo>
                    <a:pt x="189" y="63"/>
                  </a:lnTo>
                  <a:lnTo>
                    <a:pt x="189" y="63"/>
                  </a:lnTo>
                  <a:lnTo>
                    <a:pt x="162" y="65"/>
                  </a:lnTo>
                  <a:lnTo>
                    <a:pt x="139" y="69"/>
                  </a:lnTo>
                  <a:lnTo>
                    <a:pt x="131" y="73"/>
                  </a:lnTo>
                  <a:lnTo>
                    <a:pt x="123" y="79"/>
                  </a:lnTo>
                  <a:lnTo>
                    <a:pt x="114" y="86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2" y="102"/>
                  </a:lnTo>
                  <a:lnTo>
                    <a:pt x="98" y="115"/>
                  </a:lnTo>
                  <a:lnTo>
                    <a:pt x="94" y="129"/>
                  </a:lnTo>
                  <a:lnTo>
                    <a:pt x="90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3" y="125"/>
                  </a:lnTo>
                  <a:lnTo>
                    <a:pt x="25" y="106"/>
                  </a:lnTo>
                  <a:lnTo>
                    <a:pt x="31" y="90"/>
                  </a:lnTo>
                  <a:lnTo>
                    <a:pt x="36" y="75"/>
                  </a:lnTo>
                  <a:lnTo>
                    <a:pt x="44" y="63"/>
                  </a:lnTo>
                  <a:lnTo>
                    <a:pt x="52" y="50"/>
                  </a:lnTo>
                  <a:lnTo>
                    <a:pt x="62" y="40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100" y="17"/>
                  </a:lnTo>
                  <a:lnTo>
                    <a:pt x="129" y="9"/>
                  </a:lnTo>
                  <a:lnTo>
                    <a:pt x="158" y="3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229" y="3"/>
                  </a:lnTo>
                  <a:lnTo>
                    <a:pt x="260" y="7"/>
                  </a:lnTo>
                  <a:lnTo>
                    <a:pt x="291" y="17"/>
                  </a:lnTo>
                  <a:lnTo>
                    <a:pt x="316" y="29"/>
                  </a:lnTo>
                  <a:lnTo>
                    <a:pt x="316" y="29"/>
                  </a:lnTo>
                  <a:lnTo>
                    <a:pt x="326" y="38"/>
                  </a:lnTo>
                  <a:lnTo>
                    <a:pt x="337" y="46"/>
                  </a:lnTo>
                  <a:lnTo>
                    <a:pt x="345" y="56"/>
                  </a:lnTo>
                  <a:lnTo>
                    <a:pt x="351" y="67"/>
                  </a:lnTo>
                  <a:lnTo>
                    <a:pt x="358" y="79"/>
                  </a:lnTo>
                  <a:lnTo>
                    <a:pt x="362" y="92"/>
                  </a:lnTo>
                  <a:lnTo>
                    <a:pt x="364" y="106"/>
                  </a:lnTo>
                  <a:lnTo>
                    <a:pt x="364" y="121"/>
                  </a:lnTo>
                  <a:lnTo>
                    <a:pt x="364" y="372"/>
                  </a:lnTo>
                  <a:lnTo>
                    <a:pt x="364" y="372"/>
                  </a:lnTo>
                  <a:lnTo>
                    <a:pt x="366" y="383"/>
                  </a:lnTo>
                  <a:lnTo>
                    <a:pt x="368" y="391"/>
                  </a:lnTo>
                  <a:lnTo>
                    <a:pt x="368" y="391"/>
                  </a:lnTo>
                  <a:lnTo>
                    <a:pt x="372" y="393"/>
                  </a:lnTo>
                  <a:lnTo>
                    <a:pt x="376" y="395"/>
                  </a:lnTo>
                  <a:lnTo>
                    <a:pt x="389" y="397"/>
                  </a:lnTo>
                  <a:lnTo>
                    <a:pt x="389" y="397"/>
                  </a:lnTo>
                  <a:lnTo>
                    <a:pt x="399" y="397"/>
                  </a:lnTo>
                  <a:lnTo>
                    <a:pt x="399" y="397"/>
                  </a:lnTo>
                  <a:lnTo>
                    <a:pt x="412" y="395"/>
                  </a:lnTo>
                  <a:lnTo>
                    <a:pt x="412" y="449"/>
                  </a:lnTo>
                  <a:lnTo>
                    <a:pt x="412" y="449"/>
                  </a:lnTo>
                  <a:lnTo>
                    <a:pt x="387" y="456"/>
                  </a:lnTo>
                  <a:lnTo>
                    <a:pt x="387" y="456"/>
                  </a:lnTo>
                  <a:lnTo>
                    <a:pt x="362" y="458"/>
                  </a:lnTo>
                  <a:lnTo>
                    <a:pt x="362" y="458"/>
                  </a:lnTo>
                  <a:lnTo>
                    <a:pt x="345" y="456"/>
                  </a:lnTo>
                  <a:lnTo>
                    <a:pt x="328" y="449"/>
                  </a:lnTo>
                  <a:lnTo>
                    <a:pt x="316" y="441"/>
                  </a:lnTo>
                  <a:lnTo>
                    <a:pt x="308" y="431"/>
                  </a:lnTo>
                  <a:lnTo>
                    <a:pt x="308" y="431"/>
                  </a:lnTo>
                  <a:lnTo>
                    <a:pt x="299" y="412"/>
                  </a:lnTo>
                  <a:lnTo>
                    <a:pt x="293" y="389"/>
                  </a:lnTo>
                  <a:lnTo>
                    <a:pt x="293" y="389"/>
                  </a:lnTo>
                  <a:lnTo>
                    <a:pt x="281" y="404"/>
                  </a:lnTo>
                  <a:lnTo>
                    <a:pt x="266" y="416"/>
                  </a:lnTo>
                  <a:lnTo>
                    <a:pt x="249" y="429"/>
                  </a:lnTo>
                  <a:lnTo>
                    <a:pt x="229" y="441"/>
                  </a:lnTo>
                  <a:lnTo>
                    <a:pt x="229" y="441"/>
                  </a:lnTo>
                  <a:lnTo>
                    <a:pt x="208" y="449"/>
                  </a:lnTo>
                  <a:lnTo>
                    <a:pt x="185" y="458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8" y="460"/>
                  </a:lnTo>
                  <a:lnTo>
                    <a:pt x="94" y="458"/>
                  </a:lnTo>
                  <a:lnTo>
                    <a:pt x="81" y="454"/>
                  </a:lnTo>
                  <a:lnTo>
                    <a:pt x="69" y="447"/>
                  </a:lnTo>
                  <a:lnTo>
                    <a:pt x="58" y="441"/>
                  </a:lnTo>
                  <a:lnTo>
                    <a:pt x="48" y="435"/>
                  </a:lnTo>
                  <a:lnTo>
                    <a:pt x="37" y="424"/>
                  </a:lnTo>
                  <a:lnTo>
                    <a:pt x="37" y="424"/>
                  </a:lnTo>
                  <a:lnTo>
                    <a:pt x="29" y="416"/>
                  </a:lnTo>
                  <a:lnTo>
                    <a:pt x="21" y="406"/>
                  </a:lnTo>
                  <a:lnTo>
                    <a:pt x="15" y="395"/>
                  </a:lnTo>
                  <a:lnTo>
                    <a:pt x="8" y="383"/>
                  </a:lnTo>
                  <a:lnTo>
                    <a:pt x="4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4" y="291"/>
                  </a:lnTo>
                  <a:lnTo>
                    <a:pt x="8" y="279"/>
                  </a:lnTo>
                  <a:lnTo>
                    <a:pt x="15" y="269"/>
                  </a:lnTo>
                  <a:lnTo>
                    <a:pt x="21" y="258"/>
                  </a:lnTo>
                  <a:lnTo>
                    <a:pt x="29" y="248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3"/>
                  </a:lnTo>
                  <a:lnTo>
                    <a:pt x="81" y="213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4" y="183"/>
                  </a:lnTo>
                  <a:close/>
                  <a:moveTo>
                    <a:pt x="100" y="381"/>
                  </a:moveTo>
                  <a:lnTo>
                    <a:pt x="100" y="381"/>
                  </a:lnTo>
                  <a:lnTo>
                    <a:pt x="110" y="389"/>
                  </a:lnTo>
                  <a:lnTo>
                    <a:pt x="125" y="395"/>
                  </a:lnTo>
                  <a:lnTo>
                    <a:pt x="139" y="399"/>
                  </a:lnTo>
                  <a:lnTo>
                    <a:pt x="154" y="399"/>
                  </a:lnTo>
                  <a:lnTo>
                    <a:pt x="154" y="399"/>
                  </a:lnTo>
                  <a:lnTo>
                    <a:pt x="173" y="399"/>
                  </a:lnTo>
                  <a:lnTo>
                    <a:pt x="191" y="395"/>
                  </a:lnTo>
                  <a:lnTo>
                    <a:pt x="210" y="389"/>
                  </a:lnTo>
                  <a:lnTo>
                    <a:pt x="229" y="383"/>
                  </a:lnTo>
                  <a:lnTo>
                    <a:pt x="229" y="383"/>
                  </a:lnTo>
                  <a:lnTo>
                    <a:pt x="243" y="375"/>
                  </a:lnTo>
                  <a:lnTo>
                    <a:pt x="256" y="364"/>
                  </a:lnTo>
                  <a:lnTo>
                    <a:pt x="266" y="354"/>
                  </a:lnTo>
                  <a:lnTo>
                    <a:pt x="274" y="343"/>
                  </a:lnTo>
                  <a:lnTo>
                    <a:pt x="283" y="331"/>
                  </a:lnTo>
                  <a:lnTo>
                    <a:pt x="287" y="316"/>
                  </a:lnTo>
                  <a:lnTo>
                    <a:pt x="289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4" y="233"/>
                  </a:lnTo>
                  <a:lnTo>
                    <a:pt x="256" y="239"/>
                  </a:lnTo>
                  <a:lnTo>
                    <a:pt x="256" y="239"/>
                  </a:lnTo>
                  <a:lnTo>
                    <a:pt x="235" y="246"/>
                  </a:lnTo>
                  <a:lnTo>
                    <a:pt x="214" y="248"/>
                  </a:lnTo>
                  <a:lnTo>
                    <a:pt x="171" y="254"/>
                  </a:lnTo>
                  <a:lnTo>
                    <a:pt x="171" y="254"/>
                  </a:lnTo>
                  <a:lnTo>
                    <a:pt x="135" y="260"/>
                  </a:lnTo>
                  <a:lnTo>
                    <a:pt x="121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6" y="281"/>
                  </a:lnTo>
                  <a:lnTo>
                    <a:pt x="90" y="287"/>
                  </a:lnTo>
                  <a:lnTo>
                    <a:pt x="85" y="296"/>
                  </a:lnTo>
                  <a:lnTo>
                    <a:pt x="81" y="304"/>
                  </a:lnTo>
                  <a:lnTo>
                    <a:pt x="77" y="312"/>
                  </a:lnTo>
                  <a:lnTo>
                    <a:pt x="75" y="331"/>
                  </a:lnTo>
                  <a:lnTo>
                    <a:pt x="75" y="331"/>
                  </a:lnTo>
                  <a:lnTo>
                    <a:pt x="77" y="346"/>
                  </a:lnTo>
                  <a:lnTo>
                    <a:pt x="81" y="360"/>
                  </a:lnTo>
                  <a:lnTo>
                    <a:pt x="90" y="372"/>
                  </a:lnTo>
                  <a:lnTo>
                    <a:pt x="100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2" name="Freeform 69">
              <a:extLst>
                <a:ext uri="{FF2B5EF4-FFF2-40B4-BE49-F238E27FC236}">
                  <a16:creationId xmlns:a16="http://schemas.microsoft.com/office/drawing/2014/main" id="{D58827BE-A87D-E045-973D-9B3C2521B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3884613"/>
              <a:ext cx="128588" cy="161925"/>
            </a:xfrm>
            <a:custGeom>
              <a:avLst/>
              <a:gdLst>
                <a:gd name="T0" fmla="*/ 0 w 357"/>
                <a:gd name="T1" fmla="*/ 11 h 448"/>
                <a:gd name="T2" fmla="*/ 69 w 357"/>
                <a:gd name="T3" fmla="*/ 11 h 448"/>
                <a:gd name="T4" fmla="*/ 69 w 357"/>
                <a:gd name="T5" fmla="*/ 73 h 448"/>
                <a:gd name="T6" fmla="*/ 69 w 357"/>
                <a:gd name="T7" fmla="*/ 73 h 448"/>
                <a:gd name="T8" fmla="*/ 85 w 357"/>
                <a:gd name="T9" fmla="*/ 54 h 448"/>
                <a:gd name="T10" fmla="*/ 102 w 357"/>
                <a:gd name="T11" fmla="*/ 40 h 448"/>
                <a:gd name="T12" fmla="*/ 119 w 357"/>
                <a:gd name="T13" fmla="*/ 27 h 448"/>
                <a:gd name="T14" fmla="*/ 135 w 357"/>
                <a:gd name="T15" fmla="*/ 17 h 448"/>
                <a:gd name="T16" fmla="*/ 135 w 357"/>
                <a:gd name="T17" fmla="*/ 17 h 448"/>
                <a:gd name="T18" fmla="*/ 154 w 357"/>
                <a:gd name="T19" fmla="*/ 11 h 448"/>
                <a:gd name="T20" fmla="*/ 173 w 357"/>
                <a:gd name="T21" fmla="*/ 5 h 448"/>
                <a:gd name="T22" fmla="*/ 191 w 357"/>
                <a:gd name="T23" fmla="*/ 3 h 448"/>
                <a:gd name="T24" fmla="*/ 212 w 357"/>
                <a:gd name="T25" fmla="*/ 0 h 448"/>
                <a:gd name="T26" fmla="*/ 212 w 357"/>
                <a:gd name="T27" fmla="*/ 0 h 448"/>
                <a:gd name="T28" fmla="*/ 235 w 357"/>
                <a:gd name="T29" fmla="*/ 3 h 448"/>
                <a:gd name="T30" fmla="*/ 256 w 357"/>
                <a:gd name="T31" fmla="*/ 5 h 448"/>
                <a:gd name="T32" fmla="*/ 274 w 357"/>
                <a:gd name="T33" fmla="*/ 11 h 448"/>
                <a:gd name="T34" fmla="*/ 291 w 357"/>
                <a:gd name="T35" fmla="*/ 17 h 448"/>
                <a:gd name="T36" fmla="*/ 306 w 357"/>
                <a:gd name="T37" fmla="*/ 25 h 448"/>
                <a:gd name="T38" fmla="*/ 318 w 357"/>
                <a:gd name="T39" fmla="*/ 38 h 448"/>
                <a:gd name="T40" fmla="*/ 328 w 357"/>
                <a:gd name="T41" fmla="*/ 50 h 448"/>
                <a:gd name="T42" fmla="*/ 339 w 357"/>
                <a:gd name="T43" fmla="*/ 65 h 448"/>
                <a:gd name="T44" fmla="*/ 339 w 357"/>
                <a:gd name="T45" fmla="*/ 65 h 448"/>
                <a:gd name="T46" fmla="*/ 345 w 357"/>
                <a:gd name="T47" fmla="*/ 86 h 448"/>
                <a:gd name="T48" fmla="*/ 351 w 357"/>
                <a:gd name="T49" fmla="*/ 108 h 448"/>
                <a:gd name="T50" fmla="*/ 356 w 357"/>
                <a:gd name="T51" fmla="*/ 136 h 448"/>
                <a:gd name="T52" fmla="*/ 356 w 357"/>
                <a:gd name="T53" fmla="*/ 167 h 448"/>
                <a:gd name="T54" fmla="*/ 356 w 357"/>
                <a:gd name="T55" fmla="*/ 447 h 448"/>
                <a:gd name="T56" fmla="*/ 281 w 357"/>
                <a:gd name="T57" fmla="*/ 447 h 448"/>
                <a:gd name="T58" fmla="*/ 281 w 357"/>
                <a:gd name="T59" fmla="*/ 173 h 448"/>
                <a:gd name="T60" fmla="*/ 281 w 357"/>
                <a:gd name="T61" fmla="*/ 173 h 448"/>
                <a:gd name="T62" fmla="*/ 281 w 357"/>
                <a:gd name="T63" fmla="*/ 152 h 448"/>
                <a:gd name="T64" fmla="*/ 279 w 357"/>
                <a:gd name="T65" fmla="*/ 136 h 448"/>
                <a:gd name="T66" fmla="*/ 274 w 357"/>
                <a:gd name="T67" fmla="*/ 121 h 448"/>
                <a:gd name="T68" fmla="*/ 270 w 357"/>
                <a:gd name="T69" fmla="*/ 108 h 448"/>
                <a:gd name="T70" fmla="*/ 270 w 357"/>
                <a:gd name="T71" fmla="*/ 108 h 448"/>
                <a:gd name="T72" fmla="*/ 264 w 357"/>
                <a:gd name="T73" fmla="*/ 98 h 448"/>
                <a:gd name="T74" fmla="*/ 258 w 357"/>
                <a:gd name="T75" fmla="*/ 90 h 448"/>
                <a:gd name="T76" fmla="*/ 250 w 357"/>
                <a:gd name="T77" fmla="*/ 84 h 448"/>
                <a:gd name="T78" fmla="*/ 241 w 357"/>
                <a:gd name="T79" fmla="*/ 77 h 448"/>
                <a:gd name="T80" fmla="*/ 233 w 357"/>
                <a:gd name="T81" fmla="*/ 73 h 448"/>
                <a:gd name="T82" fmla="*/ 222 w 357"/>
                <a:gd name="T83" fmla="*/ 69 h 448"/>
                <a:gd name="T84" fmla="*/ 210 w 357"/>
                <a:gd name="T85" fmla="*/ 67 h 448"/>
                <a:gd name="T86" fmla="*/ 200 w 357"/>
                <a:gd name="T87" fmla="*/ 67 h 448"/>
                <a:gd name="T88" fmla="*/ 200 w 357"/>
                <a:gd name="T89" fmla="*/ 67 h 448"/>
                <a:gd name="T90" fmla="*/ 175 w 357"/>
                <a:gd name="T91" fmla="*/ 69 h 448"/>
                <a:gd name="T92" fmla="*/ 156 w 357"/>
                <a:gd name="T93" fmla="*/ 73 h 448"/>
                <a:gd name="T94" fmla="*/ 156 w 357"/>
                <a:gd name="T95" fmla="*/ 73 h 448"/>
                <a:gd name="T96" fmla="*/ 142 w 357"/>
                <a:gd name="T97" fmla="*/ 77 h 448"/>
                <a:gd name="T98" fmla="*/ 127 w 357"/>
                <a:gd name="T99" fmla="*/ 86 h 448"/>
                <a:gd name="T100" fmla="*/ 115 w 357"/>
                <a:gd name="T101" fmla="*/ 96 h 448"/>
                <a:gd name="T102" fmla="*/ 102 w 357"/>
                <a:gd name="T103" fmla="*/ 108 h 448"/>
                <a:gd name="T104" fmla="*/ 102 w 357"/>
                <a:gd name="T105" fmla="*/ 108 h 448"/>
                <a:gd name="T106" fmla="*/ 94 w 357"/>
                <a:gd name="T107" fmla="*/ 119 h 448"/>
                <a:gd name="T108" fmla="*/ 87 w 357"/>
                <a:gd name="T109" fmla="*/ 129 h 448"/>
                <a:gd name="T110" fmla="*/ 83 w 357"/>
                <a:gd name="T111" fmla="*/ 142 h 448"/>
                <a:gd name="T112" fmla="*/ 79 w 357"/>
                <a:gd name="T113" fmla="*/ 152 h 448"/>
                <a:gd name="T114" fmla="*/ 79 w 357"/>
                <a:gd name="T115" fmla="*/ 152 h 448"/>
                <a:gd name="T116" fmla="*/ 75 w 357"/>
                <a:gd name="T117" fmla="*/ 181 h 448"/>
                <a:gd name="T118" fmla="*/ 73 w 357"/>
                <a:gd name="T119" fmla="*/ 219 h 448"/>
                <a:gd name="T120" fmla="*/ 73 w 357"/>
                <a:gd name="T121" fmla="*/ 447 h 448"/>
                <a:gd name="T122" fmla="*/ 0 w 357"/>
                <a:gd name="T123" fmla="*/ 447 h 448"/>
                <a:gd name="T124" fmla="*/ 0 w 357"/>
                <a:gd name="T125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7" h="448">
                  <a:moveTo>
                    <a:pt x="0" y="11"/>
                  </a:moveTo>
                  <a:lnTo>
                    <a:pt x="69" y="11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85" y="54"/>
                  </a:lnTo>
                  <a:lnTo>
                    <a:pt x="102" y="40"/>
                  </a:lnTo>
                  <a:lnTo>
                    <a:pt x="119" y="27"/>
                  </a:lnTo>
                  <a:lnTo>
                    <a:pt x="135" y="17"/>
                  </a:lnTo>
                  <a:lnTo>
                    <a:pt x="135" y="17"/>
                  </a:lnTo>
                  <a:lnTo>
                    <a:pt x="154" y="11"/>
                  </a:lnTo>
                  <a:lnTo>
                    <a:pt x="173" y="5"/>
                  </a:lnTo>
                  <a:lnTo>
                    <a:pt x="191" y="3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35" y="3"/>
                  </a:lnTo>
                  <a:lnTo>
                    <a:pt x="256" y="5"/>
                  </a:lnTo>
                  <a:lnTo>
                    <a:pt x="274" y="11"/>
                  </a:lnTo>
                  <a:lnTo>
                    <a:pt x="291" y="17"/>
                  </a:lnTo>
                  <a:lnTo>
                    <a:pt x="306" y="25"/>
                  </a:lnTo>
                  <a:lnTo>
                    <a:pt x="318" y="38"/>
                  </a:lnTo>
                  <a:lnTo>
                    <a:pt x="328" y="50"/>
                  </a:lnTo>
                  <a:lnTo>
                    <a:pt x="339" y="65"/>
                  </a:lnTo>
                  <a:lnTo>
                    <a:pt x="339" y="65"/>
                  </a:lnTo>
                  <a:lnTo>
                    <a:pt x="345" y="86"/>
                  </a:lnTo>
                  <a:lnTo>
                    <a:pt x="351" y="108"/>
                  </a:lnTo>
                  <a:lnTo>
                    <a:pt x="356" y="136"/>
                  </a:lnTo>
                  <a:lnTo>
                    <a:pt x="356" y="167"/>
                  </a:lnTo>
                  <a:lnTo>
                    <a:pt x="356" y="447"/>
                  </a:lnTo>
                  <a:lnTo>
                    <a:pt x="281" y="447"/>
                  </a:lnTo>
                  <a:lnTo>
                    <a:pt x="281" y="173"/>
                  </a:lnTo>
                  <a:lnTo>
                    <a:pt x="281" y="173"/>
                  </a:lnTo>
                  <a:lnTo>
                    <a:pt x="281" y="152"/>
                  </a:lnTo>
                  <a:lnTo>
                    <a:pt x="279" y="136"/>
                  </a:lnTo>
                  <a:lnTo>
                    <a:pt x="274" y="121"/>
                  </a:lnTo>
                  <a:lnTo>
                    <a:pt x="270" y="108"/>
                  </a:lnTo>
                  <a:lnTo>
                    <a:pt x="270" y="108"/>
                  </a:lnTo>
                  <a:lnTo>
                    <a:pt x="264" y="98"/>
                  </a:lnTo>
                  <a:lnTo>
                    <a:pt x="258" y="90"/>
                  </a:lnTo>
                  <a:lnTo>
                    <a:pt x="250" y="84"/>
                  </a:lnTo>
                  <a:lnTo>
                    <a:pt x="241" y="77"/>
                  </a:lnTo>
                  <a:lnTo>
                    <a:pt x="233" y="73"/>
                  </a:lnTo>
                  <a:lnTo>
                    <a:pt x="222" y="69"/>
                  </a:lnTo>
                  <a:lnTo>
                    <a:pt x="210" y="67"/>
                  </a:lnTo>
                  <a:lnTo>
                    <a:pt x="200" y="67"/>
                  </a:lnTo>
                  <a:lnTo>
                    <a:pt x="200" y="67"/>
                  </a:lnTo>
                  <a:lnTo>
                    <a:pt x="175" y="69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42" y="77"/>
                  </a:lnTo>
                  <a:lnTo>
                    <a:pt x="127" y="86"/>
                  </a:lnTo>
                  <a:lnTo>
                    <a:pt x="115" y="96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94" y="119"/>
                  </a:lnTo>
                  <a:lnTo>
                    <a:pt x="87" y="129"/>
                  </a:lnTo>
                  <a:lnTo>
                    <a:pt x="83" y="142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5" y="181"/>
                  </a:lnTo>
                  <a:lnTo>
                    <a:pt x="73" y="219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3" name="Freeform 70">
              <a:extLst>
                <a:ext uri="{FF2B5EF4-FFF2-40B4-BE49-F238E27FC236}">
                  <a16:creationId xmlns:a16="http://schemas.microsoft.com/office/drawing/2014/main" id="{2E1E0CC4-4DFB-F845-B666-D66E5967A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8663" y="3884613"/>
              <a:ext cx="149225" cy="166687"/>
            </a:xfrm>
            <a:custGeom>
              <a:avLst/>
              <a:gdLst>
                <a:gd name="T0" fmla="*/ 266 w 414"/>
                <a:gd name="T1" fmla="*/ 181 h 463"/>
                <a:gd name="T2" fmla="*/ 286 w 414"/>
                <a:gd name="T3" fmla="*/ 163 h 463"/>
                <a:gd name="T4" fmla="*/ 293 w 414"/>
                <a:gd name="T5" fmla="*/ 133 h 463"/>
                <a:gd name="T6" fmla="*/ 286 w 414"/>
                <a:gd name="T7" fmla="*/ 100 h 463"/>
                <a:gd name="T8" fmla="*/ 266 w 414"/>
                <a:gd name="T9" fmla="*/ 79 h 463"/>
                <a:gd name="T10" fmla="*/ 214 w 414"/>
                <a:gd name="T11" fmla="*/ 63 h 463"/>
                <a:gd name="T12" fmla="*/ 162 w 414"/>
                <a:gd name="T13" fmla="*/ 65 h 463"/>
                <a:gd name="T14" fmla="*/ 123 w 414"/>
                <a:gd name="T15" fmla="*/ 79 h 463"/>
                <a:gd name="T16" fmla="*/ 108 w 414"/>
                <a:gd name="T17" fmla="*/ 94 h 463"/>
                <a:gd name="T18" fmla="*/ 93 w 414"/>
                <a:gd name="T19" fmla="*/ 129 h 463"/>
                <a:gd name="T20" fmla="*/ 23 w 414"/>
                <a:gd name="T21" fmla="*/ 144 h 463"/>
                <a:gd name="T22" fmla="*/ 31 w 414"/>
                <a:gd name="T23" fmla="*/ 90 h 463"/>
                <a:gd name="T24" fmla="*/ 52 w 414"/>
                <a:gd name="T25" fmla="*/ 50 h 463"/>
                <a:gd name="T26" fmla="*/ 75 w 414"/>
                <a:gd name="T27" fmla="*/ 31 h 463"/>
                <a:gd name="T28" fmla="*/ 160 w 414"/>
                <a:gd name="T29" fmla="*/ 3 h 463"/>
                <a:gd name="T30" fmla="*/ 228 w 414"/>
                <a:gd name="T31" fmla="*/ 3 h 463"/>
                <a:gd name="T32" fmla="*/ 316 w 414"/>
                <a:gd name="T33" fmla="*/ 29 h 463"/>
                <a:gd name="T34" fmla="*/ 336 w 414"/>
                <a:gd name="T35" fmla="*/ 46 h 463"/>
                <a:gd name="T36" fmla="*/ 357 w 414"/>
                <a:gd name="T37" fmla="*/ 79 h 463"/>
                <a:gd name="T38" fmla="*/ 364 w 414"/>
                <a:gd name="T39" fmla="*/ 121 h 463"/>
                <a:gd name="T40" fmla="*/ 366 w 414"/>
                <a:gd name="T41" fmla="*/ 383 h 463"/>
                <a:gd name="T42" fmla="*/ 372 w 414"/>
                <a:gd name="T43" fmla="*/ 393 h 463"/>
                <a:gd name="T44" fmla="*/ 388 w 414"/>
                <a:gd name="T45" fmla="*/ 397 h 463"/>
                <a:gd name="T46" fmla="*/ 413 w 414"/>
                <a:gd name="T47" fmla="*/ 395 h 463"/>
                <a:gd name="T48" fmla="*/ 386 w 414"/>
                <a:gd name="T49" fmla="*/ 456 h 463"/>
                <a:gd name="T50" fmla="*/ 361 w 414"/>
                <a:gd name="T51" fmla="*/ 458 h 463"/>
                <a:gd name="T52" fmla="*/ 316 w 414"/>
                <a:gd name="T53" fmla="*/ 441 h 463"/>
                <a:gd name="T54" fmla="*/ 299 w 414"/>
                <a:gd name="T55" fmla="*/ 412 h 463"/>
                <a:gd name="T56" fmla="*/ 282 w 414"/>
                <a:gd name="T57" fmla="*/ 404 h 463"/>
                <a:gd name="T58" fmla="*/ 230 w 414"/>
                <a:gd name="T59" fmla="*/ 441 h 463"/>
                <a:gd name="T60" fmla="*/ 185 w 414"/>
                <a:gd name="T61" fmla="*/ 458 h 463"/>
                <a:gd name="T62" fmla="*/ 137 w 414"/>
                <a:gd name="T63" fmla="*/ 462 h 463"/>
                <a:gd name="T64" fmla="*/ 81 w 414"/>
                <a:gd name="T65" fmla="*/ 454 h 463"/>
                <a:gd name="T66" fmla="*/ 48 w 414"/>
                <a:gd name="T67" fmla="*/ 435 h 463"/>
                <a:gd name="T68" fmla="*/ 29 w 414"/>
                <a:gd name="T69" fmla="*/ 416 h 463"/>
                <a:gd name="T70" fmla="*/ 8 w 414"/>
                <a:gd name="T71" fmla="*/ 383 h 463"/>
                <a:gd name="T72" fmla="*/ 0 w 414"/>
                <a:gd name="T73" fmla="*/ 347 h 463"/>
                <a:gd name="T74" fmla="*/ 0 w 414"/>
                <a:gd name="T75" fmla="*/ 319 h 463"/>
                <a:gd name="T76" fmla="*/ 8 w 414"/>
                <a:gd name="T77" fmla="*/ 279 h 463"/>
                <a:gd name="T78" fmla="*/ 29 w 414"/>
                <a:gd name="T79" fmla="*/ 248 h 463"/>
                <a:gd name="T80" fmla="*/ 58 w 414"/>
                <a:gd name="T81" fmla="*/ 223 h 463"/>
                <a:gd name="T82" fmla="*/ 137 w 414"/>
                <a:gd name="T83" fmla="*/ 198 h 463"/>
                <a:gd name="T84" fmla="*/ 100 w 414"/>
                <a:gd name="T85" fmla="*/ 381 h 463"/>
                <a:gd name="T86" fmla="*/ 139 w 414"/>
                <a:gd name="T87" fmla="*/ 399 h 463"/>
                <a:gd name="T88" fmla="*/ 174 w 414"/>
                <a:gd name="T89" fmla="*/ 399 h 463"/>
                <a:gd name="T90" fmla="*/ 228 w 414"/>
                <a:gd name="T91" fmla="*/ 383 h 463"/>
                <a:gd name="T92" fmla="*/ 255 w 414"/>
                <a:gd name="T93" fmla="*/ 364 h 463"/>
                <a:gd name="T94" fmla="*/ 282 w 414"/>
                <a:gd name="T95" fmla="*/ 331 h 463"/>
                <a:gd name="T96" fmla="*/ 291 w 414"/>
                <a:gd name="T97" fmla="*/ 285 h 463"/>
                <a:gd name="T98" fmla="*/ 274 w 414"/>
                <a:gd name="T99" fmla="*/ 233 h 463"/>
                <a:gd name="T100" fmla="*/ 235 w 414"/>
                <a:gd name="T101" fmla="*/ 246 h 463"/>
                <a:gd name="T102" fmla="*/ 170 w 414"/>
                <a:gd name="T103" fmla="*/ 254 h 463"/>
                <a:gd name="T104" fmla="*/ 110 w 414"/>
                <a:gd name="T105" fmla="*/ 271 h 463"/>
                <a:gd name="T106" fmla="*/ 89 w 414"/>
                <a:gd name="T107" fmla="*/ 287 h 463"/>
                <a:gd name="T108" fmla="*/ 79 w 414"/>
                <a:gd name="T109" fmla="*/ 312 h 463"/>
                <a:gd name="T110" fmla="*/ 77 w 414"/>
                <a:gd name="T111" fmla="*/ 346 h 463"/>
                <a:gd name="T112" fmla="*/ 100 w 414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4" h="463">
                  <a:moveTo>
                    <a:pt x="253" y="183"/>
                  </a:moveTo>
                  <a:lnTo>
                    <a:pt x="253" y="183"/>
                  </a:lnTo>
                  <a:lnTo>
                    <a:pt x="266" y="181"/>
                  </a:lnTo>
                  <a:lnTo>
                    <a:pt x="274" y="177"/>
                  </a:lnTo>
                  <a:lnTo>
                    <a:pt x="282" y="171"/>
                  </a:lnTo>
                  <a:lnTo>
                    <a:pt x="286" y="163"/>
                  </a:lnTo>
                  <a:lnTo>
                    <a:pt x="286" y="163"/>
                  </a:lnTo>
                  <a:lnTo>
                    <a:pt x="291" y="150"/>
                  </a:lnTo>
                  <a:lnTo>
                    <a:pt x="293" y="133"/>
                  </a:lnTo>
                  <a:lnTo>
                    <a:pt x="293" y="133"/>
                  </a:lnTo>
                  <a:lnTo>
                    <a:pt x="291" y="117"/>
                  </a:lnTo>
                  <a:lnTo>
                    <a:pt x="286" y="100"/>
                  </a:lnTo>
                  <a:lnTo>
                    <a:pt x="278" y="90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1" y="71"/>
                  </a:lnTo>
                  <a:lnTo>
                    <a:pt x="233" y="67"/>
                  </a:lnTo>
                  <a:lnTo>
                    <a:pt x="214" y="63"/>
                  </a:lnTo>
                  <a:lnTo>
                    <a:pt x="189" y="63"/>
                  </a:lnTo>
                  <a:lnTo>
                    <a:pt x="189" y="63"/>
                  </a:lnTo>
                  <a:lnTo>
                    <a:pt x="162" y="65"/>
                  </a:lnTo>
                  <a:lnTo>
                    <a:pt x="141" y="69"/>
                  </a:lnTo>
                  <a:lnTo>
                    <a:pt x="131" y="73"/>
                  </a:lnTo>
                  <a:lnTo>
                    <a:pt x="123" y="79"/>
                  </a:lnTo>
                  <a:lnTo>
                    <a:pt x="114" y="86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2" y="102"/>
                  </a:lnTo>
                  <a:lnTo>
                    <a:pt x="98" y="115"/>
                  </a:lnTo>
                  <a:lnTo>
                    <a:pt x="93" y="129"/>
                  </a:lnTo>
                  <a:lnTo>
                    <a:pt x="91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3" y="125"/>
                  </a:lnTo>
                  <a:lnTo>
                    <a:pt x="27" y="106"/>
                  </a:lnTo>
                  <a:lnTo>
                    <a:pt x="31" y="90"/>
                  </a:lnTo>
                  <a:lnTo>
                    <a:pt x="35" y="75"/>
                  </a:lnTo>
                  <a:lnTo>
                    <a:pt x="43" y="63"/>
                  </a:lnTo>
                  <a:lnTo>
                    <a:pt x="52" y="50"/>
                  </a:lnTo>
                  <a:lnTo>
                    <a:pt x="62" y="40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100" y="17"/>
                  </a:lnTo>
                  <a:lnTo>
                    <a:pt x="129" y="9"/>
                  </a:lnTo>
                  <a:lnTo>
                    <a:pt x="160" y="3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228" y="3"/>
                  </a:lnTo>
                  <a:lnTo>
                    <a:pt x="262" y="7"/>
                  </a:lnTo>
                  <a:lnTo>
                    <a:pt x="291" y="17"/>
                  </a:lnTo>
                  <a:lnTo>
                    <a:pt x="316" y="29"/>
                  </a:lnTo>
                  <a:lnTo>
                    <a:pt x="316" y="29"/>
                  </a:lnTo>
                  <a:lnTo>
                    <a:pt x="328" y="38"/>
                  </a:lnTo>
                  <a:lnTo>
                    <a:pt x="336" y="46"/>
                  </a:lnTo>
                  <a:lnTo>
                    <a:pt x="345" y="56"/>
                  </a:lnTo>
                  <a:lnTo>
                    <a:pt x="351" y="67"/>
                  </a:lnTo>
                  <a:lnTo>
                    <a:pt x="357" y="79"/>
                  </a:lnTo>
                  <a:lnTo>
                    <a:pt x="361" y="92"/>
                  </a:lnTo>
                  <a:lnTo>
                    <a:pt x="364" y="106"/>
                  </a:lnTo>
                  <a:lnTo>
                    <a:pt x="364" y="121"/>
                  </a:lnTo>
                  <a:lnTo>
                    <a:pt x="364" y="372"/>
                  </a:lnTo>
                  <a:lnTo>
                    <a:pt x="364" y="372"/>
                  </a:lnTo>
                  <a:lnTo>
                    <a:pt x="366" y="383"/>
                  </a:lnTo>
                  <a:lnTo>
                    <a:pt x="368" y="391"/>
                  </a:lnTo>
                  <a:lnTo>
                    <a:pt x="368" y="391"/>
                  </a:lnTo>
                  <a:lnTo>
                    <a:pt x="372" y="393"/>
                  </a:lnTo>
                  <a:lnTo>
                    <a:pt x="376" y="395"/>
                  </a:lnTo>
                  <a:lnTo>
                    <a:pt x="388" y="397"/>
                  </a:lnTo>
                  <a:lnTo>
                    <a:pt x="388" y="397"/>
                  </a:lnTo>
                  <a:lnTo>
                    <a:pt x="399" y="397"/>
                  </a:lnTo>
                  <a:lnTo>
                    <a:pt x="399" y="397"/>
                  </a:lnTo>
                  <a:lnTo>
                    <a:pt x="413" y="395"/>
                  </a:lnTo>
                  <a:lnTo>
                    <a:pt x="413" y="449"/>
                  </a:lnTo>
                  <a:lnTo>
                    <a:pt x="413" y="449"/>
                  </a:lnTo>
                  <a:lnTo>
                    <a:pt x="386" y="456"/>
                  </a:lnTo>
                  <a:lnTo>
                    <a:pt x="386" y="456"/>
                  </a:lnTo>
                  <a:lnTo>
                    <a:pt x="361" y="458"/>
                  </a:lnTo>
                  <a:lnTo>
                    <a:pt x="361" y="458"/>
                  </a:lnTo>
                  <a:lnTo>
                    <a:pt x="345" y="456"/>
                  </a:lnTo>
                  <a:lnTo>
                    <a:pt x="328" y="449"/>
                  </a:lnTo>
                  <a:lnTo>
                    <a:pt x="316" y="441"/>
                  </a:lnTo>
                  <a:lnTo>
                    <a:pt x="307" y="431"/>
                  </a:lnTo>
                  <a:lnTo>
                    <a:pt x="307" y="431"/>
                  </a:lnTo>
                  <a:lnTo>
                    <a:pt x="299" y="412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2" y="404"/>
                  </a:lnTo>
                  <a:lnTo>
                    <a:pt x="266" y="416"/>
                  </a:lnTo>
                  <a:lnTo>
                    <a:pt x="249" y="429"/>
                  </a:lnTo>
                  <a:lnTo>
                    <a:pt x="230" y="441"/>
                  </a:lnTo>
                  <a:lnTo>
                    <a:pt x="230" y="441"/>
                  </a:lnTo>
                  <a:lnTo>
                    <a:pt x="208" y="449"/>
                  </a:lnTo>
                  <a:lnTo>
                    <a:pt x="185" y="458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8" y="460"/>
                  </a:lnTo>
                  <a:lnTo>
                    <a:pt x="95" y="458"/>
                  </a:lnTo>
                  <a:lnTo>
                    <a:pt x="81" y="454"/>
                  </a:lnTo>
                  <a:lnTo>
                    <a:pt x="70" y="447"/>
                  </a:lnTo>
                  <a:lnTo>
                    <a:pt x="58" y="441"/>
                  </a:lnTo>
                  <a:lnTo>
                    <a:pt x="48" y="435"/>
                  </a:lnTo>
                  <a:lnTo>
                    <a:pt x="37" y="424"/>
                  </a:lnTo>
                  <a:lnTo>
                    <a:pt x="37" y="424"/>
                  </a:lnTo>
                  <a:lnTo>
                    <a:pt x="29" y="416"/>
                  </a:lnTo>
                  <a:lnTo>
                    <a:pt x="21" y="406"/>
                  </a:lnTo>
                  <a:lnTo>
                    <a:pt x="14" y="395"/>
                  </a:lnTo>
                  <a:lnTo>
                    <a:pt x="8" y="383"/>
                  </a:lnTo>
                  <a:lnTo>
                    <a:pt x="4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4" y="291"/>
                  </a:lnTo>
                  <a:lnTo>
                    <a:pt x="8" y="279"/>
                  </a:lnTo>
                  <a:lnTo>
                    <a:pt x="14" y="269"/>
                  </a:lnTo>
                  <a:lnTo>
                    <a:pt x="21" y="258"/>
                  </a:lnTo>
                  <a:lnTo>
                    <a:pt x="29" y="248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3"/>
                  </a:lnTo>
                  <a:lnTo>
                    <a:pt x="81" y="213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3" y="183"/>
                  </a:lnTo>
                  <a:close/>
                  <a:moveTo>
                    <a:pt x="100" y="381"/>
                  </a:moveTo>
                  <a:lnTo>
                    <a:pt x="100" y="381"/>
                  </a:lnTo>
                  <a:lnTo>
                    <a:pt x="112" y="389"/>
                  </a:lnTo>
                  <a:lnTo>
                    <a:pt x="124" y="395"/>
                  </a:lnTo>
                  <a:lnTo>
                    <a:pt x="139" y="399"/>
                  </a:lnTo>
                  <a:lnTo>
                    <a:pt x="154" y="399"/>
                  </a:lnTo>
                  <a:lnTo>
                    <a:pt x="154" y="399"/>
                  </a:lnTo>
                  <a:lnTo>
                    <a:pt x="174" y="399"/>
                  </a:lnTo>
                  <a:lnTo>
                    <a:pt x="193" y="395"/>
                  </a:lnTo>
                  <a:lnTo>
                    <a:pt x="212" y="389"/>
                  </a:lnTo>
                  <a:lnTo>
                    <a:pt x="228" y="383"/>
                  </a:lnTo>
                  <a:lnTo>
                    <a:pt x="228" y="383"/>
                  </a:lnTo>
                  <a:lnTo>
                    <a:pt x="243" y="375"/>
                  </a:lnTo>
                  <a:lnTo>
                    <a:pt x="255" y="364"/>
                  </a:lnTo>
                  <a:lnTo>
                    <a:pt x="266" y="354"/>
                  </a:lnTo>
                  <a:lnTo>
                    <a:pt x="274" y="343"/>
                  </a:lnTo>
                  <a:lnTo>
                    <a:pt x="282" y="331"/>
                  </a:lnTo>
                  <a:lnTo>
                    <a:pt x="286" y="316"/>
                  </a:lnTo>
                  <a:lnTo>
                    <a:pt x="289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4" y="233"/>
                  </a:lnTo>
                  <a:lnTo>
                    <a:pt x="255" y="239"/>
                  </a:lnTo>
                  <a:lnTo>
                    <a:pt x="255" y="239"/>
                  </a:lnTo>
                  <a:lnTo>
                    <a:pt x="235" y="246"/>
                  </a:lnTo>
                  <a:lnTo>
                    <a:pt x="214" y="248"/>
                  </a:lnTo>
                  <a:lnTo>
                    <a:pt x="170" y="254"/>
                  </a:lnTo>
                  <a:lnTo>
                    <a:pt x="170" y="254"/>
                  </a:lnTo>
                  <a:lnTo>
                    <a:pt x="135" y="260"/>
                  </a:lnTo>
                  <a:lnTo>
                    <a:pt x="120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5" y="281"/>
                  </a:lnTo>
                  <a:lnTo>
                    <a:pt x="89" y="287"/>
                  </a:lnTo>
                  <a:lnTo>
                    <a:pt x="85" y="296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7" y="346"/>
                  </a:lnTo>
                  <a:lnTo>
                    <a:pt x="81" y="360"/>
                  </a:lnTo>
                  <a:lnTo>
                    <a:pt x="89" y="372"/>
                  </a:lnTo>
                  <a:lnTo>
                    <a:pt x="100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4" name="Freeform 71">
              <a:extLst>
                <a:ext uri="{FF2B5EF4-FFF2-40B4-BE49-F238E27FC236}">
                  <a16:creationId xmlns:a16="http://schemas.microsoft.com/office/drawing/2014/main" id="{39197F38-525F-1942-B2CF-8DBA0332D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2175" y="3829050"/>
              <a:ext cx="139700" cy="222250"/>
            </a:xfrm>
            <a:custGeom>
              <a:avLst/>
              <a:gdLst>
                <a:gd name="T0" fmla="*/ 272 w 387"/>
                <a:gd name="T1" fmla="*/ 177 h 619"/>
                <a:gd name="T2" fmla="*/ 293 w 387"/>
                <a:gd name="T3" fmla="*/ 194 h 619"/>
                <a:gd name="T4" fmla="*/ 316 w 387"/>
                <a:gd name="T5" fmla="*/ 0 h 619"/>
                <a:gd name="T6" fmla="*/ 386 w 387"/>
                <a:gd name="T7" fmla="*/ 601 h 619"/>
                <a:gd name="T8" fmla="*/ 320 w 387"/>
                <a:gd name="T9" fmla="*/ 541 h 619"/>
                <a:gd name="T10" fmla="*/ 307 w 387"/>
                <a:gd name="T11" fmla="*/ 560 h 619"/>
                <a:gd name="T12" fmla="*/ 276 w 387"/>
                <a:gd name="T13" fmla="*/ 589 h 619"/>
                <a:gd name="T14" fmla="*/ 260 w 387"/>
                <a:gd name="T15" fmla="*/ 599 h 619"/>
                <a:gd name="T16" fmla="*/ 222 w 387"/>
                <a:gd name="T17" fmla="*/ 612 h 619"/>
                <a:gd name="T18" fmla="*/ 179 w 387"/>
                <a:gd name="T19" fmla="*/ 618 h 619"/>
                <a:gd name="T20" fmla="*/ 162 w 387"/>
                <a:gd name="T21" fmla="*/ 616 h 619"/>
                <a:gd name="T22" fmla="*/ 127 w 387"/>
                <a:gd name="T23" fmla="*/ 608 h 619"/>
                <a:gd name="T24" fmla="*/ 95 w 387"/>
                <a:gd name="T25" fmla="*/ 593 h 619"/>
                <a:gd name="T26" fmla="*/ 66 w 387"/>
                <a:gd name="T27" fmla="*/ 570 h 619"/>
                <a:gd name="T28" fmla="*/ 54 w 387"/>
                <a:gd name="T29" fmla="*/ 556 h 619"/>
                <a:gd name="T30" fmla="*/ 31 w 387"/>
                <a:gd name="T31" fmla="*/ 522 h 619"/>
                <a:gd name="T32" fmla="*/ 14 w 387"/>
                <a:gd name="T33" fmla="*/ 485 h 619"/>
                <a:gd name="T34" fmla="*/ 4 w 387"/>
                <a:gd name="T35" fmla="*/ 441 h 619"/>
                <a:gd name="T36" fmla="*/ 0 w 387"/>
                <a:gd name="T37" fmla="*/ 391 h 619"/>
                <a:gd name="T38" fmla="*/ 2 w 387"/>
                <a:gd name="T39" fmla="*/ 368 h 619"/>
                <a:gd name="T40" fmla="*/ 6 w 387"/>
                <a:gd name="T41" fmla="*/ 325 h 619"/>
                <a:gd name="T42" fmla="*/ 18 w 387"/>
                <a:gd name="T43" fmla="*/ 283 h 619"/>
                <a:gd name="T44" fmla="*/ 37 w 387"/>
                <a:gd name="T45" fmla="*/ 244 h 619"/>
                <a:gd name="T46" fmla="*/ 50 w 387"/>
                <a:gd name="T47" fmla="*/ 227 h 619"/>
                <a:gd name="T48" fmla="*/ 75 w 387"/>
                <a:gd name="T49" fmla="*/ 196 h 619"/>
                <a:gd name="T50" fmla="*/ 108 w 387"/>
                <a:gd name="T51" fmla="*/ 175 h 619"/>
                <a:gd name="T52" fmla="*/ 145 w 387"/>
                <a:gd name="T53" fmla="*/ 161 h 619"/>
                <a:gd name="T54" fmla="*/ 187 w 387"/>
                <a:gd name="T55" fmla="*/ 157 h 619"/>
                <a:gd name="T56" fmla="*/ 212 w 387"/>
                <a:gd name="T57" fmla="*/ 159 h 619"/>
                <a:gd name="T58" fmla="*/ 253 w 387"/>
                <a:gd name="T59" fmla="*/ 169 h 619"/>
                <a:gd name="T60" fmla="*/ 108 w 387"/>
                <a:gd name="T61" fmla="*/ 506 h 619"/>
                <a:gd name="T62" fmla="*/ 116 w 387"/>
                <a:gd name="T63" fmla="*/ 516 h 619"/>
                <a:gd name="T64" fmla="*/ 135 w 387"/>
                <a:gd name="T65" fmla="*/ 535 h 619"/>
                <a:gd name="T66" fmla="*/ 158 w 387"/>
                <a:gd name="T67" fmla="*/ 547 h 619"/>
                <a:gd name="T68" fmla="*/ 187 w 387"/>
                <a:gd name="T69" fmla="*/ 551 h 619"/>
                <a:gd name="T70" fmla="*/ 201 w 387"/>
                <a:gd name="T71" fmla="*/ 553 h 619"/>
                <a:gd name="T72" fmla="*/ 226 w 387"/>
                <a:gd name="T73" fmla="*/ 549 h 619"/>
                <a:gd name="T74" fmla="*/ 249 w 387"/>
                <a:gd name="T75" fmla="*/ 541 h 619"/>
                <a:gd name="T76" fmla="*/ 268 w 387"/>
                <a:gd name="T77" fmla="*/ 529 h 619"/>
                <a:gd name="T78" fmla="*/ 286 w 387"/>
                <a:gd name="T79" fmla="*/ 510 h 619"/>
                <a:gd name="T80" fmla="*/ 293 w 387"/>
                <a:gd name="T81" fmla="*/ 497 h 619"/>
                <a:gd name="T82" fmla="*/ 305 w 387"/>
                <a:gd name="T83" fmla="*/ 470 h 619"/>
                <a:gd name="T84" fmla="*/ 316 w 387"/>
                <a:gd name="T85" fmla="*/ 423 h 619"/>
                <a:gd name="T86" fmla="*/ 318 w 387"/>
                <a:gd name="T87" fmla="*/ 383 h 619"/>
                <a:gd name="T88" fmla="*/ 314 w 387"/>
                <a:gd name="T89" fmla="*/ 327 h 619"/>
                <a:gd name="T90" fmla="*/ 305 w 387"/>
                <a:gd name="T91" fmla="*/ 296 h 619"/>
                <a:gd name="T92" fmla="*/ 293 w 387"/>
                <a:gd name="T93" fmla="*/ 271 h 619"/>
                <a:gd name="T94" fmla="*/ 284 w 387"/>
                <a:gd name="T95" fmla="*/ 260 h 619"/>
                <a:gd name="T96" fmla="*/ 257 w 387"/>
                <a:gd name="T97" fmla="*/ 235 h 619"/>
                <a:gd name="T98" fmla="*/ 237 w 387"/>
                <a:gd name="T99" fmla="*/ 227 h 619"/>
                <a:gd name="T100" fmla="*/ 214 w 387"/>
                <a:gd name="T101" fmla="*/ 221 h 619"/>
                <a:gd name="T102" fmla="*/ 201 w 387"/>
                <a:gd name="T103" fmla="*/ 221 h 619"/>
                <a:gd name="T104" fmla="*/ 174 w 387"/>
                <a:gd name="T105" fmla="*/ 223 h 619"/>
                <a:gd name="T106" fmla="*/ 151 w 387"/>
                <a:gd name="T107" fmla="*/ 231 h 619"/>
                <a:gd name="T108" fmla="*/ 131 w 387"/>
                <a:gd name="T109" fmla="*/ 244 h 619"/>
                <a:gd name="T110" fmla="*/ 112 w 387"/>
                <a:gd name="T111" fmla="*/ 262 h 619"/>
                <a:gd name="T112" fmla="*/ 104 w 387"/>
                <a:gd name="T113" fmla="*/ 275 h 619"/>
                <a:gd name="T114" fmla="*/ 91 w 387"/>
                <a:gd name="T115" fmla="*/ 300 h 619"/>
                <a:gd name="T116" fmla="*/ 83 w 387"/>
                <a:gd name="T117" fmla="*/ 331 h 619"/>
                <a:gd name="T118" fmla="*/ 77 w 387"/>
                <a:gd name="T119" fmla="*/ 387 h 619"/>
                <a:gd name="T120" fmla="*/ 79 w 387"/>
                <a:gd name="T121" fmla="*/ 423 h 619"/>
                <a:gd name="T122" fmla="*/ 93 w 387"/>
                <a:gd name="T123" fmla="*/ 481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7" h="619">
                  <a:moveTo>
                    <a:pt x="272" y="177"/>
                  </a:moveTo>
                  <a:lnTo>
                    <a:pt x="272" y="177"/>
                  </a:lnTo>
                  <a:lnTo>
                    <a:pt x="280" y="185"/>
                  </a:lnTo>
                  <a:lnTo>
                    <a:pt x="293" y="194"/>
                  </a:lnTo>
                  <a:lnTo>
                    <a:pt x="316" y="221"/>
                  </a:lnTo>
                  <a:lnTo>
                    <a:pt x="316" y="0"/>
                  </a:lnTo>
                  <a:lnTo>
                    <a:pt x="386" y="0"/>
                  </a:lnTo>
                  <a:lnTo>
                    <a:pt x="386" y="601"/>
                  </a:lnTo>
                  <a:lnTo>
                    <a:pt x="320" y="601"/>
                  </a:lnTo>
                  <a:lnTo>
                    <a:pt x="320" y="541"/>
                  </a:lnTo>
                  <a:lnTo>
                    <a:pt x="320" y="541"/>
                  </a:lnTo>
                  <a:lnTo>
                    <a:pt x="307" y="560"/>
                  </a:lnTo>
                  <a:lnTo>
                    <a:pt x="293" y="576"/>
                  </a:lnTo>
                  <a:lnTo>
                    <a:pt x="276" y="589"/>
                  </a:lnTo>
                  <a:lnTo>
                    <a:pt x="260" y="599"/>
                  </a:lnTo>
                  <a:lnTo>
                    <a:pt x="260" y="599"/>
                  </a:lnTo>
                  <a:lnTo>
                    <a:pt x="241" y="608"/>
                  </a:lnTo>
                  <a:lnTo>
                    <a:pt x="222" y="612"/>
                  </a:lnTo>
                  <a:lnTo>
                    <a:pt x="201" y="616"/>
                  </a:lnTo>
                  <a:lnTo>
                    <a:pt x="179" y="618"/>
                  </a:lnTo>
                  <a:lnTo>
                    <a:pt x="179" y="618"/>
                  </a:lnTo>
                  <a:lnTo>
                    <a:pt x="162" y="616"/>
                  </a:lnTo>
                  <a:lnTo>
                    <a:pt x="143" y="614"/>
                  </a:lnTo>
                  <a:lnTo>
                    <a:pt x="127" y="608"/>
                  </a:lnTo>
                  <a:lnTo>
                    <a:pt x="112" y="601"/>
                  </a:lnTo>
                  <a:lnTo>
                    <a:pt x="95" y="593"/>
                  </a:lnTo>
                  <a:lnTo>
                    <a:pt x="81" y="583"/>
                  </a:lnTo>
                  <a:lnTo>
                    <a:pt x="66" y="570"/>
                  </a:lnTo>
                  <a:lnTo>
                    <a:pt x="54" y="556"/>
                  </a:lnTo>
                  <a:lnTo>
                    <a:pt x="54" y="556"/>
                  </a:lnTo>
                  <a:lnTo>
                    <a:pt x="41" y="539"/>
                  </a:lnTo>
                  <a:lnTo>
                    <a:pt x="31" y="522"/>
                  </a:lnTo>
                  <a:lnTo>
                    <a:pt x="21" y="504"/>
                  </a:lnTo>
                  <a:lnTo>
                    <a:pt x="14" y="485"/>
                  </a:lnTo>
                  <a:lnTo>
                    <a:pt x="8" y="462"/>
                  </a:lnTo>
                  <a:lnTo>
                    <a:pt x="4" y="441"/>
                  </a:lnTo>
                  <a:lnTo>
                    <a:pt x="2" y="416"/>
                  </a:lnTo>
                  <a:lnTo>
                    <a:pt x="0" y="391"/>
                  </a:lnTo>
                  <a:lnTo>
                    <a:pt x="0" y="391"/>
                  </a:lnTo>
                  <a:lnTo>
                    <a:pt x="2" y="368"/>
                  </a:lnTo>
                  <a:lnTo>
                    <a:pt x="4" y="346"/>
                  </a:lnTo>
                  <a:lnTo>
                    <a:pt x="6" y="325"/>
                  </a:lnTo>
                  <a:lnTo>
                    <a:pt x="12" y="304"/>
                  </a:lnTo>
                  <a:lnTo>
                    <a:pt x="18" y="283"/>
                  </a:lnTo>
                  <a:lnTo>
                    <a:pt x="27" y="262"/>
                  </a:lnTo>
                  <a:lnTo>
                    <a:pt x="37" y="244"/>
                  </a:lnTo>
                  <a:lnTo>
                    <a:pt x="50" y="227"/>
                  </a:lnTo>
                  <a:lnTo>
                    <a:pt x="50" y="227"/>
                  </a:lnTo>
                  <a:lnTo>
                    <a:pt x="62" y="210"/>
                  </a:lnTo>
                  <a:lnTo>
                    <a:pt x="75" y="196"/>
                  </a:lnTo>
                  <a:lnTo>
                    <a:pt x="91" y="183"/>
                  </a:lnTo>
                  <a:lnTo>
                    <a:pt x="108" y="175"/>
                  </a:lnTo>
                  <a:lnTo>
                    <a:pt x="127" y="167"/>
                  </a:lnTo>
                  <a:lnTo>
                    <a:pt x="145" y="161"/>
                  </a:lnTo>
                  <a:lnTo>
                    <a:pt x="166" y="159"/>
                  </a:lnTo>
                  <a:lnTo>
                    <a:pt x="187" y="157"/>
                  </a:lnTo>
                  <a:lnTo>
                    <a:pt x="187" y="157"/>
                  </a:lnTo>
                  <a:lnTo>
                    <a:pt x="212" y="159"/>
                  </a:lnTo>
                  <a:lnTo>
                    <a:pt x="233" y="163"/>
                  </a:lnTo>
                  <a:lnTo>
                    <a:pt x="253" y="169"/>
                  </a:lnTo>
                  <a:lnTo>
                    <a:pt x="272" y="177"/>
                  </a:lnTo>
                  <a:close/>
                  <a:moveTo>
                    <a:pt x="108" y="506"/>
                  </a:moveTo>
                  <a:lnTo>
                    <a:pt x="108" y="506"/>
                  </a:lnTo>
                  <a:lnTo>
                    <a:pt x="116" y="516"/>
                  </a:lnTo>
                  <a:lnTo>
                    <a:pt x="124" y="526"/>
                  </a:lnTo>
                  <a:lnTo>
                    <a:pt x="135" y="535"/>
                  </a:lnTo>
                  <a:lnTo>
                    <a:pt x="145" y="541"/>
                  </a:lnTo>
                  <a:lnTo>
                    <a:pt x="158" y="547"/>
                  </a:lnTo>
                  <a:lnTo>
                    <a:pt x="172" y="549"/>
                  </a:lnTo>
                  <a:lnTo>
                    <a:pt x="187" y="551"/>
                  </a:lnTo>
                  <a:lnTo>
                    <a:pt x="201" y="553"/>
                  </a:lnTo>
                  <a:lnTo>
                    <a:pt x="201" y="553"/>
                  </a:lnTo>
                  <a:lnTo>
                    <a:pt x="214" y="551"/>
                  </a:lnTo>
                  <a:lnTo>
                    <a:pt x="226" y="549"/>
                  </a:lnTo>
                  <a:lnTo>
                    <a:pt x="237" y="547"/>
                  </a:lnTo>
                  <a:lnTo>
                    <a:pt x="249" y="541"/>
                  </a:lnTo>
                  <a:lnTo>
                    <a:pt x="260" y="537"/>
                  </a:lnTo>
                  <a:lnTo>
                    <a:pt x="268" y="529"/>
                  </a:lnTo>
                  <a:lnTo>
                    <a:pt x="276" y="520"/>
                  </a:lnTo>
                  <a:lnTo>
                    <a:pt x="286" y="510"/>
                  </a:lnTo>
                  <a:lnTo>
                    <a:pt x="286" y="510"/>
                  </a:lnTo>
                  <a:lnTo>
                    <a:pt x="293" y="497"/>
                  </a:lnTo>
                  <a:lnTo>
                    <a:pt x="299" y="485"/>
                  </a:lnTo>
                  <a:lnTo>
                    <a:pt x="305" y="470"/>
                  </a:lnTo>
                  <a:lnTo>
                    <a:pt x="309" y="456"/>
                  </a:lnTo>
                  <a:lnTo>
                    <a:pt x="316" y="423"/>
                  </a:lnTo>
                  <a:lnTo>
                    <a:pt x="318" y="383"/>
                  </a:lnTo>
                  <a:lnTo>
                    <a:pt x="318" y="383"/>
                  </a:lnTo>
                  <a:lnTo>
                    <a:pt x="316" y="343"/>
                  </a:lnTo>
                  <a:lnTo>
                    <a:pt x="314" y="327"/>
                  </a:lnTo>
                  <a:lnTo>
                    <a:pt x="309" y="310"/>
                  </a:lnTo>
                  <a:lnTo>
                    <a:pt x="305" y="296"/>
                  </a:lnTo>
                  <a:lnTo>
                    <a:pt x="299" y="283"/>
                  </a:lnTo>
                  <a:lnTo>
                    <a:pt x="293" y="271"/>
                  </a:lnTo>
                  <a:lnTo>
                    <a:pt x="284" y="260"/>
                  </a:lnTo>
                  <a:lnTo>
                    <a:pt x="284" y="260"/>
                  </a:lnTo>
                  <a:lnTo>
                    <a:pt x="266" y="244"/>
                  </a:lnTo>
                  <a:lnTo>
                    <a:pt x="257" y="235"/>
                  </a:lnTo>
                  <a:lnTo>
                    <a:pt x="247" y="231"/>
                  </a:lnTo>
                  <a:lnTo>
                    <a:pt x="237" y="227"/>
                  </a:lnTo>
                  <a:lnTo>
                    <a:pt x="224" y="223"/>
                  </a:lnTo>
                  <a:lnTo>
                    <a:pt x="214" y="221"/>
                  </a:lnTo>
                  <a:lnTo>
                    <a:pt x="201" y="221"/>
                  </a:lnTo>
                  <a:lnTo>
                    <a:pt x="201" y="221"/>
                  </a:lnTo>
                  <a:lnTo>
                    <a:pt x="189" y="221"/>
                  </a:lnTo>
                  <a:lnTo>
                    <a:pt x="174" y="223"/>
                  </a:lnTo>
                  <a:lnTo>
                    <a:pt x="164" y="227"/>
                  </a:lnTo>
                  <a:lnTo>
                    <a:pt x="151" y="231"/>
                  </a:lnTo>
                  <a:lnTo>
                    <a:pt x="141" y="238"/>
                  </a:lnTo>
                  <a:lnTo>
                    <a:pt x="131" y="244"/>
                  </a:lnTo>
                  <a:lnTo>
                    <a:pt x="120" y="254"/>
                  </a:lnTo>
                  <a:lnTo>
                    <a:pt x="112" y="262"/>
                  </a:lnTo>
                  <a:lnTo>
                    <a:pt x="112" y="262"/>
                  </a:lnTo>
                  <a:lnTo>
                    <a:pt x="104" y="275"/>
                  </a:lnTo>
                  <a:lnTo>
                    <a:pt x="98" y="287"/>
                  </a:lnTo>
                  <a:lnTo>
                    <a:pt x="91" y="300"/>
                  </a:lnTo>
                  <a:lnTo>
                    <a:pt x="87" y="317"/>
                  </a:lnTo>
                  <a:lnTo>
                    <a:pt x="83" y="331"/>
                  </a:lnTo>
                  <a:lnTo>
                    <a:pt x="79" y="350"/>
                  </a:lnTo>
                  <a:lnTo>
                    <a:pt x="77" y="387"/>
                  </a:lnTo>
                  <a:lnTo>
                    <a:pt x="77" y="387"/>
                  </a:lnTo>
                  <a:lnTo>
                    <a:pt x="79" y="423"/>
                  </a:lnTo>
                  <a:lnTo>
                    <a:pt x="85" y="452"/>
                  </a:lnTo>
                  <a:lnTo>
                    <a:pt x="93" y="481"/>
                  </a:lnTo>
                  <a:lnTo>
                    <a:pt x="108" y="5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5" name="Freeform 72">
              <a:extLst>
                <a:ext uri="{FF2B5EF4-FFF2-40B4-BE49-F238E27FC236}">
                  <a16:creationId xmlns:a16="http://schemas.microsoft.com/office/drawing/2014/main" id="{50E3E5E4-3AC0-864A-BD52-15FB6BE17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3625" y="3884613"/>
              <a:ext cx="149225" cy="166687"/>
            </a:xfrm>
            <a:custGeom>
              <a:avLst/>
              <a:gdLst>
                <a:gd name="T0" fmla="*/ 266 w 414"/>
                <a:gd name="T1" fmla="*/ 181 h 463"/>
                <a:gd name="T2" fmla="*/ 288 w 414"/>
                <a:gd name="T3" fmla="*/ 163 h 463"/>
                <a:gd name="T4" fmla="*/ 292 w 414"/>
                <a:gd name="T5" fmla="*/ 133 h 463"/>
                <a:gd name="T6" fmla="*/ 286 w 414"/>
                <a:gd name="T7" fmla="*/ 100 h 463"/>
                <a:gd name="T8" fmla="*/ 266 w 414"/>
                <a:gd name="T9" fmla="*/ 79 h 463"/>
                <a:gd name="T10" fmla="*/ 213 w 414"/>
                <a:gd name="T11" fmla="*/ 63 h 463"/>
                <a:gd name="T12" fmla="*/ 164 w 414"/>
                <a:gd name="T13" fmla="*/ 65 h 463"/>
                <a:gd name="T14" fmla="*/ 122 w 414"/>
                <a:gd name="T15" fmla="*/ 79 h 463"/>
                <a:gd name="T16" fmla="*/ 107 w 414"/>
                <a:gd name="T17" fmla="*/ 94 h 463"/>
                <a:gd name="T18" fmla="*/ 93 w 414"/>
                <a:gd name="T19" fmla="*/ 129 h 463"/>
                <a:gd name="T20" fmla="*/ 22 w 414"/>
                <a:gd name="T21" fmla="*/ 144 h 463"/>
                <a:gd name="T22" fmla="*/ 31 w 414"/>
                <a:gd name="T23" fmla="*/ 90 h 463"/>
                <a:gd name="T24" fmla="*/ 51 w 414"/>
                <a:gd name="T25" fmla="*/ 50 h 463"/>
                <a:gd name="T26" fmla="*/ 74 w 414"/>
                <a:gd name="T27" fmla="*/ 31 h 463"/>
                <a:gd name="T28" fmla="*/ 160 w 414"/>
                <a:gd name="T29" fmla="*/ 3 h 463"/>
                <a:gd name="T30" fmla="*/ 228 w 414"/>
                <a:gd name="T31" fmla="*/ 3 h 463"/>
                <a:gd name="T32" fmla="*/ 315 w 414"/>
                <a:gd name="T33" fmla="*/ 29 h 463"/>
                <a:gd name="T34" fmla="*/ 336 w 414"/>
                <a:gd name="T35" fmla="*/ 46 h 463"/>
                <a:gd name="T36" fmla="*/ 357 w 414"/>
                <a:gd name="T37" fmla="*/ 79 h 463"/>
                <a:gd name="T38" fmla="*/ 363 w 414"/>
                <a:gd name="T39" fmla="*/ 121 h 463"/>
                <a:gd name="T40" fmla="*/ 365 w 414"/>
                <a:gd name="T41" fmla="*/ 383 h 463"/>
                <a:gd name="T42" fmla="*/ 372 w 414"/>
                <a:gd name="T43" fmla="*/ 393 h 463"/>
                <a:gd name="T44" fmla="*/ 388 w 414"/>
                <a:gd name="T45" fmla="*/ 397 h 463"/>
                <a:gd name="T46" fmla="*/ 413 w 414"/>
                <a:gd name="T47" fmla="*/ 395 h 463"/>
                <a:gd name="T48" fmla="*/ 386 w 414"/>
                <a:gd name="T49" fmla="*/ 456 h 463"/>
                <a:gd name="T50" fmla="*/ 361 w 414"/>
                <a:gd name="T51" fmla="*/ 458 h 463"/>
                <a:gd name="T52" fmla="*/ 317 w 414"/>
                <a:gd name="T53" fmla="*/ 441 h 463"/>
                <a:gd name="T54" fmla="*/ 299 w 414"/>
                <a:gd name="T55" fmla="*/ 412 h 463"/>
                <a:gd name="T56" fmla="*/ 282 w 414"/>
                <a:gd name="T57" fmla="*/ 404 h 463"/>
                <a:gd name="T58" fmla="*/ 230 w 414"/>
                <a:gd name="T59" fmla="*/ 441 h 463"/>
                <a:gd name="T60" fmla="*/ 185 w 414"/>
                <a:gd name="T61" fmla="*/ 458 h 463"/>
                <a:gd name="T62" fmla="*/ 137 w 414"/>
                <a:gd name="T63" fmla="*/ 462 h 463"/>
                <a:gd name="T64" fmla="*/ 83 w 414"/>
                <a:gd name="T65" fmla="*/ 454 h 463"/>
                <a:gd name="T66" fmla="*/ 47 w 414"/>
                <a:gd name="T67" fmla="*/ 435 h 463"/>
                <a:gd name="T68" fmla="*/ 29 w 414"/>
                <a:gd name="T69" fmla="*/ 416 h 463"/>
                <a:gd name="T70" fmla="*/ 8 w 414"/>
                <a:gd name="T71" fmla="*/ 383 h 463"/>
                <a:gd name="T72" fmla="*/ 0 w 414"/>
                <a:gd name="T73" fmla="*/ 347 h 463"/>
                <a:gd name="T74" fmla="*/ 0 w 414"/>
                <a:gd name="T75" fmla="*/ 319 h 463"/>
                <a:gd name="T76" fmla="*/ 8 w 414"/>
                <a:gd name="T77" fmla="*/ 279 h 463"/>
                <a:gd name="T78" fmla="*/ 29 w 414"/>
                <a:gd name="T79" fmla="*/ 248 h 463"/>
                <a:gd name="T80" fmla="*/ 58 w 414"/>
                <a:gd name="T81" fmla="*/ 223 h 463"/>
                <a:gd name="T82" fmla="*/ 137 w 414"/>
                <a:gd name="T83" fmla="*/ 198 h 463"/>
                <a:gd name="T84" fmla="*/ 99 w 414"/>
                <a:gd name="T85" fmla="*/ 381 h 463"/>
                <a:gd name="T86" fmla="*/ 139 w 414"/>
                <a:gd name="T87" fmla="*/ 399 h 463"/>
                <a:gd name="T88" fmla="*/ 174 w 414"/>
                <a:gd name="T89" fmla="*/ 399 h 463"/>
                <a:gd name="T90" fmla="*/ 230 w 414"/>
                <a:gd name="T91" fmla="*/ 383 h 463"/>
                <a:gd name="T92" fmla="*/ 255 w 414"/>
                <a:gd name="T93" fmla="*/ 364 h 463"/>
                <a:gd name="T94" fmla="*/ 282 w 414"/>
                <a:gd name="T95" fmla="*/ 331 h 463"/>
                <a:gd name="T96" fmla="*/ 291 w 414"/>
                <a:gd name="T97" fmla="*/ 285 h 463"/>
                <a:gd name="T98" fmla="*/ 276 w 414"/>
                <a:gd name="T99" fmla="*/ 233 h 463"/>
                <a:gd name="T100" fmla="*/ 234 w 414"/>
                <a:gd name="T101" fmla="*/ 246 h 463"/>
                <a:gd name="T102" fmla="*/ 170 w 414"/>
                <a:gd name="T103" fmla="*/ 254 h 463"/>
                <a:gd name="T104" fmla="*/ 110 w 414"/>
                <a:gd name="T105" fmla="*/ 271 h 463"/>
                <a:gd name="T106" fmla="*/ 89 w 414"/>
                <a:gd name="T107" fmla="*/ 287 h 463"/>
                <a:gd name="T108" fmla="*/ 79 w 414"/>
                <a:gd name="T109" fmla="*/ 312 h 463"/>
                <a:gd name="T110" fmla="*/ 76 w 414"/>
                <a:gd name="T111" fmla="*/ 346 h 463"/>
                <a:gd name="T112" fmla="*/ 99 w 414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4" h="463">
                  <a:moveTo>
                    <a:pt x="253" y="183"/>
                  </a:moveTo>
                  <a:lnTo>
                    <a:pt x="253" y="183"/>
                  </a:lnTo>
                  <a:lnTo>
                    <a:pt x="266" y="181"/>
                  </a:lnTo>
                  <a:lnTo>
                    <a:pt x="274" y="177"/>
                  </a:lnTo>
                  <a:lnTo>
                    <a:pt x="282" y="171"/>
                  </a:lnTo>
                  <a:lnTo>
                    <a:pt x="288" y="163"/>
                  </a:lnTo>
                  <a:lnTo>
                    <a:pt x="288" y="163"/>
                  </a:lnTo>
                  <a:lnTo>
                    <a:pt x="291" y="150"/>
                  </a:lnTo>
                  <a:lnTo>
                    <a:pt x="292" y="133"/>
                  </a:lnTo>
                  <a:lnTo>
                    <a:pt x="292" y="133"/>
                  </a:lnTo>
                  <a:lnTo>
                    <a:pt x="291" y="117"/>
                  </a:lnTo>
                  <a:lnTo>
                    <a:pt x="286" y="100"/>
                  </a:lnTo>
                  <a:lnTo>
                    <a:pt x="278" y="90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1" y="71"/>
                  </a:lnTo>
                  <a:lnTo>
                    <a:pt x="234" y="67"/>
                  </a:lnTo>
                  <a:lnTo>
                    <a:pt x="213" y="63"/>
                  </a:lnTo>
                  <a:lnTo>
                    <a:pt x="189" y="63"/>
                  </a:lnTo>
                  <a:lnTo>
                    <a:pt x="189" y="63"/>
                  </a:lnTo>
                  <a:lnTo>
                    <a:pt x="164" y="65"/>
                  </a:lnTo>
                  <a:lnTo>
                    <a:pt x="141" y="69"/>
                  </a:lnTo>
                  <a:lnTo>
                    <a:pt x="130" y="73"/>
                  </a:lnTo>
                  <a:lnTo>
                    <a:pt x="122" y="79"/>
                  </a:lnTo>
                  <a:lnTo>
                    <a:pt x="114" y="86"/>
                  </a:lnTo>
                  <a:lnTo>
                    <a:pt x="107" y="94"/>
                  </a:lnTo>
                  <a:lnTo>
                    <a:pt x="107" y="94"/>
                  </a:lnTo>
                  <a:lnTo>
                    <a:pt x="101" y="102"/>
                  </a:lnTo>
                  <a:lnTo>
                    <a:pt x="97" y="115"/>
                  </a:lnTo>
                  <a:lnTo>
                    <a:pt x="93" y="129"/>
                  </a:lnTo>
                  <a:lnTo>
                    <a:pt x="91" y="144"/>
                  </a:lnTo>
                  <a:lnTo>
                    <a:pt x="22" y="144"/>
                  </a:lnTo>
                  <a:lnTo>
                    <a:pt x="22" y="144"/>
                  </a:lnTo>
                  <a:lnTo>
                    <a:pt x="22" y="125"/>
                  </a:lnTo>
                  <a:lnTo>
                    <a:pt x="26" y="106"/>
                  </a:lnTo>
                  <a:lnTo>
                    <a:pt x="31" y="90"/>
                  </a:lnTo>
                  <a:lnTo>
                    <a:pt x="37" y="75"/>
                  </a:lnTo>
                  <a:lnTo>
                    <a:pt x="43" y="63"/>
                  </a:lnTo>
                  <a:lnTo>
                    <a:pt x="51" y="50"/>
                  </a:lnTo>
                  <a:lnTo>
                    <a:pt x="62" y="40"/>
                  </a:lnTo>
                  <a:lnTo>
                    <a:pt x="74" y="31"/>
                  </a:lnTo>
                  <a:lnTo>
                    <a:pt x="74" y="31"/>
                  </a:lnTo>
                  <a:lnTo>
                    <a:pt x="101" y="17"/>
                  </a:lnTo>
                  <a:lnTo>
                    <a:pt x="128" y="9"/>
                  </a:lnTo>
                  <a:lnTo>
                    <a:pt x="160" y="3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228" y="3"/>
                  </a:lnTo>
                  <a:lnTo>
                    <a:pt x="261" y="7"/>
                  </a:lnTo>
                  <a:lnTo>
                    <a:pt x="291" y="17"/>
                  </a:lnTo>
                  <a:lnTo>
                    <a:pt x="315" y="29"/>
                  </a:lnTo>
                  <a:lnTo>
                    <a:pt x="315" y="29"/>
                  </a:lnTo>
                  <a:lnTo>
                    <a:pt x="328" y="38"/>
                  </a:lnTo>
                  <a:lnTo>
                    <a:pt x="336" y="46"/>
                  </a:lnTo>
                  <a:lnTo>
                    <a:pt x="344" y="56"/>
                  </a:lnTo>
                  <a:lnTo>
                    <a:pt x="353" y="67"/>
                  </a:lnTo>
                  <a:lnTo>
                    <a:pt x="357" y="79"/>
                  </a:lnTo>
                  <a:lnTo>
                    <a:pt x="361" y="92"/>
                  </a:lnTo>
                  <a:lnTo>
                    <a:pt x="363" y="106"/>
                  </a:lnTo>
                  <a:lnTo>
                    <a:pt x="363" y="121"/>
                  </a:lnTo>
                  <a:lnTo>
                    <a:pt x="363" y="372"/>
                  </a:lnTo>
                  <a:lnTo>
                    <a:pt x="363" y="372"/>
                  </a:lnTo>
                  <a:lnTo>
                    <a:pt x="365" y="383"/>
                  </a:lnTo>
                  <a:lnTo>
                    <a:pt x="369" y="391"/>
                  </a:lnTo>
                  <a:lnTo>
                    <a:pt x="369" y="391"/>
                  </a:lnTo>
                  <a:lnTo>
                    <a:pt x="372" y="393"/>
                  </a:lnTo>
                  <a:lnTo>
                    <a:pt x="376" y="395"/>
                  </a:lnTo>
                  <a:lnTo>
                    <a:pt x="388" y="397"/>
                  </a:lnTo>
                  <a:lnTo>
                    <a:pt x="388" y="397"/>
                  </a:lnTo>
                  <a:lnTo>
                    <a:pt x="398" y="397"/>
                  </a:lnTo>
                  <a:lnTo>
                    <a:pt x="398" y="397"/>
                  </a:lnTo>
                  <a:lnTo>
                    <a:pt x="413" y="395"/>
                  </a:lnTo>
                  <a:lnTo>
                    <a:pt x="413" y="449"/>
                  </a:lnTo>
                  <a:lnTo>
                    <a:pt x="413" y="449"/>
                  </a:lnTo>
                  <a:lnTo>
                    <a:pt x="386" y="456"/>
                  </a:lnTo>
                  <a:lnTo>
                    <a:pt x="386" y="456"/>
                  </a:lnTo>
                  <a:lnTo>
                    <a:pt x="361" y="458"/>
                  </a:lnTo>
                  <a:lnTo>
                    <a:pt x="361" y="458"/>
                  </a:lnTo>
                  <a:lnTo>
                    <a:pt x="344" y="456"/>
                  </a:lnTo>
                  <a:lnTo>
                    <a:pt x="330" y="449"/>
                  </a:lnTo>
                  <a:lnTo>
                    <a:pt x="317" y="441"/>
                  </a:lnTo>
                  <a:lnTo>
                    <a:pt x="307" y="431"/>
                  </a:lnTo>
                  <a:lnTo>
                    <a:pt x="307" y="431"/>
                  </a:lnTo>
                  <a:lnTo>
                    <a:pt x="299" y="412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2" y="404"/>
                  </a:lnTo>
                  <a:lnTo>
                    <a:pt x="268" y="416"/>
                  </a:lnTo>
                  <a:lnTo>
                    <a:pt x="249" y="429"/>
                  </a:lnTo>
                  <a:lnTo>
                    <a:pt x="230" y="441"/>
                  </a:lnTo>
                  <a:lnTo>
                    <a:pt x="230" y="441"/>
                  </a:lnTo>
                  <a:lnTo>
                    <a:pt x="207" y="449"/>
                  </a:lnTo>
                  <a:lnTo>
                    <a:pt x="185" y="458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7" y="460"/>
                  </a:lnTo>
                  <a:lnTo>
                    <a:pt x="95" y="458"/>
                  </a:lnTo>
                  <a:lnTo>
                    <a:pt x="83" y="454"/>
                  </a:lnTo>
                  <a:lnTo>
                    <a:pt x="70" y="447"/>
                  </a:lnTo>
                  <a:lnTo>
                    <a:pt x="58" y="441"/>
                  </a:lnTo>
                  <a:lnTo>
                    <a:pt x="47" y="435"/>
                  </a:lnTo>
                  <a:lnTo>
                    <a:pt x="37" y="424"/>
                  </a:lnTo>
                  <a:lnTo>
                    <a:pt x="37" y="424"/>
                  </a:lnTo>
                  <a:lnTo>
                    <a:pt x="29" y="416"/>
                  </a:lnTo>
                  <a:lnTo>
                    <a:pt x="20" y="406"/>
                  </a:lnTo>
                  <a:lnTo>
                    <a:pt x="14" y="395"/>
                  </a:lnTo>
                  <a:lnTo>
                    <a:pt x="8" y="383"/>
                  </a:lnTo>
                  <a:lnTo>
                    <a:pt x="4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4" y="291"/>
                  </a:lnTo>
                  <a:lnTo>
                    <a:pt x="8" y="279"/>
                  </a:lnTo>
                  <a:lnTo>
                    <a:pt x="14" y="269"/>
                  </a:lnTo>
                  <a:lnTo>
                    <a:pt x="20" y="258"/>
                  </a:lnTo>
                  <a:lnTo>
                    <a:pt x="29" y="248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3"/>
                  </a:lnTo>
                  <a:lnTo>
                    <a:pt x="81" y="213"/>
                  </a:lnTo>
                  <a:lnTo>
                    <a:pt x="107" y="204"/>
                  </a:lnTo>
                  <a:lnTo>
                    <a:pt x="137" y="198"/>
                  </a:lnTo>
                  <a:lnTo>
                    <a:pt x="253" y="183"/>
                  </a:lnTo>
                  <a:close/>
                  <a:moveTo>
                    <a:pt x="99" y="381"/>
                  </a:moveTo>
                  <a:lnTo>
                    <a:pt x="99" y="381"/>
                  </a:lnTo>
                  <a:lnTo>
                    <a:pt x="112" y="389"/>
                  </a:lnTo>
                  <a:lnTo>
                    <a:pt x="124" y="395"/>
                  </a:lnTo>
                  <a:lnTo>
                    <a:pt x="139" y="399"/>
                  </a:lnTo>
                  <a:lnTo>
                    <a:pt x="153" y="399"/>
                  </a:lnTo>
                  <a:lnTo>
                    <a:pt x="153" y="399"/>
                  </a:lnTo>
                  <a:lnTo>
                    <a:pt x="174" y="399"/>
                  </a:lnTo>
                  <a:lnTo>
                    <a:pt x="193" y="395"/>
                  </a:lnTo>
                  <a:lnTo>
                    <a:pt x="211" y="389"/>
                  </a:lnTo>
                  <a:lnTo>
                    <a:pt x="230" y="383"/>
                  </a:lnTo>
                  <a:lnTo>
                    <a:pt x="230" y="383"/>
                  </a:lnTo>
                  <a:lnTo>
                    <a:pt x="243" y="375"/>
                  </a:lnTo>
                  <a:lnTo>
                    <a:pt x="255" y="364"/>
                  </a:lnTo>
                  <a:lnTo>
                    <a:pt x="266" y="354"/>
                  </a:lnTo>
                  <a:lnTo>
                    <a:pt x="276" y="343"/>
                  </a:lnTo>
                  <a:lnTo>
                    <a:pt x="282" y="331"/>
                  </a:lnTo>
                  <a:lnTo>
                    <a:pt x="286" y="316"/>
                  </a:lnTo>
                  <a:lnTo>
                    <a:pt x="291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6" y="233"/>
                  </a:lnTo>
                  <a:lnTo>
                    <a:pt x="255" y="239"/>
                  </a:lnTo>
                  <a:lnTo>
                    <a:pt x="255" y="239"/>
                  </a:lnTo>
                  <a:lnTo>
                    <a:pt x="234" y="246"/>
                  </a:lnTo>
                  <a:lnTo>
                    <a:pt x="213" y="248"/>
                  </a:lnTo>
                  <a:lnTo>
                    <a:pt x="170" y="254"/>
                  </a:lnTo>
                  <a:lnTo>
                    <a:pt x="170" y="254"/>
                  </a:lnTo>
                  <a:lnTo>
                    <a:pt x="135" y="260"/>
                  </a:lnTo>
                  <a:lnTo>
                    <a:pt x="122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5" y="281"/>
                  </a:lnTo>
                  <a:lnTo>
                    <a:pt x="89" y="287"/>
                  </a:lnTo>
                  <a:lnTo>
                    <a:pt x="85" y="296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6" y="331"/>
                  </a:lnTo>
                  <a:lnTo>
                    <a:pt x="76" y="331"/>
                  </a:lnTo>
                  <a:lnTo>
                    <a:pt x="76" y="346"/>
                  </a:lnTo>
                  <a:lnTo>
                    <a:pt x="83" y="360"/>
                  </a:lnTo>
                  <a:lnTo>
                    <a:pt x="89" y="372"/>
                  </a:lnTo>
                  <a:lnTo>
                    <a:pt x="99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43E72F2-FF96-C94F-BE60-AC503EB62546}"/>
              </a:ext>
            </a:extLst>
          </p:cNvPr>
          <p:cNvGrpSpPr/>
          <p:nvPr/>
        </p:nvGrpSpPr>
        <p:grpSpPr>
          <a:xfrm>
            <a:off x="8294726" y="142875"/>
            <a:ext cx="638772" cy="152400"/>
            <a:chOff x="22225" y="2593975"/>
            <a:chExt cx="10080625" cy="2405063"/>
          </a:xfrm>
        </p:grpSpPr>
        <p:sp>
          <p:nvSpPr>
            <p:cNvPr id="124" name="Freeform 1">
              <a:extLst>
                <a:ext uri="{FF2B5EF4-FFF2-40B4-BE49-F238E27FC236}">
                  <a16:creationId xmlns:a16="http://schemas.microsoft.com/office/drawing/2014/main" id="{239F4A05-6194-0B4F-B5C5-E36801B1F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425" y="2600325"/>
              <a:ext cx="1735138" cy="2381250"/>
            </a:xfrm>
            <a:custGeom>
              <a:avLst/>
              <a:gdLst>
                <a:gd name="T0" fmla="*/ 4116 w 4818"/>
                <a:gd name="T1" fmla="*/ 81 h 6616"/>
                <a:gd name="T2" fmla="*/ 4013 w 4818"/>
                <a:gd name="T3" fmla="*/ 5 h 6616"/>
                <a:gd name="T4" fmla="*/ 3203 w 4818"/>
                <a:gd name="T5" fmla="*/ 32 h 6616"/>
                <a:gd name="T6" fmla="*/ 2441 w 4818"/>
                <a:gd name="T7" fmla="*/ 103 h 6616"/>
                <a:gd name="T8" fmla="*/ 2517 w 4818"/>
                <a:gd name="T9" fmla="*/ 173 h 6616"/>
                <a:gd name="T10" fmla="*/ 2760 w 4818"/>
                <a:gd name="T11" fmla="*/ 222 h 6616"/>
                <a:gd name="T12" fmla="*/ 3078 w 4818"/>
                <a:gd name="T13" fmla="*/ 470 h 6616"/>
                <a:gd name="T14" fmla="*/ 3208 w 4818"/>
                <a:gd name="T15" fmla="*/ 724 h 6616"/>
                <a:gd name="T16" fmla="*/ 3278 w 4818"/>
                <a:gd name="T17" fmla="*/ 1092 h 6616"/>
                <a:gd name="T18" fmla="*/ 3289 w 4818"/>
                <a:gd name="T19" fmla="*/ 2659 h 6616"/>
                <a:gd name="T20" fmla="*/ 3278 w 4818"/>
                <a:gd name="T21" fmla="*/ 2783 h 6616"/>
                <a:gd name="T22" fmla="*/ 3235 w 4818"/>
                <a:gd name="T23" fmla="*/ 2800 h 6616"/>
                <a:gd name="T24" fmla="*/ 3040 w 4818"/>
                <a:gd name="T25" fmla="*/ 2670 h 6616"/>
                <a:gd name="T26" fmla="*/ 2554 w 4818"/>
                <a:gd name="T27" fmla="*/ 2470 h 6616"/>
                <a:gd name="T28" fmla="*/ 2063 w 4818"/>
                <a:gd name="T29" fmla="*/ 2405 h 6616"/>
                <a:gd name="T30" fmla="*/ 1706 w 4818"/>
                <a:gd name="T31" fmla="*/ 2433 h 6616"/>
                <a:gd name="T32" fmla="*/ 1264 w 4818"/>
                <a:gd name="T33" fmla="*/ 2562 h 6616"/>
                <a:gd name="T34" fmla="*/ 842 w 4818"/>
                <a:gd name="T35" fmla="*/ 2783 h 6616"/>
                <a:gd name="T36" fmla="*/ 475 w 4818"/>
                <a:gd name="T37" fmla="*/ 3113 h 6616"/>
                <a:gd name="T38" fmla="*/ 194 w 4818"/>
                <a:gd name="T39" fmla="*/ 3539 h 6616"/>
                <a:gd name="T40" fmla="*/ 32 w 4818"/>
                <a:gd name="T41" fmla="*/ 4074 h 6616"/>
                <a:gd name="T42" fmla="*/ 5 w 4818"/>
                <a:gd name="T43" fmla="*/ 4582 h 6616"/>
                <a:gd name="T44" fmla="*/ 103 w 4818"/>
                <a:gd name="T45" fmla="*/ 5193 h 6616"/>
                <a:gd name="T46" fmla="*/ 329 w 4818"/>
                <a:gd name="T47" fmla="*/ 5690 h 6616"/>
                <a:gd name="T48" fmla="*/ 653 w 4818"/>
                <a:gd name="T49" fmla="*/ 6079 h 6616"/>
                <a:gd name="T50" fmla="*/ 1064 w 4818"/>
                <a:gd name="T51" fmla="*/ 6361 h 6616"/>
                <a:gd name="T52" fmla="*/ 1523 w 4818"/>
                <a:gd name="T53" fmla="*/ 6539 h 6616"/>
                <a:gd name="T54" fmla="*/ 2020 w 4818"/>
                <a:gd name="T55" fmla="*/ 6609 h 6616"/>
                <a:gd name="T56" fmla="*/ 2398 w 4818"/>
                <a:gd name="T57" fmla="*/ 6587 h 6616"/>
                <a:gd name="T58" fmla="*/ 2906 w 4818"/>
                <a:gd name="T59" fmla="*/ 6430 h 6616"/>
                <a:gd name="T60" fmla="*/ 3235 w 4818"/>
                <a:gd name="T61" fmla="*/ 6247 h 6616"/>
                <a:gd name="T62" fmla="*/ 3310 w 4818"/>
                <a:gd name="T63" fmla="*/ 6344 h 6616"/>
                <a:gd name="T64" fmla="*/ 3370 w 4818"/>
                <a:gd name="T65" fmla="*/ 6550 h 6616"/>
                <a:gd name="T66" fmla="*/ 3500 w 4818"/>
                <a:gd name="T67" fmla="*/ 6615 h 6616"/>
                <a:gd name="T68" fmla="*/ 4212 w 4818"/>
                <a:gd name="T69" fmla="*/ 6539 h 6616"/>
                <a:gd name="T70" fmla="*/ 4801 w 4818"/>
                <a:gd name="T71" fmla="*/ 6436 h 6616"/>
                <a:gd name="T72" fmla="*/ 4780 w 4818"/>
                <a:gd name="T73" fmla="*/ 6355 h 6616"/>
                <a:gd name="T74" fmla="*/ 4623 w 4818"/>
                <a:gd name="T75" fmla="*/ 6323 h 6616"/>
                <a:gd name="T76" fmla="*/ 4391 w 4818"/>
                <a:gd name="T77" fmla="*/ 6166 h 6616"/>
                <a:gd name="T78" fmla="*/ 4185 w 4818"/>
                <a:gd name="T79" fmla="*/ 5577 h 6616"/>
                <a:gd name="T80" fmla="*/ 4143 w 4818"/>
                <a:gd name="T81" fmla="*/ 206 h 6616"/>
                <a:gd name="T82" fmla="*/ 3230 w 4818"/>
                <a:gd name="T83" fmla="*/ 5382 h 6616"/>
                <a:gd name="T84" fmla="*/ 3003 w 4818"/>
                <a:gd name="T85" fmla="*/ 5982 h 6616"/>
                <a:gd name="T86" fmla="*/ 2819 w 4818"/>
                <a:gd name="T87" fmla="*/ 6193 h 6616"/>
                <a:gd name="T88" fmla="*/ 2371 w 4818"/>
                <a:gd name="T89" fmla="*/ 6382 h 6616"/>
                <a:gd name="T90" fmla="*/ 2041 w 4818"/>
                <a:gd name="T91" fmla="*/ 6361 h 6616"/>
                <a:gd name="T92" fmla="*/ 1706 w 4818"/>
                <a:gd name="T93" fmla="*/ 6214 h 6616"/>
                <a:gd name="T94" fmla="*/ 1436 w 4818"/>
                <a:gd name="T95" fmla="*/ 5950 h 6616"/>
                <a:gd name="T96" fmla="*/ 1221 w 4818"/>
                <a:gd name="T97" fmla="*/ 5604 h 6616"/>
                <a:gd name="T98" fmla="*/ 988 w 4818"/>
                <a:gd name="T99" fmla="*/ 4755 h 6616"/>
                <a:gd name="T100" fmla="*/ 972 w 4818"/>
                <a:gd name="T101" fmla="*/ 4188 h 6616"/>
                <a:gd name="T102" fmla="*/ 1047 w 4818"/>
                <a:gd name="T103" fmla="*/ 3734 h 6616"/>
                <a:gd name="T104" fmla="*/ 1193 w 4818"/>
                <a:gd name="T105" fmla="*/ 3344 h 6616"/>
                <a:gd name="T106" fmla="*/ 1393 w 4818"/>
                <a:gd name="T107" fmla="*/ 3027 h 6616"/>
                <a:gd name="T108" fmla="*/ 1642 w 4818"/>
                <a:gd name="T109" fmla="*/ 2800 h 6616"/>
                <a:gd name="T110" fmla="*/ 1917 w 4818"/>
                <a:gd name="T111" fmla="*/ 2659 h 6616"/>
                <a:gd name="T112" fmla="*/ 2214 w 4818"/>
                <a:gd name="T113" fmla="*/ 2627 h 6616"/>
                <a:gd name="T114" fmla="*/ 2506 w 4818"/>
                <a:gd name="T115" fmla="*/ 2670 h 6616"/>
                <a:gd name="T116" fmla="*/ 2792 w 4818"/>
                <a:gd name="T117" fmla="*/ 2810 h 6616"/>
                <a:gd name="T118" fmla="*/ 2998 w 4818"/>
                <a:gd name="T119" fmla="*/ 3043 h 6616"/>
                <a:gd name="T120" fmla="*/ 3165 w 4818"/>
                <a:gd name="T121" fmla="*/ 3426 h 6616"/>
                <a:gd name="T122" fmla="*/ 3278 w 4818"/>
                <a:gd name="T123" fmla="*/ 4334 h 6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8" h="6616">
                  <a:moveTo>
                    <a:pt x="4143" y="206"/>
                  </a:moveTo>
                  <a:lnTo>
                    <a:pt x="4143" y="206"/>
                  </a:lnTo>
                  <a:lnTo>
                    <a:pt x="4137" y="152"/>
                  </a:lnTo>
                  <a:lnTo>
                    <a:pt x="4126" y="114"/>
                  </a:lnTo>
                  <a:lnTo>
                    <a:pt x="4116" y="81"/>
                  </a:lnTo>
                  <a:lnTo>
                    <a:pt x="4094" y="49"/>
                  </a:lnTo>
                  <a:lnTo>
                    <a:pt x="4078" y="32"/>
                  </a:lnTo>
                  <a:lnTo>
                    <a:pt x="4061" y="22"/>
                  </a:lnTo>
                  <a:lnTo>
                    <a:pt x="4040" y="11"/>
                  </a:lnTo>
                  <a:lnTo>
                    <a:pt x="4013" y="5"/>
                  </a:lnTo>
                  <a:lnTo>
                    <a:pt x="3986" y="0"/>
                  </a:lnTo>
                  <a:lnTo>
                    <a:pt x="3953" y="0"/>
                  </a:lnTo>
                  <a:lnTo>
                    <a:pt x="3953" y="0"/>
                  </a:lnTo>
                  <a:lnTo>
                    <a:pt x="3667" y="11"/>
                  </a:lnTo>
                  <a:lnTo>
                    <a:pt x="3203" y="32"/>
                  </a:lnTo>
                  <a:lnTo>
                    <a:pt x="2517" y="70"/>
                  </a:lnTo>
                  <a:lnTo>
                    <a:pt x="2517" y="70"/>
                  </a:lnTo>
                  <a:lnTo>
                    <a:pt x="2490" y="76"/>
                  </a:lnTo>
                  <a:lnTo>
                    <a:pt x="2462" y="87"/>
                  </a:lnTo>
                  <a:lnTo>
                    <a:pt x="2441" y="103"/>
                  </a:lnTo>
                  <a:lnTo>
                    <a:pt x="2430" y="119"/>
                  </a:lnTo>
                  <a:lnTo>
                    <a:pt x="2430" y="135"/>
                  </a:lnTo>
                  <a:lnTo>
                    <a:pt x="2441" y="152"/>
                  </a:lnTo>
                  <a:lnTo>
                    <a:pt x="2473" y="162"/>
                  </a:lnTo>
                  <a:lnTo>
                    <a:pt x="2517" y="173"/>
                  </a:lnTo>
                  <a:lnTo>
                    <a:pt x="2517" y="173"/>
                  </a:lnTo>
                  <a:lnTo>
                    <a:pt x="2592" y="179"/>
                  </a:lnTo>
                  <a:lnTo>
                    <a:pt x="2641" y="189"/>
                  </a:lnTo>
                  <a:lnTo>
                    <a:pt x="2695" y="206"/>
                  </a:lnTo>
                  <a:lnTo>
                    <a:pt x="2760" y="222"/>
                  </a:lnTo>
                  <a:lnTo>
                    <a:pt x="2824" y="254"/>
                  </a:lnTo>
                  <a:lnTo>
                    <a:pt x="2889" y="292"/>
                  </a:lnTo>
                  <a:lnTo>
                    <a:pt x="2954" y="335"/>
                  </a:lnTo>
                  <a:lnTo>
                    <a:pt x="3019" y="400"/>
                  </a:lnTo>
                  <a:lnTo>
                    <a:pt x="3078" y="470"/>
                  </a:lnTo>
                  <a:lnTo>
                    <a:pt x="3111" y="514"/>
                  </a:lnTo>
                  <a:lnTo>
                    <a:pt x="3138" y="562"/>
                  </a:lnTo>
                  <a:lnTo>
                    <a:pt x="3165" y="611"/>
                  </a:lnTo>
                  <a:lnTo>
                    <a:pt x="3186" y="665"/>
                  </a:lnTo>
                  <a:lnTo>
                    <a:pt x="3208" y="724"/>
                  </a:lnTo>
                  <a:lnTo>
                    <a:pt x="3230" y="789"/>
                  </a:lnTo>
                  <a:lnTo>
                    <a:pt x="3246" y="854"/>
                  </a:lnTo>
                  <a:lnTo>
                    <a:pt x="3262" y="930"/>
                  </a:lnTo>
                  <a:lnTo>
                    <a:pt x="3273" y="1005"/>
                  </a:lnTo>
                  <a:lnTo>
                    <a:pt x="3278" y="1092"/>
                  </a:lnTo>
                  <a:lnTo>
                    <a:pt x="3284" y="1179"/>
                  </a:lnTo>
                  <a:lnTo>
                    <a:pt x="3289" y="1276"/>
                  </a:lnTo>
                  <a:lnTo>
                    <a:pt x="3289" y="1276"/>
                  </a:lnTo>
                  <a:lnTo>
                    <a:pt x="3289" y="2659"/>
                  </a:lnTo>
                  <a:lnTo>
                    <a:pt x="3289" y="2659"/>
                  </a:lnTo>
                  <a:lnTo>
                    <a:pt x="3289" y="2708"/>
                  </a:lnTo>
                  <a:lnTo>
                    <a:pt x="3289" y="2708"/>
                  </a:lnTo>
                  <a:lnTo>
                    <a:pt x="3284" y="2756"/>
                  </a:lnTo>
                  <a:lnTo>
                    <a:pt x="3278" y="2783"/>
                  </a:lnTo>
                  <a:lnTo>
                    <a:pt x="3278" y="2783"/>
                  </a:lnTo>
                  <a:lnTo>
                    <a:pt x="3273" y="2794"/>
                  </a:lnTo>
                  <a:lnTo>
                    <a:pt x="3273" y="2794"/>
                  </a:lnTo>
                  <a:lnTo>
                    <a:pt x="3273" y="2794"/>
                  </a:lnTo>
                  <a:lnTo>
                    <a:pt x="3257" y="2800"/>
                  </a:lnTo>
                  <a:lnTo>
                    <a:pt x="3235" y="2800"/>
                  </a:lnTo>
                  <a:lnTo>
                    <a:pt x="3208" y="2783"/>
                  </a:lnTo>
                  <a:lnTo>
                    <a:pt x="3176" y="2756"/>
                  </a:lnTo>
                  <a:lnTo>
                    <a:pt x="3176" y="2756"/>
                  </a:lnTo>
                  <a:lnTo>
                    <a:pt x="3122" y="2724"/>
                  </a:lnTo>
                  <a:lnTo>
                    <a:pt x="3040" y="2670"/>
                  </a:lnTo>
                  <a:lnTo>
                    <a:pt x="2933" y="2616"/>
                  </a:lnTo>
                  <a:lnTo>
                    <a:pt x="2797" y="2551"/>
                  </a:lnTo>
                  <a:lnTo>
                    <a:pt x="2722" y="2524"/>
                  </a:lnTo>
                  <a:lnTo>
                    <a:pt x="2641" y="2497"/>
                  </a:lnTo>
                  <a:lnTo>
                    <a:pt x="2554" y="2470"/>
                  </a:lnTo>
                  <a:lnTo>
                    <a:pt x="2462" y="2448"/>
                  </a:lnTo>
                  <a:lnTo>
                    <a:pt x="2366" y="2433"/>
                  </a:lnTo>
                  <a:lnTo>
                    <a:pt x="2268" y="2416"/>
                  </a:lnTo>
                  <a:lnTo>
                    <a:pt x="2165" y="2405"/>
                  </a:lnTo>
                  <a:lnTo>
                    <a:pt x="2063" y="2405"/>
                  </a:lnTo>
                  <a:lnTo>
                    <a:pt x="2063" y="2405"/>
                  </a:lnTo>
                  <a:lnTo>
                    <a:pt x="1977" y="2405"/>
                  </a:lnTo>
                  <a:lnTo>
                    <a:pt x="1890" y="2410"/>
                  </a:lnTo>
                  <a:lnTo>
                    <a:pt x="1798" y="2421"/>
                  </a:lnTo>
                  <a:lnTo>
                    <a:pt x="1706" y="2433"/>
                  </a:lnTo>
                  <a:lnTo>
                    <a:pt x="1620" y="2448"/>
                  </a:lnTo>
                  <a:lnTo>
                    <a:pt x="1528" y="2470"/>
                  </a:lnTo>
                  <a:lnTo>
                    <a:pt x="1442" y="2497"/>
                  </a:lnTo>
                  <a:lnTo>
                    <a:pt x="1350" y="2524"/>
                  </a:lnTo>
                  <a:lnTo>
                    <a:pt x="1264" y="2562"/>
                  </a:lnTo>
                  <a:lnTo>
                    <a:pt x="1177" y="2594"/>
                  </a:lnTo>
                  <a:lnTo>
                    <a:pt x="1091" y="2638"/>
                  </a:lnTo>
                  <a:lnTo>
                    <a:pt x="1005" y="2681"/>
                  </a:lnTo>
                  <a:lnTo>
                    <a:pt x="923" y="2735"/>
                  </a:lnTo>
                  <a:lnTo>
                    <a:pt x="842" y="2783"/>
                  </a:lnTo>
                  <a:lnTo>
                    <a:pt x="761" y="2843"/>
                  </a:lnTo>
                  <a:lnTo>
                    <a:pt x="686" y="2903"/>
                  </a:lnTo>
                  <a:lnTo>
                    <a:pt x="610" y="2967"/>
                  </a:lnTo>
                  <a:lnTo>
                    <a:pt x="540" y="3037"/>
                  </a:lnTo>
                  <a:lnTo>
                    <a:pt x="475" y="3113"/>
                  </a:lnTo>
                  <a:lnTo>
                    <a:pt x="410" y="3189"/>
                  </a:lnTo>
                  <a:lnTo>
                    <a:pt x="351" y="3270"/>
                  </a:lnTo>
                  <a:lnTo>
                    <a:pt x="291" y="3355"/>
                  </a:lnTo>
                  <a:lnTo>
                    <a:pt x="243" y="3447"/>
                  </a:lnTo>
                  <a:lnTo>
                    <a:pt x="194" y="3539"/>
                  </a:lnTo>
                  <a:lnTo>
                    <a:pt x="151" y="3642"/>
                  </a:lnTo>
                  <a:lnTo>
                    <a:pt x="113" y="3744"/>
                  </a:lnTo>
                  <a:lnTo>
                    <a:pt x="81" y="3847"/>
                  </a:lnTo>
                  <a:lnTo>
                    <a:pt x="54" y="3961"/>
                  </a:lnTo>
                  <a:lnTo>
                    <a:pt x="32" y="4074"/>
                  </a:lnTo>
                  <a:lnTo>
                    <a:pt x="16" y="4193"/>
                  </a:lnTo>
                  <a:lnTo>
                    <a:pt x="5" y="4317"/>
                  </a:lnTo>
                  <a:lnTo>
                    <a:pt x="0" y="4447"/>
                  </a:lnTo>
                  <a:lnTo>
                    <a:pt x="0" y="4447"/>
                  </a:lnTo>
                  <a:lnTo>
                    <a:pt x="5" y="4582"/>
                  </a:lnTo>
                  <a:lnTo>
                    <a:pt x="11" y="4712"/>
                  </a:lnTo>
                  <a:lnTo>
                    <a:pt x="27" y="4837"/>
                  </a:lnTo>
                  <a:lnTo>
                    <a:pt x="48" y="4961"/>
                  </a:lnTo>
                  <a:lnTo>
                    <a:pt x="75" y="5080"/>
                  </a:lnTo>
                  <a:lnTo>
                    <a:pt x="103" y="5193"/>
                  </a:lnTo>
                  <a:lnTo>
                    <a:pt x="140" y="5301"/>
                  </a:lnTo>
                  <a:lnTo>
                    <a:pt x="178" y="5404"/>
                  </a:lnTo>
                  <a:lnTo>
                    <a:pt x="226" y="5501"/>
                  </a:lnTo>
                  <a:lnTo>
                    <a:pt x="275" y="5598"/>
                  </a:lnTo>
                  <a:lnTo>
                    <a:pt x="329" y="5690"/>
                  </a:lnTo>
                  <a:lnTo>
                    <a:pt x="389" y="5776"/>
                  </a:lnTo>
                  <a:lnTo>
                    <a:pt x="448" y="5858"/>
                  </a:lnTo>
                  <a:lnTo>
                    <a:pt x="513" y="5939"/>
                  </a:lnTo>
                  <a:lnTo>
                    <a:pt x="583" y="6009"/>
                  </a:lnTo>
                  <a:lnTo>
                    <a:pt x="653" y="6079"/>
                  </a:lnTo>
                  <a:lnTo>
                    <a:pt x="729" y="6144"/>
                  </a:lnTo>
                  <a:lnTo>
                    <a:pt x="810" y="6204"/>
                  </a:lnTo>
                  <a:lnTo>
                    <a:pt x="891" y="6263"/>
                  </a:lnTo>
                  <a:lnTo>
                    <a:pt x="978" y="6312"/>
                  </a:lnTo>
                  <a:lnTo>
                    <a:pt x="1064" y="6361"/>
                  </a:lnTo>
                  <a:lnTo>
                    <a:pt x="1150" y="6403"/>
                  </a:lnTo>
                  <a:lnTo>
                    <a:pt x="1242" y="6447"/>
                  </a:lnTo>
                  <a:lnTo>
                    <a:pt x="1334" y="6479"/>
                  </a:lnTo>
                  <a:lnTo>
                    <a:pt x="1426" y="6512"/>
                  </a:lnTo>
                  <a:lnTo>
                    <a:pt x="1523" y="6539"/>
                  </a:lnTo>
                  <a:lnTo>
                    <a:pt x="1620" y="6560"/>
                  </a:lnTo>
                  <a:lnTo>
                    <a:pt x="1717" y="6577"/>
                  </a:lnTo>
                  <a:lnTo>
                    <a:pt x="1820" y="6593"/>
                  </a:lnTo>
                  <a:lnTo>
                    <a:pt x="1917" y="6604"/>
                  </a:lnTo>
                  <a:lnTo>
                    <a:pt x="2020" y="6609"/>
                  </a:lnTo>
                  <a:lnTo>
                    <a:pt x="2117" y="6609"/>
                  </a:lnTo>
                  <a:lnTo>
                    <a:pt x="2117" y="6609"/>
                  </a:lnTo>
                  <a:lnTo>
                    <a:pt x="2214" y="6609"/>
                  </a:lnTo>
                  <a:lnTo>
                    <a:pt x="2311" y="6604"/>
                  </a:lnTo>
                  <a:lnTo>
                    <a:pt x="2398" y="6587"/>
                  </a:lnTo>
                  <a:lnTo>
                    <a:pt x="2484" y="6571"/>
                  </a:lnTo>
                  <a:lnTo>
                    <a:pt x="2565" y="6555"/>
                  </a:lnTo>
                  <a:lnTo>
                    <a:pt x="2641" y="6533"/>
                  </a:lnTo>
                  <a:lnTo>
                    <a:pt x="2781" y="6485"/>
                  </a:lnTo>
                  <a:lnTo>
                    <a:pt x="2906" y="6430"/>
                  </a:lnTo>
                  <a:lnTo>
                    <a:pt x="3008" y="6376"/>
                  </a:lnTo>
                  <a:lnTo>
                    <a:pt x="3089" y="6334"/>
                  </a:lnTo>
                  <a:lnTo>
                    <a:pt x="3149" y="6296"/>
                  </a:lnTo>
                  <a:lnTo>
                    <a:pt x="3149" y="6296"/>
                  </a:lnTo>
                  <a:lnTo>
                    <a:pt x="3235" y="6247"/>
                  </a:lnTo>
                  <a:lnTo>
                    <a:pt x="3262" y="6236"/>
                  </a:lnTo>
                  <a:lnTo>
                    <a:pt x="3278" y="6236"/>
                  </a:lnTo>
                  <a:lnTo>
                    <a:pt x="3289" y="6247"/>
                  </a:lnTo>
                  <a:lnTo>
                    <a:pt x="3295" y="6269"/>
                  </a:lnTo>
                  <a:lnTo>
                    <a:pt x="3310" y="6344"/>
                  </a:lnTo>
                  <a:lnTo>
                    <a:pt x="3310" y="6344"/>
                  </a:lnTo>
                  <a:lnTo>
                    <a:pt x="3327" y="6436"/>
                  </a:lnTo>
                  <a:lnTo>
                    <a:pt x="3337" y="6485"/>
                  </a:lnTo>
                  <a:lnTo>
                    <a:pt x="3359" y="6528"/>
                  </a:lnTo>
                  <a:lnTo>
                    <a:pt x="3370" y="6550"/>
                  </a:lnTo>
                  <a:lnTo>
                    <a:pt x="3386" y="6566"/>
                  </a:lnTo>
                  <a:lnTo>
                    <a:pt x="3408" y="6582"/>
                  </a:lnTo>
                  <a:lnTo>
                    <a:pt x="3435" y="6598"/>
                  </a:lnTo>
                  <a:lnTo>
                    <a:pt x="3462" y="6604"/>
                  </a:lnTo>
                  <a:lnTo>
                    <a:pt x="3500" y="6615"/>
                  </a:lnTo>
                  <a:lnTo>
                    <a:pt x="3538" y="6615"/>
                  </a:lnTo>
                  <a:lnTo>
                    <a:pt x="3586" y="6609"/>
                  </a:lnTo>
                  <a:lnTo>
                    <a:pt x="3586" y="6609"/>
                  </a:lnTo>
                  <a:lnTo>
                    <a:pt x="3873" y="6582"/>
                  </a:lnTo>
                  <a:lnTo>
                    <a:pt x="4212" y="6539"/>
                  </a:lnTo>
                  <a:lnTo>
                    <a:pt x="4526" y="6495"/>
                  </a:lnTo>
                  <a:lnTo>
                    <a:pt x="4726" y="6468"/>
                  </a:lnTo>
                  <a:lnTo>
                    <a:pt x="4726" y="6468"/>
                  </a:lnTo>
                  <a:lnTo>
                    <a:pt x="4769" y="6452"/>
                  </a:lnTo>
                  <a:lnTo>
                    <a:pt x="4801" y="6436"/>
                  </a:lnTo>
                  <a:lnTo>
                    <a:pt x="4812" y="6414"/>
                  </a:lnTo>
                  <a:lnTo>
                    <a:pt x="4817" y="6403"/>
                  </a:lnTo>
                  <a:lnTo>
                    <a:pt x="4817" y="6393"/>
                  </a:lnTo>
                  <a:lnTo>
                    <a:pt x="4807" y="6371"/>
                  </a:lnTo>
                  <a:lnTo>
                    <a:pt x="4780" y="6355"/>
                  </a:lnTo>
                  <a:lnTo>
                    <a:pt x="4748" y="6338"/>
                  </a:lnTo>
                  <a:lnTo>
                    <a:pt x="4704" y="6334"/>
                  </a:lnTo>
                  <a:lnTo>
                    <a:pt x="4704" y="6334"/>
                  </a:lnTo>
                  <a:lnTo>
                    <a:pt x="4656" y="6328"/>
                  </a:lnTo>
                  <a:lnTo>
                    <a:pt x="4623" y="6323"/>
                  </a:lnTo>
                  <a:lnTo>
                    <a:pt x="4580" y="6312"/>
                  </a:lnTo>
                  <a:lnTo>
                    <a:pt x="4537" y="6290"/>
                  </a:lnTo>
                  <a:lnTo>
                    <a:pt x="4488" y="6263"/>
                  </a:lnTo>
                  <a:lnTo>
                    <a:pt x="4440" y="6220"/>
                  </a:lnTo>
                  <a:lnTo>
                    <a:pt x="4391" y="6166"/>
                  </a:lnTo>
                  <a:lnTo>
                    <a:pt x="4342" y="6090"/>
                  </a:lnTo>
                  <a:lnTo>
                    <a:pt x="4299" y="5998"/>
                  </a:lnTo>
                  <a:lnTo>
                    <a:pt x="4256" y="5885"/>
                  </a:lnTo>
                  <a:lnTo>
                    <a:pt x="4218" y="5744"/>
                  </a:lnTo>
                  <a:lnTo>
                    <a:pt x="4185" y="5577"/>
                  </a:lnTo>
                  <a:lnTo>
                    <a:pt x="4159" y="5377"/>
                  </a:lnTo>
                  <a:lnTo>
                    <a:pt x="4148" y="5149"/>
                  </a:lnTo>
                  <a:lnTo>
                    <a:pt x="4143" y="4890"/>
                  </a:lnTo>
                  <a:lnTo>
                    <a:pt x="4143" y="4890"/>
                  </a:lnTo>
                  <a:lnTo>
                    <a:pt x="4143" y="206"/>
                  </a:lnTo>
                  <a:close/>
                  <a:moveTo>
                    <a:pt x="3284" y="4799"/>
                  </a:moveTo>
                  <a:lnTo>
                    <a:pt x="3284" y="4799"/>
                  </a:lnTo>
                  <a:lnTo>
                    <a:pt x="3278" y="5009"/>
                  </a:lnTo>
                  <a:lnTo>
                    <a:pt x="3257" y="5204"/>
                  </a:lnTo>
                  <a:lnTo>
                    <a:pt x="3230" y="5382"/>
                  </a:lnTo>
                  <a:lnTo>
                    <a:pt x="3192" y="5539"/>
                  </a:lnTo>
                  <a:lnTo>
                    <a:pt x="3149" y="5685"/>
                  </a:lnTo>
                  <a:lnTo>
                    <a:pt x="3094" y="5814"/>
                  </a:lnTo>
                  <a:lnTo>
                    <a:pt x="3035" y="5933"/>
                  </a:lnTo>
                  <a:lnTo>
                    <a:pt x="3003" y="5982"/>
                  </a:lnTo>
                  <a:lnTo>
                    <a:pt x="2971" y="6031"/>
                  </a:lnTo>
                  <a:lnTo>
                    <a:pt x="2933" y="6079"/>
                  </a:lnTo>
                  <a:lnTo>
                    <a:pt x="2895" y="6122"/>
                  </a:lnTo>
                  <a:lnTo>
                    <a:pt x="2857" y="6160"/>
                  </a:lnTo>
                  <a:lnTo>
                    <a:pt x="2819" y="6193"/>
                  </a:lnTo>
                  <a:lnTo>
                    <a:pt x="2738" y="6258"/>
                  </a:lnTo>
                  <a:lnTo>
                    <a:pt x="2652" y="6306"/>
                  </a:lnTo>
                  <a:lnTo>
                    <a:pt x="2560" y="6344"/>
                  </a:lnTo>
                  <a:lnTo>
                    <a:pt x="2468" y="6366"/>
                  </a:lnTo>
                  <a:lnTo>
                    <a:pt x="2371" y="6382"/>
                  </a:lnTo>
                  <a:lnTo>
                    <a:pt x="2274" y="6387"/>
                  </a:lnTo>
                  <a:lnTo>
                    <a:pt x="2274" y="6387"/>
                  </a:lnTo>
                  <a:lnTo>
                    <a:pt x="2192" y="6387"/>
                  </a:lnTo>
                  <a:lnTo>
                    <a:pt x="2117" y="6376"/>
                  </a:lnTo>
                  <a:lnTo>
                    <a:pt x="2041" y="6361"/>
                  </a:lnTo>
                  <a:lnTo>
                    <a:pt x="1971" y="6344"/>
                  </a:lnTo>
                  <a:lnTo>
                    <a:pt x="1901" y="6317"/>
                  </a:lnTo>
                  <a:lnTo>
                    <a:pt x="1836" y="6285"/>
                  </a:lnTo>
                  <a:lnTo>
                    <a:pt x="1771" y="6252"/>
                  </a:lnTo>
                  <a:lnTo>
                    <a:pt x="1706" y="6214"/>
                  </a:lnTo>
                  <a:lnTo>
                    <a:pt x="1647" y="6166"/>
                  </a:lnTo>
                  <a:lnTo>
                    <a:pt x="1593" y="6117"/>
                  </a:lnTo>
                  <a:lnTo>
                    <a:pt x="1539" y="6068"/>
                  </a:lnTo>
                  <a:lnTo>
                    <a:pt x="1485" y="6009"/>
                  </a:lnTo>
                  <a:lnTo>
                    <a:pt x="1436" y="5950"/>
                  </a:lnTo>
                  <a:lnTo>
                    <a:pt x="1388" y="5890"/>
                  </a:lnTo>
                  <a:lnTo>
                    <a:pt x="1344" y="5825"/>
                  </a:lnTo>
                  <a:lnTo>
                    <a:pt x="1302" y="5755"/>
                  </a:lnTo>
                  <a:lnTo>
                    <a:pt x="1258" y="5680"/>
                  </a:lnTo>
                  <a:lnTo>
                    <a:pt x="1221" y="5604"/>
                  </a:lnTo>
                  <a:lnTo>
                    <a:pt x="1156" y="5447"/>
                  </a:lnTo>
                  <a:lnTo>
                    <a:pt x="1096" y="5285"/>
                  </a:lnTo>
                  <a:lnTo>
                    <a:pt x="1053" y="5112"/>
                  </a:lnTo>
                  <a:lnTo>
                    <a:pt x="1015" y="4933"/>
                  </a:lnTo>
                  <a:lnTo>
                    <a:pt x="988" y="4755"/>
                  </a:lnTo>
                  <a:lnTo>
                    <a:pt x="972" y="4571"/>
                  </a:lnTo>
                  <a:lnTo>
                    <a:pt x="967" y="4388"/>
                  </a:lnTo>
                  <a:lnTo>
                    <a:pt x="967" y="4388"/>
                  </a:lnTo>
                  <a:lnTo>
                    <a:pt x="972" y="4285"/>
                  </a:lnTo>
                  <a:lnTo>
                    <a:pt x="972" y="4188"/>
                  </a:lnTo>
                  <a:lnTo>
                    <a:pt x="982" y="4090"/>
                  </a:lnTo>
                  <a:lnTo>
                    <a:pt x="994" y="3998"/>
                  </a:lnTo>
                  <a:lnTo>
                    <a:pt x="1010" y="3907"/>
                  </a:lnTo>
                  <a:lnTo>
                    <a:pt x="1026" y="3820"/>
                  </a:lnTo>
                  <a:lnTo>
                    <a:pt x="1047" y="3734"/>
                  </a:lnTo>
                  <a:lnTo>
                    <a:pt x="1074" y="3648"/>
                  </a:lnTo>
                  <a:lnTo>
                    <a:pt x="1096" y="3566"/>
                  </a:lnTo>
                  <a:lnTo>
                    <a:pt x="1129" y="3491"/>
                  </a:lnTo>
                  <a:lnTo>
                    <a:pt x="1161" y="3415"/>
                  </a:lnTo>
                  <a:lnTo>
                    <a:pt x="1193" y="3344"/>
                  </a:lnTo>
                  <a:lnTo>
                    <a:pt x="1231" y="3276"/>
                  </a:lnTo>
                  <a:lnTo>
                    <a:pt x="1269" y="3211"/>
                  </a:lnTo>
                  <a:lnTo>
                    <a:pt x="1307" y="3146"/>
                  </a:lnTo>
                  <a:lnTo>
                    <a:pt x="1350" y="3086"/>
                  </a:lnTo>
                  <a:lnTo>
                    <a:pt x="1393" y="3027"/>
                  </a:lnTo>
                  <a:lnTo>
                    <a:pt x="1442" y="2978"/>
                  </a:lnTo>
                  <a:lnTo>
                    <a:pt x="1491" y="2924"/>
                  </a:lnTo>
                  <a:lnTo>
                    <a:pt x="1539" y="2881"/>
                  </a:lnTo>
                  <a:lnTo>
                    <a:pt x="1587" y="2838"/>
                  </a:lnTo>
                  <a:lnTo>
                    <a:pt x="1642" y="2800"/>
                  </a:lnTo>
                  <a:lnTo>
                    <a:pt x="1696" y="2762"/>
                  </a:lnTo>
                  <a:lnTo>
                    <a:pt x="1750" y="2729"/>
                  </a:lnTo>
                  <a:lnTo>
                    <a:pt x="1804" y="2703"/>
                  </a:lnTo>
                  <a:lnTo>
                    <a:pt x="1863" y="2681"/>
                  </a:lnTo>
                  <a:lnTo>
                    <a:pt x="1917" y="2659"/>
                  </a:lnTo>
                  <a:lnTo>
                    <a:pt x="1977" y="2643"/>
                  </a:lnTo>
                  <a:lnTo>
                    <a:pt x="2036" y="2632"/>
                  </a:lnTo>
                  <a:lnTo>
                    <a:pt x="2096" y="2627"/>
                  </a:lnTo>
                  <a:lnTo>
                    <a:pt x="2155" y="2622"/>
                  </a:lnTo>
                  <a:lnTo>
                    <a:pt x="2214" y="2627"/>
                  </a:lnTo>
                  <a:lnTo>
                    <a:pt x="2214" y="2627"/>
                  </a:lnTo>
                  <a:lnTo>
                    <a:pt x="2295" y="2632"/>
                  </a:lnTo>
                  <a:lnTo>
                    <a:pt x="2371" y="2643"/>
                  </a:lnTo>
                  <a:lnTo>
                    <a:pt x="2441" y="2654"/>
                  </a:lnTo>
                  <a:lnTo>
                    <a:pt x="2506" y="2670"/>
                  </a:lnTo>
                  <a:lnTo>
                    <a:pt x="2571" y="2692"/>
                  </a:lnTo>
                  <a:lnTo>
                    <a:pt x="2630" y="2718"/>
                  </a:lnTo>
                  <a:lnTo>
                    <a:pt x="2684" y="2746"/>
                  </a:lnTo>
                  <a:lnTo>
                    <a:pt x="2738" y="2778"/>
                  </a:lnTo>
                  <a:lnTo>
                    <a:pt x="2792" y="2810"/>
                  </a:lnTo>
                  <a:lnTo>
                    <a:pt x="2835" y="2854"/>
                  </a:lnTo>
                  <a:lnTo>
                    <a:pt x="2884" y="2892"/>
                  </a:lnTo>
                  <a:lnTo>
                    <a:pt x="2922" y="2940"/>
                  </a:lnTo>
                  <a:lnTo>
                    <a:pt x="2965" y="2989"/>
                  </a:lnTo>
                  <a:lnTo>
                    <a:pt x="2998" y="3043"/>
                  </a:lnTo>
                  <a:lnTo>
                    <a:pt x="3035" y="3097"/>
                  </a:lnTo>
                  <a:lnTo>
                    <a:pt x="3062" y="3156"/>
                  </a:lnTo>
                  <a:lnTo>
                    <a:pt x="3094" y="3221"/>
                  </a:lnTo>
                  <a:lnTo>
                    <a:pt x="3116" y="3286"/>
                  </a:lnTo>
                  <a:lnTo>
                    <a:pt x="3165" y="3426"/>
                  </a:lnTo>
                  <a:lnTo>
                    <a:pt x="3203" y="3583"/>
                  </a:lnTo>
                  <a:lnTo>
                    <a:pt x="3230" y="3750"/>
                  </a:lnTo>
                  <a:lnTo>
                    <a:pt x="3251" y="3933"/>
                  </a:lnTo>
                  <a:lnTo>
                    <a:pt x="3268" y="4128"/>
                  </a:lnTo>
                  <a:lnTo>
                    <a:pt x="3278" y="4334"/>
                  </a:lnTo>
                  <a:lnTo>
                    <a:pt x="3284" y="4550"/>
                  </a:lnTo>
                  <a:lnTo>
                    <a:pt x="3284" y="4550"/>
                  </a:lnTo>
                  <a:lnTo>
                    <a:pt x="3284" y="47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5" name="Freeform 2">
              <a:extLst>
                <a:ext uri="{FF2B5EF4-FFF2-40B4-BE49-F238E27FC236}">
                  <a16:creationId xmlns:a16="http://schemas.microsoft.com/office/drawing/2014/main" id="{14FDA08B-C213-7E4F-AB0A-32BDAAD38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2663" y="3449638"/>
              <a:ext cx="1500187" cy="1525587"/>
            </a:xfrm>
            <a:custGeom>
              <a:avLst/>
              <a:gdLst>
                <a:gd name="T0" fmla="*/ 2349 w 4165"/>
                <a:gd name="T1" fmla="*/ 2031 h 4237"/>
                <a:gd name="T2" fmla="*/ 2349 w 4165"/>
                <a:gd name="T3" fmla="*/ 2053 h 4237"/>
                <a:gd name="T4" fmla="*/ 2349 w 4165"/>
                <a:gd name="T5" fmla="*/ 2085 h 4237"/>
                <a:gd name="T6" fmla="*/ 2355 w 4165"/>
                <a:gd name="T7" fmla="*/ 2912 h 4237"/>
                <a:gd name="T8" fmla="*/ 2268 w 4165"/>
                <a:gd name="T9" fmla="*/ 3425 h 4237"/>
                <a:gd name="T10" fmla="*/ 1966 w 4165"/>
                <a:gd name="T11" fmla="*/ 3863 h 4237"/>
                <a:gd name="T12" fmla="*/ 1587 w 4165"/>
                <a:gd name="T13" fmla="*/ 3993 h 4237"/>
                <a:gd name="T14" fmla="*/ 1128 w 4165"/>
                <a:gd name="T15" fmla="*/ 3836 h 4237"/>
                <a:gd name="T16" fmla="*/ 929 w 4165"/>
                <a:gd name="T17" fmla="*/ 3512 h 4237"/>
                <a:gd name="T18" fmla="*/ 907 w 4165"/>
                <a:gd name="T19" fmla="*/ 3171 h 4237"/>
                <a:gd name="T20" fmla="*/ 1058 w 4165"/>
                <a:gd name="T21" fmla="*/ 2793 h 4237"/>
                <a:gd name="T22" fmla="*/ 1453 w 4165"/>
                <a:gd name="T23" fmla="*/ 2393 h 4237"/>
                <a:gd name="T24" fmla="*/ 1966 w 4165"/>
                <a:gd name="T25" fmla="*/ 2118 h 4237"/>
                <a:gd name="T26" fmla="*/ 2333 w 4165"/>
                <a:gd name="T27" fmla="*/ 1993 h 4237"/>
                <a:gd name="T28" fmla="*/ 2344 w 4165"/>
                <a:gd name="T29" fmla="*/ 1393 h 4237"/>
                <a:gd name="T30" fmla="*/ 2333 w 4165"/>
                <a:gd name="T31" fmla="*/ 1496 h 4237"/>
                <a:gd name="T32" fmla="*/ 2263 w 4165"/>
                <a:gd name="T33" fmla="*/ 1691 h 4237"/>
                <a:gd name="T34" fmla="*/ 2020 w 4165"/>
                <a:gd name="T35" fmla="*/ 1890 h 4237"/>
                <a:gd name="T36" fmla="*/ 1177 w 4165"/>
                <a:gd name="T37" fmla="*/ 2096 h 4237"/>
                <a:gd name="T38" fmla="*/ 659 w 4165"/>
                <a:gd name="T39" fmla="*/ 2236 h 4237"/>
                <a:gd name="T40" fmla="*/ 210 w 4165"/>
                <a:gd name="T41" fmla="*/ 2555 h 4237"/>
                <a:gd name="T42" fmla="*/ 43 w 4165"/>
                <a:gd name="T43" fmla="*/ 2852 h 4237"/>
                <a:gd name="T44" fmla="*/ 0 w 4165"/>
                <a:gd name="T45" fmla="*/ 3182 h 4237"/>
                <a:gd name="T46" fmla="*/ 86 w 4165"/>
                <a:gd name="T47" fmla="*/ 3577 h 4237"/>
                <a:gd name="T48" fmla="*/ 291 w 4165"/>
                <a:gd name="T49" fmla="*/ 3863 h 4237"/>
                <a:gd name="T50" fmla="*/ 794 w 4165"/>
                <a:gd name="T51" fmla="*/ 4150 h 4237"/>
                <a:gd name="T52" fmla="*/ 1344 w 4165"/>
                <a:gd name="T53" fmla="*/ 4231 h 4237"/>
                <a:gd name="T54" fmla="*/ 1847 w 4165"/>
                <a:gd name="T55" fmla="*/ 4139 h 4237"/>
                <a:gd name="T56" fmla="*/ 2322 w 4165"/>
                <a:gd name="T57" fmla="*/ 3874 h 4237"/>
                <a:gd name="T58" fmla="*/ 2425 w 4165"/>
                <a:gd name="T59" fmla="*/ 3858 h 4237"/>
                <a:gd name="T60" fmla="*/ 2684 w 4165"/>
                <a:gd name="T61" fmla="*/ 4074 h 4237"/>
                <a:gd name="T62" fmla="*/ 3105 w 4165"/>
                <a:gd name="T63" fmla="*/ 4215 h 4237"/>
                <a:gd name="T64" fmla="*/ 3618 w 4165"/>
                <a:gd name="T65" fmla="*/ 4225 h 4237"/>
                <a:gd name="T66" fmla="*/ 4002 w 4165"/>
                <a:gd name="T67" fmla="*/ 4079 h 4237"/>
                <a:gd name="T68" fmla="*/ 4153 w 4165"/>
                <a:gd name="T69" fmla="*/ 3852 h 4237"/>
                <a:gd name="T70" fmla="*/ 4148 w 4165"/>
                <a:gd name="T71" fmla="*/ 3744 h 4237"/>
                <a:gd name="T72" fmla="*/ 4051 w 4165"/>
                <a:gd name="T73" fmla="*/ 3739 h 4237"/>
                <a:gd name="T74" fmla="*/ 3915 w 4165"/>
                <a:gd name="T75" fmla="*/ 3928 h 4237"/>
                <a:gd name="T76" fmla="*/ 3689 w 4165"/>
                <a:gd name="T77" fmla="*/ 4004 h 4237"/>
                <a:gd name="T78" fmla="*/ 3446 w 4165"/>
                <a:gd name="T79" fmla="*/ 3917 h 4237"/>
                <a:gd name="T80" fmla="*/ 3251 w 4165"/>
                <a:gd name="T81" fmla="*/ 3490 h 4237"/>
                <a:gd name="T82" fmla="*/ 3213 w 4165"/>
                <a:gd name="T83" fmla="*/ 1101 h 4237"/>
                <a:gd name="T84" fmla="*/ 3100 w 4165"/>
                <a:gd name="T85" fmla="*/ 627 h 4237"/>
                <a:gd name="T86" fmla="*/ 2879 w 4165"/>
                <a:gd name="T87" fmla="*/ 362 h 4237"/>
                <a:gd name="T88" fmla="*/ 2533 w 4165"/>
                <a:gd name="T89" fmla="*/ 157 h 4237"/>
                <a:gd name="T90" fmla="*/ 1949 w 4165"/>
                <a:gd name="T91" fmla="*/ 22 h 4237"/>
                <a:gd name="T92" fmla="*/ 1188 w 4165"/>
                <a:gd name="T93" fmla="*/ 16 h 4237"/>
                <a:gd name="T94" fmla="*/ 697 w 4165"/>
                <a:gd name="T95" fmla="*/ 130 h 4237"/>
                <a:gd name="T96" fmla="*/ 404 w 4165"/>
                <a:gd name="T97" fmla="*/ 308 h 4237"/>
                <a:gd name="T98" fmla="*/ 205 w 4165"/>
                <a:gd name="T99" fmla="*/ 675 h 4237"/>
                <a:gd name="T100" fmla="*/ 221 w 4165"/>
                <a:gd name="T101" fmla="*/ 977 h 4237"/>
                <a:gd name="T102" fmla="*/ 367 w 4165"/>
                <a:gd name="T103" fmla="*/ 1134 h 4237"/>
                <a:gd name="T104" fmla="*/ 610 w 4165"/>
                <a:gd name="T105" fmla="*/ 1183 h 4237"/>
                <a:gd name="T106" fmla="*/ 858 w 4165"/>
                <a:gd name="T107" fmla="*/ 1074 h 4237"/>
                <a:gd name="T108" fmla="*/ 1020 w 4165"/>
                <a:gd name="T109" fmla="*/ 740 h 4237"/>
                <a:gd name="T110" fmla="*/ 1161 w 4165"/>
                <a:gd name="T111" fmla="*/ 384 h 4237"/>
                <a:gd name="T112" fmla="*/ 1512 w 4165"/>
                <a:gd name="T113" fmla="*/ 216 h 4237"/>
                <a:gd name="T114" fmla="*/ 1912 w 4165"/>
                <a:gd name="T115" fmla="*/ 287 h 4237"/>
                <a:gd name="T116" fmla="*/ 2230 w 4165"/>
                <a:gd name="T117" fmla="*/ 627 h 4237"/>
                <a:gd name="T118" fmla="*/ 2344 w 4165"/>
                <a:gd name="T119" fmla="*/ 1177 h 4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65" h="4237">
                  <a:moveTo>
                    <a:pt x="2333" y="1993"/>
                  </a:moveTo>
                  <a:lnTo>
                    <a:pt x="2333" y="1993"/>
                  </a:lnTo>
                  <a:lnTo>
                    <a:pt x="2344" y="2009"/>
                  </a:lnTo>
                  <a:lnTo>
                    <a:pt x="2349" y="2031"/>
                  </a:lnTo>
                  <a:lnTo>
                    <a:pt x="2349" y="2031"/>
                  </a:lnTo>
                  <a:lnTo>
                    <a:pt x="2349" y="2031"/>
                  </a:lnTo>
                  <a:lnTo>
                    <a:pt x="2349" y="2031"/>
                  </a:lnTo>
                  <a:lnTo>
                    <a:pt x="2349" y="2031"/>
                  </a:lnTo>
                  <a:lnTo>
                    <a:pt x="2349" y="2031"/>
                  </a:lnTo>
                  <a:lnTo>
                    <a:pt x="2349" y="2053"/>
                  </a:lnTo>
                  <a:lnTo>
                    <a:pt x="2349" y="2053"/>
                  </a:lnTo>
                  <a:lnTo>
                    <a:pt x="2349" y="2053"/>
                  </a:lnTo>
                  <a:lnTo>
                    <a:pt x="2349" y="2053"/>
                  </a:lnTo>
                  <a:lnTo>
                    <a:pt x="2349" y="2058"/>
                  </a:lnTo>
                  <a:lnTo>
                    <a:pt x="2349" y="2058"/>
                  </a:lnTo>
                  <a:lnTo>
                    <a:pt x="2349" y="2080"/>
                  </a:lnTo>
                  <a:lnTo>
                    <a:pt x="2349" y="2080"/>
                  </a:lnTo>
                  <a:lnTo>
                    <a:pt x="2349" y="2085"/>
                  </a:lnTo>
                  <a:lnTo>
                    <a:pt x="2349" y="2085"/>
                  </a:lnTo>
                  <a:lnTo>
                    <a:pt x="2349" y="2080"/>
                  </a:lnTo>
                  <a:lnTo>
                    <a:pt x="2349" y="2080"/>
                  </a:lnTo>
                  <a:lnTo>
                    <a:pt x="2349" y="2085"/>
                  </a:lnTo>
                  <a:lnTo>
                    <a:pt x="2355" y="2912"/>
                  </a:lnTo>
                  <a:lnTo>
                    <a:pt x="2355" y="2912"/>
                  </a:lnTo>
                  <a:lnTo>
                    <a:pt x="2355" y="2912"/>
                  </a:lnTo>
                  <a:lnTo>
                    <a:pt x="2349" y="3020"/>
                  </a:lnTo>
                  <a:lnTo>
                    <a:pt x="2338" y="3128"/>
                  </a:lnTo>
                  <a:lnTo>
                    <a:pt x="2322" y="3231"/>
                  </a:lnTo>
                  <a:lnTo>
                    <a:pt x="2301" y="3334"/>
                  </a:lnTo>
                  <a:lnTo>
                    <a:pt x="2268" y="3425"/>
                  </a:lnTo>
                  <a:lnTo>
                    <a:pt x="2230" y="3517"/>
                  </a:lnTo>
                  <a:lnTo>
                    <a:pt x="2192" y="3599"/>
                  </a:lnTo>
                  <a:lnTo>
                    <a:pt x="2144" y="3680"/>
                  </a:lnTo>
                  <a:lnTo>
                    <a:pt x="2090" y="3750"/>
                  </a:lnTo>
                  <a:lnTo>
                    <a:pt x="2031" y="3809"/>
                  </a:lnTo>
                  <a:lnTo>
                    <a:pt x="1966" y="3863"/>
                  </a:lnTo>
                  <a:lnTo>
                    <a:pt x="1901" y="3907"/>
                  </a:lnTo>
                  <a:lnTo>
                    <a:pt x="1825" y="3944"/>
                  </a:lnTo>
                  <a:lnTo>
                    <a:pt x="1750" y="3972"/>
                  </a:lnTo>
                  <a:lnTo>
                    <a:pt x="1669" y="3988"/>
                  </a:lnTo>
                  <a:lnTo>
                    <a:pt x="1587" y="3993"/>
                  </a:lnTo>
                  <a:lnTo>
                    <a:pt x="1587" y="3993"/>
                  </a:lnTo>
                  <a:lnTo>
                    <a:pt x="1491" y="3988"/>
                  </a:lnTo>
                  <a:lnTo>
                    <a:pt x="1399" y="3972"/>
                  </a:lnTo>
                  <a:lnTo>
                    <a:pt x="1317" y="3950"/>
                  </a:lnTo>
                  <a:lnTo>
                    <a:pt x="1248" y="3917"/>
                  </a:lnTo>
                  <a:lnTo>
                    <a:pt x="1183" y="3880"/>
                  </a:lnTo>
                  <a:lnTo>
                    <a:pt x="1128" y="3836"/>
                  </a:lnTo>
                  <a:lnTo>
                    <a:pt x="1080" y="3787"/>
                  </a:lnTo>
                  <a:lnTo>
                    <a:pt x="1037" y="3733"/>
                  </a:lnTo>
                  <a:lnTo>
                    <a:pt x="999" y="3680"/>
                  </a:lnTo>
                  <a:lnTo>
                    <a:pt x="972" y="3626"/>
                  </a:lnTo>
                  <a:lnTo>
                    <a:pt x="945" y="3571"/>
                  </a:lnTo>
                  <a:lnTo>
                    <a:pt x="929" y="3512"/>
                  </a:lnTo>
                  <a:lnTo>
                    <a:pt x="913" y="3458"/>
                  </a:lnTo>
                  <a:lnTo>
                    <a:pt x="902" y="3410"/>
                  </a:lnTo>
                  <a:lnTo>
                    <a:pt x="896" y="3318"/>
                  </a:lnTo>
                  <a:lnTo>
                    <a:pt x="896" y="3318"/>
                  </a:lnTo>
                  <a:lnTo>
                    <a:pt x="896" y="3225"/>
                  </a:lnTo>
                  <a:lnTo>
                    <a:pt x="907" y="3171"/>
                  </a:lnTo>
                  <a:lnTo>
                    <a:pt x="918" y="3117"/>
                  </a:lnTo>
                  <a:lnTo>
                    <a:pt x="934" y="3058"/>
                  </a:lnTo>
                  <a:lnTo>
                    <a:pt x="956" y="2993"/>
                  </a:lnTo>
                  <a:lnTo>
                    <a:pt x="982" y="2928"/>
                  </a:lnTo>
                  <a:lnTo>
                    <a:pt x="1015" y="2863"/>
                  </a:lnTo>
                  <a:lnTo>
                    <a:pt x="1058" y="2793"/>
                  </a:lnTo>
                  <a:lnTo>
                    <a:pt x="1101" y="2728"/>
                  </a:lnTo>
                  <a:lnTo>
                    <a:pt x="1156" y="2658"/>
                  </a:lnTo>
                  <a:lnTo>
                    <a:pt x="1220" y="2588"/>
                  </a:lnTo>
                  <a:lnTo>
                    <a:pt x="1290" y="2523"/>
                  </a:lnTo>
                  <a:lnTo>
                    <a:pt x="1366" y="2458"/>
                  </a:lnTo>
                  <a:lnTo>
                    <a:pt x="1453" y="2393"/>
                  </a:lnTo>
                  <a:lnTo>
                    <a:pt x="1550" y="2334"/>
                  </a:lnTo>
                  <a:lnTo>
                    <a:pt x="1550" y="2334"/>
                  </a:lnTo>
                  <a:lnTo>
                    <a:pt x="1598" y="2307"/>
                  </a:lnTo>
                  <a:lnTo>
                    <a:pt x="1739" y="2231"/>
                  </a:lnTo>
                  <a:lnTo>
                    <a:pt x="1842" y="2177"/>
                  </a:lnTo>
                  <a:lnTo>
                    <a:pt x="1966" y="2118"/>
                  </a:lnTo>
                  <a:lnTo>
                    <a:pt x="2117" y="2053"/>
                  </a:lnTo>
                  <a:lnTo>
                    <a:pt x="2284" y="1988"/>
                  </a:lnTo>
                  <a:lnTo>
                    <a:pt x="2284" y="1988"/>
                  </a:lnTo>
                  <a:lnTo>
                    <a:pt x="2311" y="1982"/>
                  </a:lnTo>
                  <a:lnTo>
                    <a:pt x="2322" y="1982"/>
                  </a:lnTo>
                  <a:lnTo>
                    <a:pt x="2333" y="1993"/>
                  </a:lnTo>
                  <a:close/>
                  <a:moveTo>
                    <a:pt x="2344" y="1177"/>
                  </a:moveTo>
                  <a:lnTo>
                    <a:pt x="2344" y="1177"/>
                  </a:lnTo>
                  <a:lnTo>
                    <a:pt x="2344" y="1177"/>
                  </a:lnTo>
                  <a:lnTo>
                    <a:pt x="2344" y="1296"/>
                  </a:lnTo>
                  <a:lnTo>
                    <a:pt x="2344" y="1393"/>
                  </a:lnTo>
                  <a:lnTo>
                    <a:pt x="2344" y="1393"/>
                  </a:lnTo>
                  <a:lnTo>
                    <a:pt x="2333" y="1485"/>
                  </a:lnTo>
                  <a:lnTo>
                    <a:pt x="2333" y="1485"/>
                  </a:lnTo>
                  <a:lnTo>
                    <a:pt x="2333" y="1485"/>
                  </a:lnTo>
                  <a:lnTo>
                    <a:pt x="2333" y="1485"/>
                  </a:lnTo>
                  <a:lnTo>
                    <a:pt x="2333" y="1496"/>
                  </a:lnTo>
                  <a:lnTo>
                    <a:pt x="2333" y="1496"/>
                  </a:lnTo>
                  <a:lnTo>
                    <a:pt x="2328" y="1512"/>
                  </a:lnTo>
                  <a:lnTo>
                    <a:pt x="2328" y="1512"/>
                  </a:lnTo>
                  <a:lnTo>
                    <a:pt x="2328" y="1512"/>
                  </a:lnTo>
                  <a:lnTo>
                    <a:pt x="2317" y="1582"/>
                  </a:lnTo>
                  <a:lnTo>
                    <a:pt x="2290" y="1642"/>
                  </a:lnTo>
                  <a:lnTo>
                    <a:pt x="2263" y="1691"/>
                  </a:lnTo>
                  <a:lnTo>
                    <a:pt x="2230" y="1739"/>
                  </a:lnTo>
                  <a:lnTo>
                    <a:pt x="2187" y="1783"/>
                  </a:lnTo>
                  <a:lnTo>
                    <a:pt x="2139" y="1820"/>
                  </a:lnTo>
                  <a:lnTo>
                    <a:pt x="2085" y="1852"/>
                  </a:lnTo>
                  <a:lnTo>
                    <a:pt x="2020" y="1890"/>
                  </a:lnTo>
                  <a:lnTo>
                    <a:pt x="2020" y="1890"/>
                  </a:lnTo>
                  <a:lnTo>
                    <a:pt x="1966" y="1912"/>
                  </a:lnTo>
                  <a:lnTo>
                    <a:pt x="1912" y="1934"/>
                  </a:lnTo>
                  <a:lnTo>
                    <a:pt x="1771" y="1972"/>
                  </a:lnTo>
                  <a:lnTo>
                    <a:pt x="1620" y="2009"/>
                  </a:lnTo>
                  <a:lnTo>
                    <a:pt x="1458" y="2047"/>
                  </a:lnTo>
                  <a:lnTo>
                    <a:pt x="1177" y="2096"/>
                  </a:lnTo>
                  <a:lnTo>
                    <a:pt x="1020" y="2129"/>
                  </a:lnTo>
                  <a:lnTo>
                    <a:pt x="1020" y="2129"/>
                  </a:lnTo>
                  <a:lnTo>
                    <a:pt x="896" y="2156"/>
                  </a:lnTo>
                  <a:lnTo>
                    <a:pt x="821" y="2177"/>
                  </a:lnTo>
                  <a:lnTo>
                    <a:pt x="745" y="2204"/>
                  </a:lnTo>
                  <a:lnTo>
                    <a:pt x="659" y="2236"/>
                  </a:lnTo>
                  <a:lnTo>
                    <a:pt x="572" y="2280"/>
                  </a:lnTo>
                  <a:lnTo>
                    <a:pt x="486" y="2323"/>
                  </a:lnTo>
                  <a:lnTo>
                    <a:pt x="400" y="2377"/>
                  </a:lnTo>
                  <a:lnTo>
                    <a:pt x="318" y="2442"/>
                  </a:lnTo>
                  <a:lnTo>
                    <a:pt x="243" y="2512"/>
                  </a:lnTo>
                  <a:lnTo>
                    <a:pt x="210" y="2555"/>
                  </a:lnTo>
                  <a:lnTo>
                    <a:pt x="172" y="2599"/>
                  </a:lnTo>
                  <a:lnTo>
                    <a:pt x="140" y="2642"/>
                  </a:lnTo>
                  <a:lnTo>
                    <a:pt x="113" y="2691"/>
                  </a:lnTo>
                  <a:lnTo>
                    <a:pt x="86" y="2739"/>
                  </a:lnTo>
                  <a:lnTo>
                    <a:pt x="65" y="2793"/>
                  </a:lnTo>
                  <a:lnTo>
                    <a:pt x="43" y="2852"/>
                  </a:lnTo>
                  <a:lnTo>
                    <a:pt x="27" y="2912"/>
                  </a:lnTo>
                  <a:lnTo>
                    <a:pt x="16" y="2972"/>
                  </a:lnTo>
                  <a:lnTo>
                    <a:pt x="5" y="3042"/>
                  </a:lnTo>
                  <a:lnTo>
                    <a:pt x="0" y="3112"/>
                  </a:lnTo>
                  <a:lnTo>
                    <a:pt x="0" y="3182"/>
                  </a:lnTo>
                  <a:lnTo>
                    <a:pt x="0" y="3182"/>
                  </a:lnTo>
                  <a:lnTo>
                    <a:pt x="5" y="3258"/>
                  </a:lnTo>
                  <a:lnTo>
                    <a:pt x="11" y="3328"/>
                  </a:lnTo>
                  <a:lnTo>
                    <a:pt x="27" y="3393"/>
                  </a:lnTo>
                  <a:lnTo>
                    <a:pt x="38" y="3458"/>
                  </a:lnTo>
                  <a:lnTo>
                    <a:pt x="59" y="3517"/>
                  </a:lnTo>
                  <a:lnTo>
                    <a:pt x="86" y="3577"/>
                  </a:lnTo>
                  <a:lnTo>
                    <a:pt x="107" y="3631"/>
                  </a:lnTo>
                  <a:lnTo>
                    <a:pt x="140" y="3685"/>
                  </a:lnTo>
                  <a:lnTo>
                    <a:pt x="172" y="3733"/>
                  </a:lnTo>
                  <a:lnTo>
                    <a:pt x="210" y="3777"/>
                  </a:lnTo>
                  <a:lnTo>
                    <a:pt x="248" y="3825"/>
                  </a:lnTo>
                  <a:lnTo>
                    <a:pt x="291" y="3863"/>
                  </a:lnTo>
                  <a:lnTo>
                    <a:pt x="335" y="3907"/>
                  </a:lnTo>
                  <a:lnTo>
                    <a:pt x="378" y="3939"/>
                  </a:lnTo>
                  <a:lnTo>
                    <a:pt x="475" y="4009"/>
                  </a:lnTo>
                  <a:lnTo>
                    <a:pt x="578" y="4063"/>
                  </a:lnTo>
                  <a:lnTo>
                    <a:pt x="686" y="4112"/>
                  </a:lnTo>
                  <a:lnTo>
                    <a:pt x="794" y="4150"/>
                  </a:lnTo>
                  <a:lnTo>
                    <a:pt x="907" y="4182"/>
                  </a:lnTo>
                  <a:lnTo>
                    <a:pt x="1020" y="4204"/>
                  </a:lnTo>
                  <a:lnTo>
                    <a:pt x="1128" y="4220"/>
                  </a:lnTo>
                  <a:lnTo>
                    <a:pt x="1237" y="4225"/>
                  </a:lnTo>
                  <a:lnTo>
                    <a:pt x="1344" y="4231"/>
                  </a:lnTo>
                  <a:lnTo>
                    <a:pt x="1344" y="4231"/>
                  </a:lnTo>
                  <a:lnTo>
                    <a:pt x="1442" y="4225"/>
                  </a:lnTo>
                  <a:lnTo>
                    <a:pt x="1534" y="4215"/>
                  </a:lnTo>
                  <a:lnTo>
                    <a:pt x="1620" y="4198"/>
                  </a:lnTo>
                  <a:lnTo>
                    <a:pt x="1701" y="4182"/>
                  </a:lnTo>
                  <a:lnTo>
                    <a:pt x="1777" y="4166"/>
                  </a:lnTo>
                  <a:lnTo>
                    <a:pt x="1847" y="4139"/>
                  </a:lnTo>
                  <a:lnTo>
                    <a:pt x="1917" y="4117"/>
                  </a:lnTo>
                  <a:lnTo>
                    <a:pt x="1976" y="4090"/>
                  </a:lnTo>
                  <a:lnTo>
                    <a:pt x="2090" y="4031"/>
                  </a:lnTo>
                  <a:lnTo>
                    <a:pt x="2187" y="3976"/>
                  </a:lnTo>
                  <a:lnTo>
                    <a:pt x="2263" y="3923"/>
                  </a:lnTo>
                  <a:lnTo>
                    <a:pt x="2322" y="3874"/>
                  </a:lnTo>
                  <a:lnTo>
                    <a:pt x="2322" y="3874"/>
                  </a:lnTo>
                  <a:lnTo>
                    <a:pt x="2371" y="3842"/>
                  </a:lnTo>
                  <a:lnTo>
                    <a:pt x="2387" y="3836"/>
                  </a:lnTo>
                  <a:lnTo>
                    <a:pt x="2398" y="3836"/>
                  </a:lnTo>
                  <a:lnTo>
                    <a:pt x="2409" y="3842"/>
                  </a:lnTo>
                  <a:lnTo>
                    <a:pt x="2425" y="3858"/>
                  </a:lnTo>
                  <a:lnTo>
                    <a:pt x="2462" y="3901"/>
                  </a:lnTo>
                  <a:lnTo>
                    <a:pt x="2462" y="3901"/>
                  </a:lnTo>
                  <a:lnTo>
                    <a:pt x="2500" y="3939"/>
                  </a:lnTo>
                  <a:lnTo>
                    <a:pt x="2560" y="3993"/>
                  </a:lnTo>
                  <a:lnTo>
                    <a:pt x="2636" y="4047"/>
                  </a:lnTo>
                  <a:lnTo>
                    <a:pt x="2684" y="4074"/>
                  </a:lnTo>
                  <a:lnTo>
                    <a:pt x="2738" y="4101"/>
                  </a:lnTo>
                  <a:lnTo>
                    <a:pt x="2797" y="4128"/>
                  </a:lnTo>
                  <a:lnTo>
                    <a:pt x="2862" y="4155"/>
                  </a:lnTo>
                  <a:lnTo>
                    <a:pt x="2938" y="4177"/>
                  </a:lnTo>
                  <a:lnTo>
                    <a:pt x="3019" y="4198"/>
                  </a:lnTo>
                  <a:lnTo>
                    <a:pt x="3105" y="4215"/>
                  </a:lnTo>
                  <a:lnTo>
                    <a:pt x="3197" y="4225"/>
                  </a:lnTo>
                  <a:lnTo>
                    <a:pt x="3300" y="4236"/>
                  </a:lnTo>
                  <a:lnTo>
                    <a:pt x="3413" y="4236"/>
                  </a:lnTo>
                  <a:lnTo>
                    <a:pt x="3413" y="4236"/>
                  </a:lnTo>
                  <a:lnTo>
                    <a:pt x="3521" y="4231"/>
                  </a:lnTo>
                  <a:lnTo>
                    <a:pt x="3618" y="4225"/>
                  </a:lnTo>
                  <a:lnTo>
                    <a:pt x="3705" y="4209"/>
                  </a:lnTo>
                  <a:lnTo>
                    <a:pt x="3781" y="4188"/>
                  </a:lnTo>
                  <a:lnTo>
                    <a:pt x="3851" y="4166"/>
                  </a:lnTo>
                  <a:lnTo>
                    <a:pt x="3910" y="4139"/>
                  </a:lnTo>
                  <a:lnTo>
                    <a:pt x="3959" y="4106"/>
                  </a:lnTo>
                  <a:lnTo>
                    <a:pt x="4002" y="4079"/>
                  </a:lnTo>
                  <a:lnTo>
                    <a:pt x="4034" y="4047"/>
                  </a:lnTo>
                  <a:lnTo>
                    <a:pt x="4067" y="4014"/>
                  </a:lnTo>
                  <a:lnTo>
                    <a:pt x="4089" y="3982"/>
                  </a:lnTo>
                  <a:lnTo>
                    <a:pt x="4110" y="3950"/>
                  </a:lnTo>
                  <a:lnTo>
                    <a:pt x="4137" y="3896"/>
                  </a:lnTo>
                  <a:lnTo>
                    <a:pt x="4153" y="3852"/>
                  </a:lnTo>
                  <a:lnTo>
                    <a:pt x="4153" y="3852"/>
                  </a:lnTo>
                  <a:lnTo>
                    <a:pt x="4164" y="3831"/>
                  </a:lnTo>
                  <a:lnTo>
                    <a:pt x="4164" y="3809"/>
                  </a:lnTo>
                  <a:lnTo>
                    <a:pt x="4164" y="3793"/>
                  </a:lnTo>
                  <a:lnTo>
                    <a:pt x="4164" y="3771"/>
                  </a:lnTo>
                  <a:lnTo>
                    <a:pt x="4148" y="3744"/>
                  </a:lnTo>
                  <a:lnTo>
                    <a:pt x="4126" y="3728"/>
                  </a:lnTo>
                  <a:lnTo>
                    <a:pt x="4099" y="3717"/>
                  </a:lnTo>
                  <a:lnTo>
                    <a:pt x="4089" y="3717"/>
                  </a:lnTo>
                  <a:lnTo>
                    <a:pt x="4072" y="3723"/>
                  </a:lnTo>
                  <a:lnTo>
                    <a:pt x="4061" y="3728"/>
                  </a:lnTo>
                  <a:lnTo>
                    <a:pt x="4051" y="3739"/>
                  </a:lnTo>
                  <a:lnTo>
                    <a:pt x="4034" y="3755"/>
                  </a:lnTo>
                  <a:lnTo>
                    <a:pt x="4029" y="3777"/>
                  </a:lnTo>
                  <a:lnTo>
                    <a:pt x="4029" y="3777"/>
                  </a:lnTo>
                  <a:lnTo>
                    <a:pt x="3997" y="3836"/>
                  </a:lnTo>
                  <a:lnTo>
                    <a:pt x="3959" y="3885"/>
                  </a:lnTo>
                  <a:lnTo>
                    <a:pt x="3915" y="3928"/>
                  </a:lnTo>
                  <a:lnTo>
                    <a:pt x="3867" y="3955"/>
                  </a:lnTo>
                  <a:lnTo>
                    <a:pt x="3824" y="3982"/>
                  </a:lnTo>
                  <a:lnTo>
                    <a:pt x="3775" y="3993"/>
                  </a:lnTo>
                  <a:lnTo>
                    <a:pt x="3732" y="4004"/>
                  </a:lnTo>
                  <a:lnTo>
                    <a:pt x="3689" y="4004"/>
                  </a:lnTo>
                  <a:lnTo>
                    <a:pt x="3689" y="4004"/>
                  </a:lnTo>
                  <a:lnTo>
                    <a:pt x="3635" y="3999"/>
                  </a:lnTo>
                  <a:lnTo>
                    <a:pt x="3603" y="3993"/>
                  </a:lnTo>
                  <a:lnTo>
                    <a:pt x="3565" y="3982"/>
                  </a:lnTo>
                  <a:lnTo>
                    <a:pt x="3527" y="3972"/>
                  </a:lnTo>
                  <a:lnTo>
                    <a:pt x="3489" y="3944"/>
                  </a:lnTo>
                  <a:lnTo>
                    <a:pt x="3446" y="3917"/>
                  </a:lnTo>
                  <a:lnTo>
                    <a:pt x="3408" y="3874"/>
                  </a:lnTo>
                  <a:lnTo>
                    <a:pt x="3370" y="3825"/>
                  </a:lnTo>
                  <a:lnTo>
                    <a:pt x="3332" y="3760"/>
                  </a:lnTo>
                  <a:lnTo>
                    <a:pt x="3300" y="3685"/>
                  </a:lnTo>
                  <a:lnTo>
                    <a:pt x="3273" y="3599"/>
                  </a:lnTo>
                  <a:lnTo>
                    <a:pt x="3251" y="3490"/>
                  </a:lnTo>
                  <a:lnTo>
                    <a:pt x="3230" y="3372"/>
                  </a:lnTo>
                  <a:lnTo>
                    <a:pt x="3219" y="3231"/>
                  </a:lnTo>
                  <a:lnTo>
                    <a:pt x="3213" y="3068"/>
                  </a:lnTo>
                  <a:lnTo>
                    <a:pt x="3213" y="3068"/>
                  </a:lnTo>
                  <a:lnTo>
                    <a:pt x="3213" y="1101"/>
                  </a:lnTo>
                  <a:lnTo>
                    <a:pt x="3213" y="1101"/>
                  </a:lnTo>
                  <a:lnTo>
                    <a:pt x="3208" y="988"/>
                  </a:lnTo>
                  <a:lnTo>
                    <a:pt x="3192" y="881"/>
                  </a:lnTo>
                  <a:lnTo>
                    <a:pt x="3165" y="773"/>
                  </a:lnTo>
                  <a:lnTo>
                    <a:pt x="3143" y="724"/>
                  </a:lnTo>
                  <a:lnTo>
                    <a:pt x="3122" y="675"/>
                  </a:lnTo>
                  <a:lnTo>
                    <a:pt x="3100" y="627"/>
                  </a:lnTo>
                  <a:lnTo>
                    <a:pt x="3073" y="578"/>
                  </a:lnTo>
                  <a:lnTo>
                    <a:pt x="3040" y="530"/>
                  </a:lnTo>
                  <a:lnTo>
                    <a:pt x="3002" y="486"/>
                  </a:lnTo>
                  <a:lnTo>
                    <a:pt x="2965" y="443"/>
                  </a:lnTo>
                  <a:lnTo>
                    <a:pt x="2922" y="400"/>
                  </a:lnTo>
                  <a:lnTo>
                    <a:pt x="2879" y="362"/>
                  </a:lnTo>
                  <a:lnTo>
                    <a:pt x="2830" y="324"/>
                  </a:lnTo>
                  <a:lnTo>
                    <a:pt x="2776" y="287"/>
                  </a:lnTo>
                  <a:lnTo>
                    <a:pt x="2722" y="254"/>
                  </a:lnTo>
                  <a:lnTo>
                    <a:pt x="2663" y="216"/>
                  </a:lnTo>
                  <a:lnTo>
                    <a:pt x="2598" y="189"/>
                  </a:lnTo>
                  <a:lnTo>
                    <a:pt x="2533" y="157"/>
                  </a:lnTo>
                  <a:lnTo>
                    <a:pt x="2462" y="130"/>
                  </a:lnTo>
                  <a:lnTo>
                    <a:pt x="2387" y="108"/>
                  </a:lnTo>
                  <a:lnTo>
                    <a:pt x="2306" y="86"/>
                  </a:lnTo>
                  <a:lnTo>
                    <a:pt x="2225" y="65"/>
                  </a:lnTo>
                  <a:lnTo>
                    <a:pt x="2139" y="48"/>
                  </a:lnTo>
                  <a:lnTo>
                    <a:pt x="1949" y="22"/>
                  </a:lnTo>
                  <a:lnTo>
                    <a:pt x="1750" y="6"/>
                  </a:lnTo>
                  <a:lnTo>
                    <a:pt x="1528" y="0"/>
                  </a:lnTo>
                  <a:lnTo>
                    <a:pt x="1528" y="0"/>
                  </a:lnTo>
                  <a:lnTo>
                    <a:pt x="1409" y="0"/>
                  </a:lnTo>
                  <a:lnTo>
                    <a:pt x="1296" y="6"/>
                  </a:lnTo>
                  <a:lnTo>
                    <a:pt x="1188" y="16"/>
                  </a:lnTo>
                  <a:lnTo>
                    <a:pt x="1091" y="27"/>
                  </a:lnTo>
                  <a:lnTo>
                    <a:pt x="999" y="43"/>
                  </a:lnTo>
                  <a:lnTo>
                    <a:pt x="918" y="59"/>
                  </a:lnTo>
                  <a:lnTo>
                    <a:pt x="837" y="81"/>
                  </a:lnTo>
                  <a:lnTo>
                    <a:pt x="766" y="103"/>
                  </a:lnTo>
                  <a:lnTo>
                    <a:pt x="697" y="130"/>
                  </a:lnTo>
                  <a:lnTo>
                    <a:pt x="637" y="157"/>
                  </a:lnTo>
                  <a:lnTo>
                    <a:pt x="578" y="184"/>
                  </a:lnTo>
                  <a:lnTo>
                    <a:pt x="529" y="211"/>
                  </a:lnTo>
                  <a:lnTo>
                    <a:pt x="480" y="243"/>
                  </a:lnTo>
                  <a:lnTo>
                    <a:pt x="442" y="276"/>
                  </a:lnTo>
                  <a:lnTo>
                    <a:pt x="404" y="308"/>
                  </a:lnTo>
                  <a:lnTo>
                    <a:pt x="367" y="346"/>
                  </a:lnTo>
                  <a:lnTo>
                    <a:pt x="313" y="411"/>
                  </a:lnTo>
                  <a:lnTo>
                    <a:pt x="270" y="481"/>
                  </a:lnTo>
                  <a:lnTo>
                    <a:pt x="243" y="551"/>
                  </a:lnTo>
                  <a:lnTo>
                    <a:pt x="221" y="616"/>
                  </a:lnTo>
                  <a:lnTo>
                    <a:pt x="205" y="675"/>
                  </a:lnTo>
                  <a:lnTo>
                    <a:pt x="199" y="729"/>
                  </a:lnTo>
                  <a:lnTo>
                    <a:pt x="194" y="811"/>
                  </a:lnTo>
                  <a:lnTo>
                    <a:pt x="194" y="811"/>
                  </a:lnTo>
                  <a:lnTo>
                    <a:pt x="194" y="876"/>
                  </a:lnTo>
                  <a:lnTo>
                    <a:pt x="210" y="946"/>
                  </a:lnTo>
                  <a:lnTo>
                    <a:pt x="221" y="977"/>
                  </a:lnTo>
                  <a:lnTo>
                    <a:pt x="232" y="1009"/>
                  </a:lnTo>
                  <a:lnTo>
                    <a:pt x="253" y="1037"/>
                  </a:lnTo>
                  <a:lnTo>
                    <a:pt x="275" y="1064"/>
                  </a:lnTo>
                  <a:lnTo>
                    <a:pt x="302" y="1091"/>
                  </a:lnTo>
                  <a:lnTo>
                    <a:pt x="329" y="1112"/>
                  </a:lnTo>
                  <a:lnTo>
                    <a:pt x="367" y="1134"/>
                  </a:lnTo>
                  <a:lnTo>
                    <a:pt x="404" y="1150"/>
                  </a:lnTo>
                  <a:lnTo>
                    <a:pt x="448" y="1166"/>
                  </a:lnTo>
                  <a:lnTo>
                    <a:pt x="496" y="1177"/>
                  </a:lnTo>
                  <a:lnTo>
                    <a:pt x="551" y="1183"/>
                  </a:lnTo>
                  <a:lnTo>
                    <a:pt x="610" y="1183"/>
                  </a:lnTo>
                  <a:lnTo>
                    <a:pt x="610" y="1183"/>
                  </a:lnTo>
                  <a:lnTo>
                    <a:pt x="664" y="1183"/>
                  </a:lnTo>
                  <a:lnTo>
                    <a:pt x="712" y="1172"/>
                  </a:lnTo>
                  <a:lnTo>
                    <a:pt x="756" y="1156"/>
                  </a:lnTo>
                  <a:lnTo>
                    <a:pt x="794" y="1134"/>
                  </a:lnTo>
                  <a:lnTo>
                    <a:pt x="831" y="1107"/>
                  </a:lnTo>
                  <a:lnTo>
                    <a:pt x="858" y="1074"/>
                  </a:lnTo>
                  <a:lnTo>
                    <a:pt x="891" y="1042"/>
                  </a:lnTo>
                  <a:lnTo>
                    <a:pt x="913" y="1009"/>
                  </a:lnTo>
                  <a:lnTo>
                    <a:pt x="950" y="935"/>
                  </a:lnTo>
                  <a:lnTo>
                    <a:pt x="982" y="859"/>
                  </a:lnTo>
                  <a:lnTo>
                    <a:pt x="1020" y="740"/>
                  </a:lnTo>
                  <a:lnTo>
                    <a:pt x="1020" y="740"/>
                  </a:lnTo>
                  <a:lnTo>
                    <a:pt x="1037" y="675"/>
                  </a:lnTo>
                  <a:lnTo>
                    <a:pt x="1058" y="600"/>
                  </a:lnTo>
                  <a:lnTo>
                    <a:pt x="1085" y="513"/>
                  </a:lnTo>
                  <a:lnTo>
                    <a:pt x="1107" y="470"/>
                  </a:lnTo>
                  <a:lnTo>
                    <a:pt x="1134" y="427"/>
                  </a:lnTo>
                  <a:lnTo>
                    <a:pt x="1161" y="384"/>
                  </a:lnTo>
                  <a:lnTo>
                    <a:pt x="1199" y="341"/>
                  </a:lnTo>
                  <a:lnTo>
                    <a:pt x="1248" y="308"/>
                  </a:lnTo>
                  <a:lnTo>
                    <a:pt x="1296" y="276"/>
                  </a:lnTo>
                  <a:lnTo>
                    <a:pt x="1361" y="249"/>
                  </a:lnTo>
                  <a:lnTo>
                    <a:pt x="1431" y="232"/>
                  </a:lnTo>
                  <a:lnTo>
                    <a:pt x="1512" y="216"/>
                  </a:lnTo>
                  <a:lnTo>
                    <a:pt x="1609" y="216"/>
                  </a:lnTo>
                  <a:lnTo>
                    <a:pt x="1609" y="216"/>
                  </a:lnTo>
                  <a:lnTo>
                    <a:pt x="1690" y="222"/>
                  </a:lnTo>
                  <a:lnTo>
                    <a:pt x="1771" y="232"/>
                  </a:lnTo>
                  <a:lnTo>
                    <a:pt x="1842" y="254"/>
                  </a:lnTo>
                  <a:lnTo>
                    <a:pt x="1912" y="287"/>
                  </a:lnTo>
                  <a:lnTo>
                    <a:pt x="1976" y="324"/>
                  </a:lnTo>
                  <a:lnTo>
                    <a:pt x="2041" y="373"/>
                  </a:lnTo>
                  <a:lnTo>
                    <a:pt x="2095" y="427"/>
                  </a:lnTo>
                  <a:lnTo>
                    <a:pt x="2144" y="486"/>
                  </a:lnTo>
                  <a:lnTo>
                    <a:pt x="2192" y="551"/>
                  </a:lnTo>
                  <a:lnTo>
                    <a:pt x="2230" y="627"/>
                  </a:lnTo>
                  <a:lnTo>
                    <a:pt x="2263" y="702"/>
                  </a:lnTo>
                  <a:lnTo>
                    <a:pt x="2290" y="789"/>
                  </a:lnTo>
                  <a:lnTo>
                    <a:pt x="2317" y="881"/>
                  </a:lnTo>
                  <a:lnTo>
                    <a:pt x="2333" y="972"/>
                  </a:lnTo>
                  <a:lnTo>
                    <a:pt x="2344" y="1074"/>
                  </a:lnTo>
                  <a:lnTo>
                    <a:pt x="2344" y="11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6" name="Freeform 3">
              <a:extLst>
                <a:ext uri="{FF2B5EF4-FFF2-40B4-BE49-F238E27FC236}">
                  <a16:creationId xmlns:a16="http://schemas.microsoft.com/office/drawing/2014/main" id="{8C0E3D94-E85D-664E-A7C1-6173677ED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450" y="3449638"/>
              <a:ext cx="1500188" cy="1525587"/>
            </a:xfrm>
            <a:custGeom>
              <a:avLst/>
              <a:gdLst>
                <a:gd name="T0" fmla="*/ 2339 w 4165"/>
                <a:gd name="T1" fmla="*/ 2009 h 4237"/>
                <a:gd name="T2" fmla="*/ 2350 w 4165"/>
                <a:gd name="T3" fmla="*/ 2069 h 4237"/>
                <a:gd name="T4" fmla="*/ 2350 w 4165"/>
                <a:gd name="T5" fmla="*/ 3020 h 4237"/>
                <a:gd name="T6" fmla="*/ 2188 w 4165"/>
                <a:gd name="T7" fmla="*/ 3599 h 4237"/>
                <a:gd name="T8" fmla="*/ 1826 w 4165"/>
                <a:gd name="T9" fmla="*/ 3944 h 4237"/>
                <a:gd name="T10" fmla="*/ 1394 w 4165"/>
                <a:gd name="T11" fmla="*/ 3972 h 4237"/>
                <a:gd name="T12" fmla="*/ 1032 w 4165"/>
                <a:gd name="T13" fmla="*/ 3733 h 4237"/>
                <a:gd name="T14" fmla="*/ 902 w 4165"/>
                <a:gd name="T15" fmla="*/ 3410 h 4237"/>
                <a:gd name="T16" fmla="*/ 919 w 4165"/>
                <a:gd name="T17" fmla="*/ 3117 h 4237"/>
                <a:gd name="T18" fmla="*/ 1102 w 4165"/>
                <a:gd name="T19" fmla="*/ 2728 h 4237"/>
                <a:gd name="T20" fmla="*/ 1551 w 4165"/>
                <a:gd name="T21" fmla="*/ 2334 h 4237"/>
                <a:gd name="T22" fmla="*/ 2112 w 4165"/>
                <a:gd name="T23" fmla="*/ 2053 h 4237"/>
                <a:gd name="T24" fmla="*/ 2345 w 4165"/>
                <a:gd name="T25" fmla="*/ 1199 h 4237"/>
                <a:gd name="T26" fmla="*/ 2345 w 4165"/>
                <a:gd name="T27" fmla="*/ 1382 h 4237"/>
                <a:gd name="T28" fmla="*/ 2155 w 4165"/>
                <a:gd name="T29" fmla="*/ 1804 h 4237"/>
                <a:gd name="T30" fmla="*/ 1772 w 4165"/>
                <a:gd name="T31" fmla="*/ 1972 h 4237"/>
                <a:gd name="T32" fmla="*/ 897 w 4165"/>
                <a:gd name="T33" fmla="*/ 2156 h 4237"/>
                <a:gd name="T34" fmla="*/ 400 w 4165"/>
                <a:gd name="T35" fmla="*/ 2377 h 4237"/>
                <a:gd name="T36" fmla="*/ 114 w 4165"/>
                <a:gd name="T37" fmla="*/ 2691 h 4237"/>
                <a:gd name="T38" fmla="*/ 6 w 4165"/>
                <a:gd name="T39" fmla="*/ 3042 h 4237"/>
                <a:gd name="T40" fmla="*/ 22 w 4165"/>
                <a:gd name="T41" fmla="*/ 3393 h 4237"/>
                <a:gd name="T42" fmla="*/ 173 w 4165"/>
                <a:gd name="T43" fmla="*/ 3733 h 4237"/>
                <a:gd name="T44" fmla="*/ 470 w 4165"/>
                <a:gd name="T45" fmla="*/ 4009 h 4237"/>
                <a:gd name="T46" fmla="*/ 1129 w 4165"/>
                <a:gd name="T47" fmla="*/ 4220 h 4237"/>
                <a:gd name="T48" fmla="*/ 1615 w 4165"/>
                <a:gd name="T49" fmla="*/ 4198 h 4237"/>
                <a:gd name="T50" fmla="*/ 2091 w 4165"/>
                <a:gd name="T51" fmla="*/ 4031 h 4237"/>
                <a:gd name="T52" fmla="*/ 2382 w 4165"/>
                <a:gd name="T53" fmla="*/ 3836 h 4237"/>
                <a:gd name="T54" fmla="*/ 2501 w 4165"/>
                <a:gd name="T55" fmla="*/ 3939 h 4237"/>
                <a:gd name="T56" fmla="*/ 2863 w 4165"/>
                <a:gd name="T57" fmla="*/ 4155 h 4237"/>
                <a:gd name="T58" fmla="*/ 3409 w 4165"/>
                <a:gd name="T59" fmla="*/ 4236 h 4237"/>
                <a:gd name="T60" fmla="*/ 3846 w 4165"/>
                <a:gd name="T61" fmla="*/ 4166 h 4237"/>
                <a:gd name="T62" fmla="*/ 4089 w 4165"/>
                <a:gd name="T63" fmla="*/ 3982 h 4237"/>
                <a:gd name="T64" fmla="*/ 4164 w 4165"/>
                <a:gd name="T65" fmla="*/ 3809 h 4237"/>
                <a:gd name="T66" fmla="*/ 4084 w 4165"/>
                <a:gd name="T67" fmla="*/ 3717 h 4237"/>
                <a:gd name="T68" fmla="*/ 4024 w 4165"/>
                <a:gd name="T69" fmla="*/ 3777 h 4237"/>
                <a:gd name="T70" fmla="*/ 3771 w 4165"/>
                <a:gd name="T71" fmla="*/ 3993 h 4237"/>
                <a:gd name="T72" fmla="*/ 3560 w 4165"/>
                <a:gd name="T73" fmla="*/ 3982 h 4237"/>
                <a:gd name="T74" fmla="*/ 3333 w 4165"/>
                <a:gd name="T75" fmla="*/ 3760 h 4237"/>
                <a:gd name="T76" fmla="*/ 3214 w 4165"/>
                <a:gd name="T77" fmla="*/ 3068 h 4237"/>
                <a:gd name="T78" fmla="*/ 3160 w 4165"/>
                <a:gd name="T79" fmla="*/ 773 h 4237"/>
                <a:gd name="T80" fmla="*/ 3004 w 4165"/>
                <a:gd name="T81" fmla="*/ 486 h 4237"/>
                <a:gd name="T82" fmla="*/ 2722 w 4165"/>
                <a:gd name="T83" fmla="*/ 254 h 4237"/>
                <a:gd name="T84" fmla="*/ 2307 w 4165"/>
                <a:gd name="T85" fmla="*/ 86 h 4237"/>
                <a:gd name="T86" fmla="*/ 1524 w 4165"/>
                <a:gd name="T87" fmla="*/ 0 h 4237"/>
                <a:gd name="T88" fmla="*/ 913 w 4165"/>
                <a:gd name="T89" fmla="*/ 59 h 4237"/>
                <a:gd name="T90" fmla="*/ 524 w 4165"/>
                <a:gd name="T91" fmla="*/ 211 h 4237"/>
                <a:gd name="T92" fmla="*/ 270 w 4165"/>
                <a:gd name="T93" fmla="*/ 481 h 4237"/>
                <a:gd name="T94" fmla="*/ 189 w 4165"/>
                <a:gd name="T95" fmla="*/ 811 h 4237"/>
                <a:gd name="T96" fmla="*/ 270 w 4165"/>
                <a:gd name="T97" fmla="*/ 1064 h 4237"/>
                <a:gd name="T98" fmla="*/ 497 w 4165"/>
                <a:gd name="T99" fmla="*/ 1177 h 4237"/>
                <a:gd name="T100" fmla="*/ 756 w 4165"/>
                <a:gd name="T101" fmla="*/ 1156 h 4237"/>
                <a:gd name="T102" fmla="*/ 951 w 4165"/>
                <a:gd name="T103" fmla="*/ 935 h 4237"/>
                <a:gd name="T104" fmla="*/ 1086 w 4165"/>
                <a:gd name="T105" fmla="*/ 513 h 4237"/>
                <a:gd name="T106" fmla="*/ 1296 w 4165"/>
                <a:gd name="T107" fmla="*/ 276 h 4237"/>
                <a:gd name="T108" fmla="*/ 1691 w 4165"/>
                <a:gd name="T109" fmla="*/ 222 h 4237"/>
                <a:gd name="T110" fmla="*/ 2096 w 4165"/>
                <a:gd name="T111" fmla="*/ 427 h 4237"/>
                <a:gd name="T112" fmla="*/ 2312 w 4165"/>
                <a:gd name="T113" fmla="*/ 886 h 4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65" h="4237">
                  <a:moveTo>
                    <a:pt x="2328" y="1993"/>
                  </a:moveTo>
                  <a:lnTo>
                    <a:pt x="2328" y="1993"/>
                  </a:lnTo>
                  <a:lnTo>
                    <a:pt x="2339" y="2009"/>
                  </a:lnTo>
                  <a:lnTo>
                    <a:pt x="2339" y="2009"/>
                  </a:lnTo>
                  <a:lnTo>
                    <a:pt x="2339" y="2009"/>
                  </a:lnTo>
                  <a:lnTo>
                    <a:pt x="2339" y="2009"/>
                  </a:lnTo>
                  <a:lnTo>
                    <a:pt x="2339" y="2015"/>
                  </a:lnTo>
                  <a:lnTo>
                    <a:pt x="2339" y="2015"/>
                  </a:lnTo>
                  <a:lnTo>
                    <a:pt x="2345" y="2042"/>
                  </a:lnTo>
                  <a:lnTo>
                    <a:pt x="2350" y="2085"/>
                  </a:lnTo>
                  <a:lnTo>
                    <a:pt x="2350" y="2085"/>
                  </a:lnTo>
                  <a:lnTo>
                    <a:pt x="2350" y="2069"/>
                  </a:lnTo>
                  <a:lnTo>
                    <a:pt x="2350" y="2069"/>
                  </a:lnTo>
                  <a:lnTo>
                    <a:pt x="2350" y="2080"/>
                  </a:lnTo>
                  <a:lnTo>
                    <a:pt x="2350" y="2912"/>
                  </a:lnTo>
                  <a:lnTo>
                    <a:pt x="2350" y="2912"/>
                  </a:lnTo>
                  <a:lnTo>
                    <a:pt x="2350" y="2912"/>
                  </a:lnTo>
                  <a:lnTo>
                    <a:pt x="2350" y="3020"/>
                  </a:lnTo>
                  <a:lnTo>
                    <a:pt x="2339" y="3128"/>
                  </a:lnTo>
                  <a:lnTo>
                    <a:pt x="2323" y="3231"/>
                  </a:lnTo>
                  <a:lnTo>
                    <a:pt x="2296" y="3334"/>
                  </a:lnTo>
                  <a:lnTo>
                    <a:pt x="2269" y="3425"/>
                  </a:lnTo>
                  <a:lnTo>
                    <a:pt x="2231" y="3517"/>
                  </a:lnTo>
                  <a:lnTo>
                    <a:pt x="2188" y="3599"/>
                  </a:lnTo>
                  <a:lnTo>
                    <a:pt x="2140" y="3680"/>
                  </a:lnTo>
                  <a:lnTo>
                    <a:pt x="2085" y="3750"/>
                  </a:lnTo>
                  <a:lnTo>
                    <a:pt x="2026" y="3809"/>
                  </a:lnTo>
                  <a:lnTo>
                    <a:pt x="1966" y="3863"/>
                  </a:lnTo>
                  <a:lnTo>
                    <a:pt x="1896" y="3907"/>
                  </a:lnTo>
                  <a:lnTo>
                    <a:pt x="1826" y="3944"/>
                  </a:lnTo>
                  <a:lnTo>
                    <a:pt x="1750" y="3972"/>
                  </a:lnTo>
                  <a:lnTo>
                    <a:pt x="1669" y="3988"/>
                  </a:lnTo>
                  <a:lnTo>
                    <a:pt x="1583" y="3993"/>
                  </a:lnTo>
                  <a:lnTo>
                    <a:pt x="1583" y="3993"/>
                  </a:lnTo>
                  <a:lnTo>
                    <a:pt x="1486" y="3988"/>
                  </a:lnTo>
                  <a:lnTo>
                    <a:pt x="1394" y="3972"/>
                  </a:lnTo>
                  <a:lnTo>
                    <a:pt x="1318" y="3950"/>
                  </a:lnTo>
                  <a:lnTo>
                    <a:pt x="1243" y="3917"/>
                  </a:lnTo>
                  <a:lnTo>
                    <a:pt x="1178" y="3880"/>
                  </a:lnTo>
                  <a:lnTo>
                    <a:pt x="1124" y="3836"/>
                  </a:lnTo>
                  <a:lnTo>
                    <a:pt x="1075" y="3787"/>
                  </a:lnTo>
                  <a:lnTo>
                    <a:pt x="1032" y="3733"/>
                  </a:lnTo>
                  <a:lnTo>
                    <a:pt x="999" y="3680"/>
                  </a:lnTo>
                  <a:lnTo>
                    <a:pt x="967" y="3626"/>
                  </a:lnTo>
                  <a:lnTo>
                    <a:pt x="946" y="3571"/>
                  </a:lnTo>
                  <a:lnTo>
                    <a:pt x="924" y="3512"/>
                  </a:lnTo>
                  <a:lnTo>
                    <a:pt x="913" y="3458"/>
                  </a:lnTo>
                  <a:lnTo>
                    <a:pt x="902" y="3410"/>
                  </a:lnTo>
                  <a:lnTo>
                    <a:pt x="892" y="3318"/>
                  </a:lnTo>
                  <a:lnTo>
                    <a:pt x="892" y="3318"/>
                  </a:lnTo>
                  <a:lnTo>
                    <a:pt x="892" y="3274"/>
                  </a:lnTo>
                  <a:lnTo>
                    <a:pt x="897" y="3225"/>
                  </a:lnTo>
                  <a:lnTo>
                    <a:pt x="902" y="3171"/>
                  </a:lnTo>
                  <a:lnTo>
                    <a:pt x="919" y="3117"/>
                  </a:lnTo>
                  <a:lnTo>
                    <a:pt x="935" y="3058"/>
                  </a:lnTo>
                  <a:lnTo>
                    <a:pt x="957" y="2993"/>
                  </a:lnTo>
                  <a:lnTo>
                    <a:pt x="984" y="2928"/>
                  </a:lnTo>
                  <a:lnTo>
                    <a:pt x="1016" y="2863"/>
                  </a:lnTo>
                  <a:lnTo>
                    <a:pt x="1053" y="2793"/>
                  </a:lnTo>
                  <a:lnTo>
                    <a:pt x="1102" y="2728"/>
                  </a:lnTo>
                  <a:lnTo>
                    <a:pt x="1156" y="2658"/>
                  </a:lnTo>
                  <a:lnTo>
                    <a:pt x="1216" y="2588"/>
                  </a:lnTo>
                  <a:lnTo>
                    <a:pt x="1286" y="2523"/>
                  </a:lnTo>
                  <a:lnTo>
                    <a:pt x="1367" y="2458"/>
                  </a:lnTo>
                  <a:lnTo>
                    <a:pt x="1453" y="2393"/>
                  </a:lnTo>
                  <a:lnTo>
                    <a:pt x="1551" y="2334"/>
                  </a:lnTo>
                  <a:lnTo>
                    <a:pt x="1551" y="2334"/>
                  </a:lnTo>
                  <a:lnTo>
                    <a:pt x="1594" y="2307"/>
                  </a:lnTo>
                  <a:lnTo>
                    <a:pt x="1734" y="2231"/>
                  </a:lnTo>
                  <a:lnTo>
                    <a:pt x="1837" y="2177"/>
                  </a:lnTo>
                  <a:lnTo>
                    <a:pt x="1966" y="2118"/>
                  </a:lnTo>
                  <a:lnTo>
                    <a:pt x="2112" y="2053"/>
                  </a:lnTo>
                  <a:lnTo>
                    <a:pt x="2285" y="1988"/>
                  </a:lnTo>
                  <a:lnTo>
                    <a:pt x="2285" y="1988"/>
                  </a:lnTo>
                  <a:lnTo>
                    <a:pt x="2312" y="1982"/>
                  </a:lnTo>
                  <a:lnTo>
                    <a:pt x="2323" y="1982"/>
                  </a:lnTo>
                  <a:lnTo>
                    <a:pt x="2328" y="1993"/>
                  </a:lnTo>
                  <a:close/>
                  <a:moveTo>
                    <a:pt x="2345" y="1199"/>
                  </a:moveTo>
                  <a:lnTo>
                    <a:pt x="2345" y="1199"/>
                  </a:lnTo>
                  <a:lnTo>
                    <a:pt x="2345" y="1248"/>
                  </a:lnTo>
                  <a:lnTo>
                    <a:pt x="2345" y="1307"/>
                  </a:lnTo>
                  <a:lnTo>
                    <a:pt x="2345" y="1307"/>
                  </a:lnTo>
                  <a:lnTo>
                    <a:pt x="2345" y="1382"/>
                  </a:lnTo>
                  <a:lnTo>
                    <a:pt x="2345" y="1382"/>
                  </a:lnTo>
                  <a:lnTo>
                    <a:pt x="2334" y="1485"/>
                  </a:lnTo>
                  <a:lnTo>
                    <a:pt x="2318" y="1567"/>
                  </a:lnTo>
                  <a:lnTo>
                    <a:pt x="2291" y="1642"/>
                  </a:lnTo>
                  <a:lnTo>
                    <a:pt x="2258" y="1701"/>
                  </a:lnTo>
                  <a:lnTo>
                    <a:pt x="2209" y="1756"/>
                  </a:lnTo>
                  <a:lnTo>
                    <a:pt x="2155" y="1804"/>
                  </a:lnTo>
                  <a:lnTo>
                    <a:pt x="2091" y="1848"/>
                  </a:lnTo>
                  <a:lnTo>
                    <a:pt x="2015" y="1890"/>
                  </a:lnTo>
                  <a:lnTo>
                    <a:pt x="2015" y="1890"/>
                  </a:lnTo>
                  <a:lnTo>
                    <a:pt x="1966" y="1912"/>
                  </a:lnTo>
                  <a:lnTo>
                    <a:pt x="1907" y="1934"/>
                  </a:lnTo>
                  <a:lnTo>
                    <a:pt x="1772" y="1972"/>
                  </a:lnTo>
                  <a:lnTo>
                    <a:pt x="1615" y="2009"/>
                  </a:lnTo>
                  <a:lnTo>
                    <a:pt x="1459" y="2047"/>
                  </a:lnTo>
                  <a:lnTo>
                    <a:pt x="1173" y="2096"/>
                  </a:lnTo>
                  <a:lnTo>
                    <a:pt x="1016" y="2129"/>
                  </a:lnTo>
                  <a:lnTo>
                    <a:pt x="1016" y="2129"/>
                  </a:lnTo>
                  <a:lnTo>
                    <a:pt x="897" y="2156"/>
                  </a:lnTo>
                  <a:lnTo>
                    <a:pt x="821" y="2177"/>
                  </a:lnTo>
                  <a:lnTo>
                    <a:pt x="740" y="2204"/>
                  </a:lnTo>
                  <a:lnTo>
                    <a:pt x="654" y="2236"/>
                  </a:lnTo>
                  <a:lnTo>
                    <a:pt x="573" y="2280"/>
                  </a:lnTo>
                  <a:lnTo>
                    <a:pt x="486" y="2323"/>
                  </a:lnTo>
                  <a:lnTo>
                    <a:pt x="400" y="2377"/>
                  </a:lnTo>
                  <a:lnTo>
                    <a:pt x="319" y="2442"/>
                  </a:lnTo>
                  <a:lnTo>
                    <a:pt x="243" y="2512"/>
                  </a:lnTo>
                  <a:lnTo>
                    <a:pt x="206" y="2555"/>
                  </a:lnTo>
                  <a:lnTo>
                    <a:pt x="173" y="2599"/>
                  </a:lnTo>
                  <a:lnTo>
                    <a:pt x="141" y="2642"/>
                  </a:lnTo>
                  <a:lnTo>
                    <a:pt x="114" y="2691"/>
                  </a:lnTo>
                  <a:lnTo>
                    <a:pt x="87" y="2739"/>
                  </a:lnTo>
                  <a:lnTo>
                    <a:pt x="60" y="2793"/>
                  </a:lnTo>
                  <a:lnTo>
                    <a:pt x="44" y="2852"/>
                  </a:lnTo>
                  <a:lnTo>
                    <a:pt x="27" y="2912"/>
                  </a:lnTo>
                  <a:lnTo>
                    <a:pt x="11" y="2972"/>
                  </a:lnTo>
                  <a:lnTo>
                    <a:pt x="6" y="3042"/>
                  </a:lnTo>
                  <a:lnTo>
                    <a:pt x="0" y="3112"/>
                  </a:lnTo>
                  <a:lnTo>
                    <a:pt x="0" y="3182"/>
                  </a:lnTo>
                  <a:lnTo>
                    <a:pt x="0" y="3182"/>
                  </a:lnTo>
                  <a:lnTo>
                    <a:pt x="0" y="3258"/>
                  </a:lnTo>
                  <a:lnTo>
                    <a:pt x="11" y="3328"/>
                  </a:lnTo>
                  <a:lnTo>
                    <a:pt x="22" y="3393"/>
                  </a:lnTo>
                  <a:lnTo>
                    <a:pt x="38" y="3458"/>
                  </a:lnTo>
                  <a:lnTo>
                    <a:pt x="60" y="3517"/>
                  </a:lnTo>
                  <a:lnTo>
                    <a:pt x="82" y="3577"/>
                  </a:lnTo>
                  <a:lnTo>
                    <a:pt x="109" y="3631"/>
                  </a:lnTo>
                  <a:lnTo>
                    <a:pt x="141" y="3685"/>
                  </a:lnTo>
                  <a:lnTo>
                    <a:pt x="173" y="3733"/>
                  </a:lnTo>
                  <a:lnTo>
                    <a:pt x="206" y="3777"/>
                  </a:lnTo>
                  <a:lnTo>
                    <a:pt x="243" y="3825"/>
                  </a:lnTo>
                  <a:lnTo>
                    <a:pt x="287" y="3863"/>
                  </a:lnTo>
                  <a:lnTo>
                    <a:pt x="330" y="3907"/>
                  </a:lnTo>
                  <a:lnTo>
                    <a:pt x="373" y="3939"/>
                  </a:lnTo>
                  <a:lnTo>
                    <a:pt x="470" y="4009"/>
                  </a:lnTo>
                  <a:lnTo>
                    <a:pt x="573" y="4063"/>
                  </a:lnTo>
                  <a:lnTo>
                    <a:pt x="681" y="4112"/>
                  </a:lnTo>
                  <a:lnTo>
                    <a:pt x="794" y="4150"/>
                  </a:lnTo>
                  <a:lnTo>
                    <a:pt x="902" y="4182"/>
                  </a:lnTo>
                  <a:lnTo>
                    <a:pt x="1016" y="4204"/>
                  </a:lnTo>
                  <a:lnTo>
                    <a:pt x="1129" y="4220"/>
                  </a:lnTo>
                  <a:lnTo>
                    <a:pt x="1237" y="4225"/>
                  </a:lnTo>
                  <a:lnTo>
                    <a:pt x="1340" y="4231"/>
                  </a:lnTo>
                  <a:lnTo>
                    <a:pt x="1340" y="4231"/>
                  </a:lnTo>
                  <a:lnTo>
                    <a:pt x="1437" y="4225"/>
                  </a:lnTo>
                  <a:lnTo>
                    <a:pt x="1529" y="4215"/>
                  </a:lnTo>
                  <a:lnTo>
                    <a:pt x="1615" y="4198"/>
                  </a:lnTo>
                  <a:lnTo>
                    <a:pt x="1696" y="4182"/>
                  </a:lnTo>
                  <a:lnTo>
                    <a:pt x="1778" y="4166"/>
                  </a:lnTo>
                  <a:lnTo>
                    <a:pt x="1848" y="4139"/>
                  </a:lnTo>
                  <a:lnTo>
                    <a:pt x="1912" y="4117"/>
                  </a:lnTo>
                  <a:lnTo>
                    <a:pt x="1977" y="4090"/>
                  </a:lnTo>
                  <a:lnTo>
                    <a:pt x="2091" y="4031"/>
                  </a:lnTo>
                  <a:lnTo>
                    <a:pt x="2182" y="3976"/>
                  </a:lnTo>
                  <a:lnTo>
                    <a:pt x="2258" y="3923"/>
                  </a:lnTo>
                  <a:lnTo>
                    <a:pt x="2318" y="3874"/>
                  </a:lnTo>
                  <a:lnTo>
                    <a:pt x="2318" y="3874"/>
                  </a:lnTo>
                  <a:lnTo>
                    <a:pt x="2366" y="3842"/>
                  </a:lnTo>
                  <a:lnTo>
                    <a:pt x="2382" y="3836"/>
                  </a:lnTo>
                  <a:lnTo>
                    <a:pt x="2393" y="3836"/>
                  </a:lnTo>
                  <a:lnTo>
                    <a:pt x="2410" y="3842"/>
                  </a:lnTo>
                  <a:lnTo>
                    <a:pt x="2420" y="3858"/>
                  </a:lnTo>
                  <a:lnTo>
                    <a:pt x="2463" y="3901"/>
                  </a:lnTo>
                  <a:lnTo>
                    <a:pt x="2463" y="3901"/>
                  </a:lnTo>
                  <a:lnTo>
                    <a:pt x="2501" y="3939"/>
                  </a:lnTo>
                  <a:lnTo>
                    <a:pt x="2555" y="3993"/>
                  </a:lnTo>
                  <a:lnTo>
                    <a:pt x="2636" y="4047"/>
                  </a:lnTo>
                  <a:lnTo>
                    <a:pt x="2680" y="4074"/>
                  </a:lnTo>
                  <a:lnTo>
                    <a:pt x="2734" y="4101"/>
                  </a:lnTo>
                  <a:lnTo>
                    <a:pt x="2793" y="4128"/>
                  </a:lnTo>
                  <a:lnTo>
                    <a:pt x="2863" y="4155"/>
                  </a:lnTo>
                  <a:lnTo>
                    <a:pt x="2933" y="4177"/>
                  </a:lnTo>
                  <a:lnTo>
                    <a:pt x="3015" y="4198"/>
                  </a:lnTo>
                  <a:lnTo>
                    <a:pt x="3101" y="4215"/>
                  </a:lnTo>
                  <a:lnTo>
                    <a:pt x="3198" y="4225"/>
                  </a:lnTo>
                  <a:lnTo>
                    <a:pt x="3300" y="4236"/>
                  </a:lnTo>
                  <a:lnTo>
                    <a:pt x="3409" y="4236"/>
                  </a:lnTo>
                  <a:lnTo>
                    <a:pt x="3409" y="4236"/>
                  </a:lnTo>
                  <a:lnTo>
                    <a:pt x="3517" y="4231"/>
                  </a:lnTo>
                  <a:lnTo>
                    <a:pt x="3614" y="4225"/>
                  </a:lnTo>
                  <a:lnTo>
                    <a:pt x="3706" y="4209"/>
                  </a:lnTo>
                  <a:lnTo>
                    <a:pt x="3781" y="4188"/>
                  </a:lnTo>
                  <a:lnTo>
                    <a:pt x="3846" y="4166"/>
                  </a:lnTo>
                  <a:lnTo>
                    <a:pt x="3905" y="4139"/>
                  </a:lnTo>
                  <a:lnTo>
                    <a:pt x="3954" y="4106"/>
                  </a:lnTo>
                  <a:lnTo>
                    <a:pt x="3997" y="4079"/>
                  </a:lnTo>
                  <a:lnTo>
                    <a:pt x="4035" y="4047"/>
                  </a:lnTo>
                  <a:lnTo>
                    <a:pt x="4062" y="4014"/>
                  </a:lnTo>
                  <a:lnTo>
                    <a:pt x="4089" y="3982"/>
                  </a:lnTo>
                  <a:lnTo>
                    <a:pt x="4111" y="3950"/>
                  </a:lnTo>
                  <a:lnTo>
                    <a:pt x="4138" y="3896"/>
                  </a:lnTo>
                  <a:lnTo>
                    <a:pt x="4154" y="3852"/>
                  </a:lnTo>
                  <a:lnTo>
                    <a:pt x="4154" y="3852"/>
                  </a:lnTo>
                  <a:lnTo>
                    <a:pt x="4160" y="3831"/>
                  </a:lnTo>
                  <a:lnTo>
                    <a:pt x="4164" y="3809"/>
                  </a:lnTo>
                  <a:lnTo>
                    <a:pt x="4164" y="3793"/>
                  </a:lnTo>
                  <a:lnTo>
                    <a:pt x="4160" y="3771"/>
                  </a:lnTo>
                  <a:lnTo>
                    <a:pt x="4149" y="3744"/>
                  </a:lnTo>
                  <a:lnTo>
                    <a:pt x="4127" y="3728"/>
                  </a:lnTo>
                  <a:lnTo>
                    <a:pt x="4100" y="3717"/>
                  </a:lnTo>
                  <a:lnTo>
                    <a:pt x="4084" y="3717"/>
                  </a:lnTo>
                  <a:lnTo>
                    <a:pt x="4073" y="3723"/>
                  </a:lnTo>
                  <a:lnTo>
                    <a:pt x="4057" y="3728"/>
                  </a:lnTo>
                  <a:lnTo>
                    <a:pt x="4046" y="3739"/>
                  </a:lnTo>
                  <a:lnTo>
                    <a:pt x="4035" y="3755"/>
                  </a:lnTo>
                  <a:lnTo>
                    <a:pt x="4024" y="3777"/>
                  </a:lnTo>
                  <a:lnTo>
                    <a:pt x="4024" y="3777"/>
                  </a:lnTo>
                  <a:lnTo>
                    <a:pt x="3992" y="3836"/>
                  </a:lnTo>
                  <a:lnTo>
                    <a:pt x="3954" y="3885"/>
                  </a:lnTo>
                  <a:lnTo>
                    <a:pt x="3911" y="3928"/>
                  </a:lnTo>
                  <a:lnTo>
                    <a:pt x="3867" y="3955"/>
                  </a:lnTo>
                  <a:lnTo>
                    <a:pt x="3819" y="3982"/>
                  </a:lnTo>
                  <a:lnTo>
                    <a:pt x="3771" y="3993"/>
                  </a:lnTo>
                  <a:lnTo>
                    <a:pt x="3727" y="4004"/>
                  </a:lnTo>
                  <a:lnTo>
                    <a:pt x="3684" y="4004"/>
                  </a:lnTo>
                  <a:lnTo>
                    <a:pt x="3684" y="4004"/>
                  </a:lnTo>
                  <a:lnTo>
                    <a:pt x="3630" y="3999"/>
                  </a:lnTo>
                  <a:lnTo>
                    <a:pt x="3597" y="3993"/>
                  </a:lnTo>
                  <a:lnTo>
                    <a:pt x="3560" y="3982"/>
                  </a:lnTo>
                  <a:lnTo>
                    <a:pt x="3522" y="3972"/>
                  </a:lnTo>
                  <a:lnTo>
                    <a:pt x="3484" y="3944"/>
                  </a:lnTo>
                  <a:lnTo>
                    <a:pt x="3446" y="3917"/>
                  </a:lnTo>
                  <a:lnTo>
                    <a:pt x="3409" y="3874"/>
                  </a:lnTo>
                  <a:lnTo>
                    <a:pt x="3371" y="3825"/>
                  </a:lnTo>
                  <a:lnTo>
                    <a:pt x="3333" y="3760"/>
                  </a:lnTo>
                  <a:lnTo>
                    <a:pt x="3300" y="3685"/>
                  </a:lnTo>
                  <a:lnTo>
                    <a:pt x="3274" y="3599"/>
                  </a:lnTo>
                  <a:lnTo>
                    <a:pt x="3247" y="3490"/>
                  </a:lnTo>
                  <a:lnTo>
                    <a:pt x="3230" y="3372"/>
                  </a:lnTo>
                  <a:lnTo>
                    <a:pt x="3220" y="3231"/>
                  </a:lnTo>
                  <a:lnTo>
                    <a:pt x="3214" y="3068"/>
                  </a:lnTo>
                  <a:lnTo>
                    <a:pt x="3214" y="3068"/>
                  </a:lnTo>
                  <a:lnTo>
                    <a:pt x="3214" y="1101"/>
                  </a:lnTo>
                  <a:lnTo>
                    <a:pt x="3214" y="1101"/>
                  </a:lnTo>
                  <a:lnTo>
                    <a:pt x="3209" y="988"/>
                  </a:lnTo>
                  <a:lnTo>
                    <a:pt x="3193" y="881"/>
                  </a:lnTo>
                  <a:lnTo>
                    <a:pt x="3160" y="773"/>
                  </a:lnTo>
                  <a:lnTo>
                    <a:pt x="3144" y="724"/>
                  </a:lnTo>
                  <a:lnTo>
                    <a:pt x="3122" y="675"/>
                  </a:lnTo>
                  <a:lnTo>
                    <a:pt x="3095" y="627"/>
                  </a:lnTo>
                  <a:lnTo>
                    <a:pt x="3068" y="578"/>
                  </a:lnTo>
                  <a:lnTo>
                    <a:pt x="3036" y="530"/>
                  </a:lnTo>
                  <a:lnTo>
                    <a:pt x="3004" y="486"/>
                  </a:lnTo>
                  <a:lnTo>
                    <a:pt x="2966" y="443"/>
                  </a:lnTo>
                  <a:lnTo>
                    <a:pt x="2923" y="400"/>
                  </a:lnTo>
                  <a:lnTo>
                    <a:pt x="2879" y="362"/>
                  </a:lnTo>
                  <a:lnTo>
                    <a:pt x="2831" y="324"/>
                  </a:lnTo>
                  <a:lnTo>
                    <a:pt x="2776" y="287"/>
                  </a:lnTo>
                  <a:lnTo>
                    <a:pt x="2722" y="254"/>
                  </a:lnTo>
                  <a:lnTo>
                    <a:pt x="2663" y="216"/>
                  </a:lnTo>
                  <a:lnTo>
                    <a:pt x="2598" y="189"/>
                  </a:lnTo>
                  <a:lnTo>
                    <a:pt x="2528" y="157"/>
                  </a:lnTo>
                  <a:lnTo>
                    <a:pt x="2458" y="130"/>
                  </a:lnTo>
                  <a:lnTo>
                    <a:pt x="2382" y="108"/>
                  </a:lnTo>
                  <a:lnTo>
                    <a:pt x="2307" y="86"/>
                  </a:lnTo>
                  <a:lnTo>
                    <a:pt x="2226" y="65"/>
                  </a:lnTo>
                  <a:lnTo>
                    <a:pt x="2134" y="48"/>
                  </a:lnTo>
                  <a:lnTo>
                    <a:pt x="1950" y="22"/>
                  </a:lnTo>
                  <a:lnTo>
                    <a:pt x="1745" y="6"/>
                  </a:lnTo>
                  <a:lnTo>
                    <a:pt x="1524" y="0"/>
                  </a:lnTo>
                  <a:lnTo>
                    <a:pt x="1524" y="0"/>
                  </a:lnTo>
                  <a:lnTo>
                    <a:pt x="1405" y="0"/>
                  </a:lnTo>
                  <a:lnTo>
                    <a:pt x="1292" y="6"/>
                  </a:lnTo>
                  <a:lnTo>
                    <a:pt x="1189" y="16"/>
                  </a:lnTo>
                  <a:lnTo>
                    <a:pt x="1091" y="27"/>
                  </a:lnTo>
                  <a:lnTo>
                    <a:pt x="999" y="43"/>
                  </a:lnTo>
                  <a:lnTo>
                    <a:pt x="913" y="59"/>
                  </a:lnTo>
                  <a:lnTo>
                    <a:pt x="832" y="81"/>
                  </a:lnTo>
                  <a:lnTo>
                    <a:pt x="762" y="103"/>
                  </a:lnTo>
                  <a:lnTo>
                    <a:pt x="697" y="130"/>
                  </a:lnTo>
                  <a:lnTo>
                    <a:pt x="632" y="157"/>
                  </a:lnTo>
                  <a:lnTo>
                    <a:pt x="578" y="184"/>
                  </a:lnTo>
                  <a:lnTo>
                    <a:pt x="524" y="211"/>
                  </a:lnTo>
                  <a:lnTo>
                    <a:pt x="481" y="243"/>
                  </a:lnTo>
                  <a:lnTo>
                    <a:pt x="438" y="276"/>
                  </a:lnTo>
                  <a:lnTo>
                    <a:pt x="400" y="308"/>
                  </a:lnTo>
                  <a:lnTo>
                    <a:pt x="368" y="346"/>
                  </a:lnTo>
                  <a:lnTo>
                    <a:pt x="314" y="411"/>
                  </a:lnTo>
                  <a:lnTo>
                    <a:pt x="270" y="481"/>
                  </a:lnTo>
                  <a:lnTo>
                    <a:pt x="238" y="551"/>
                  </a:lnTo>
                  <a:lnTo>
                    <a:pt x="216" y="616"/>
                  </a:lnTo>
                  <a:lnTo>
                    <a:pt x="206" y="675"/>
                  </a:lnTo>
                  <a:lnTo>
                    <a:pt x="195" y="729"/>
                  </a:lnTo>
                  <a:lnTo>
                    <a:pt x="189" y="811"/>
                  </a:lnTo>
                  <a:lnTo>
                    <a:pt x="189" y="811"/>
                  </a:lnTo>
                  <a:lnTo>
                    <a:pt x="195" y="876"/>
                  </a:lnTo>
                  <a:lnTo>
                    <a:pt x="206" y="946"/>
                  </a:lnTo>
                  <a:lnTo>
                    <a:pt x="216" y="977"/>
                  </a:lnTo>
                  <a:lnTo>
                    <a:pt x="233" y="1009"/>
                  </a:lnTo>
                  <a:lnTo>
                    <a:pt x="249" y="1037"/>
                  </a:lnTo>
                  <a:lnTo>
                    <a:pt x="270" y="1064"/>
                  </a:lnTo>
                  <a:lnTo>
                    <a:pt x="298" y="1091"/>
                  </a:lnTo>
                  <a:lnTo>
                    <a:pt x="330" y="1112"/>
                  </a:lnTo>
                  <a:lnTo>
                    <a:pt x="362" y="1134"/>
                  </a:lnTo>
                  <a:lnTo>
                    <a:pt x="400" y="1150"/>
                  </a:lnTo>
                  <a:lnTo>
                    <a:pt x="449" y="1166"/>
                  </a:lnTo>
                  <a:lnTo>
                    <a:pt x="497" y="1177"/>
                  </a:lnTo>
                  <a:lnTo>
                    <a:pt x="551" y="1183"/>
                  </a:lnTo>
                  <a:lnTo>
                    <a:pt x="611" y="1183"/>
                  </a:lnTo>
                  <a:lnTo>
                    <a:pt x="611" y="1183"/>
                  </a:lnTo>
                  <a:lnTo>
                    <a:pt x="660" y="1183"/>
                  </a:lnTo>
                  <a:lnTo>
                    <a:pt x="708" y="1172"/>
                  </a:lnTo>
                  <a:lnTo>
                    <a:pt x="756" y="1156"/>
                  </a:lnTo>
                  <a:lnTo>
                    <a:pt x="794" y="1134"/>
                  </a:lnTo>
                  <a:lnTo>
                    <a:pt x="827" y="1107"/>
                  </a:lnTo>
                  <a:lnTo>
                    <a:pt x="859" y="1074"/>
                  </a:lnTo>
                  <a:lnTo>
                    <a:pt x="886" y="1042"/>
                  </a:lnTo>
                  <a:lnTo>
                    <a:pt x="913" y="1009"/>
                  </a:lnTo>
                  <a:lnTo>
                    <a:pt x="951" y="935"/>
                  </a:lnTo>
                  <a:lnTo>
                    <a:pt x="978" y="859"/>
                  </a:lnTo>
                  <a:lnTo>
                    <a:pt x="1022" y="740"/>
                  </a:lnTo>
                  <a:lnTo>
                    <a:pt x="1022" y="740"/>
                  </a:lnTo>
                  <a:lnTo>
                    <a:pt x="1037" y="675"/>
                  </a:lnTo>
                  <a:lnTo>
                    <a:pt x="1053" y="600"/>
                  </a:lnTo>
                  <a:lnTo>
                    <a:pt x="1086" y="513"/>
                  </a:lnTo>
                  <a:lnTo>
                    <a:pt x="1102" y="470"/>
                  </a:lnTo>
                  <a:lnTo>
                    <a:pt x="1129" y="427"/>
                  </a:lnTo>
                  <a:lnTo>
                    <a:pt x="1162" y="384"/>
                  </a:lnTo>
                  <a:lnTo>
                    <a:pt x="1200" y="341"/>
                  </a:lnTo>
                  <a:lnTo>
                    <a:pt x="1243" y="308"/>
                  </a:lnTo>
                  <a:lnTo>
                    <a:pt x="1296" y="276"/>
                  </a:lnTo>
                  <a:lnTo>
                    <a:pt x="1356" y="249"/>
                  </a:lnTo>
                  <a:lnTo>
                    <a:pt x="1432" y="232"/>
                  </a:lnTo>
                  <a:lnTo>
                    <a:pt x="1513" y="216"/>
                  </a:lnTo>
                  <a:lnTo>
                    <a:pt x="1604" y="216"/>
                  </a:lnTo>
                  <a:lnTo>
                    <a:pt x="1604" y="216"/>
                  </a:lnTo>
                  <a:lnTo>
                    <a:pt x="1691" y="222"/>
                  </a:lnTo>
                  <a:lnTo>
                    <a:pt x="1767" y="232"/>
                  </a:lnTo>
                  <a:lnTo>
                    <a:pt x="1842" y="254"/>
                  </a:lnTo>
                  <a:lnTo>
                    <a:pt x="1912" y="287"/>
                  </a:lnTo>
                  <a:lnTo>
                    <a:pt x="1977" y="324"/>
                  </a:lnTo>
                  <a:lnTo>
                    <a:pt x="2037" y="373"/>
                  </a:lnTo>
                  <a:lnTo>
                    <a:pt x="2096" y="427"/>
                  </a:lnTo>
                  <a:lnTo>
                    <a:pt x="2144" y="486"/>
                  </a:lnTo>
                  <a:lnTo>
                    <a:pt x="2188" y="557"/>
                  </a:lnTo>
                  <a:lnTo>
                    <a:pt x="2231" y="627"/>
                  </a:lnTo>
                  <a:lnTo>
                    <a:pt x="2263" y="708"/>
                  </a:lnTo>
                  <a:lnTo>
                    <a:pt x="2291" y="794"/>
                  </a:lnTo>
                  <a:lnTo>
                    <a:pt x="2312" y="886"/>
                  </a:lnTo>
                  <a:lnTo>
                    <a:pt x="2328" y="982"/>
                  </a:lnTo>
                  <a:lnTo>
                    <a:pt x="2339" y="1080"/>
                  </a:lnTo>
                  <a:lnTo>
                    <a:pt x="2345" y="1188"/>
                  </a:lnTo>
                  <a:lnTo>
                    <a:pt x="2345" y="1188"/>
                  </a:lnTo>
                  <a:lnTo>
                    <a:pt x="2345" y="11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7" name="Freeform 4">
              <a:extLst>
                <a:ext uri="{FF2B5EF4-FFF2-40B4-BE49-F238E27FC236}">
                  <a16:creationId xmlns:a16="http://schemas.microsoft.com/office/drawing/2014/main" id="{987017D0-5ED3-A249-9A03-0B5DA78E0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5" y="2593975"/>
              <a:ext cx="2081213" cy="2405063"/>
            </a:xfrm>
            <a:custGeom>
              <a:avLst/>
              <a:gdLst>
                <a:gd name="T0" fmla="*/ 4942 w 5781"/>
                <a:gd name="T1" fmla="*/ 357 h 6680"/>
                <a:gd name="T2" fmla="*/ 5093 w 5781"/>
                <a:gd name="T3" fmla="*/ 308 h 6680"/>
                <a:gd name="T4" fmla="*/ 5169 w 5781"/>
                <a:gd name="T5" fmla="*/ 162 h 6680"/>
                <a:gd name="T6" fmla="*/ 5255 w 5781"/>
                <a:gd name="T7" fmla="*/ 70 h 6680"/>
                <a:gd name="T8" fmla="*/ 5363 w 5781"/>
                <a:gd name="T9" fmla="*/ 86 h 6680"/>
                <a:gd name="T10" fmla="*/ 5412 w 5781"/>
                <a:gd name="T11" fmla="*/ 189 h 6680"/>
                <a:gd name="T12" fmla="*/ 5563 w 5781"/>
                <a:gd name="T13" fmla="*/ 2162 h 6680"/>
                <a:gd name="T14" fmla="*/ 5510 w 5781"/>
                <a:gd name="T15" fmla="*/ 2292 h 6680"/>
                <a:gd name="T16" fmla="*/ 5385 w 5781"/>
                <a:gd name="T17" fmla="*/ 2313 h 6680"/>
                <a:gd name="T18" fmla="*/ 5299 w 5781"/>
                <a:gd name="T19" fmla="*/ 2216 h 6680"/>
                <a:gd name="T20" fmla="*/ 5228 w 5781"/>
                <a:gd name="T21" fmla="*/ 1902 h 6680"/>
                <a:gd name="T22" fmla="*/ 4894 w 5781"/>
                <a:gd name="T23" fmla="*/ 1189 h 6680"/>
                <a:gd name="T24" fmla="*/ 4570 w 5781"/>
                <a:gd name="T25" fmla="*/ 773 h 6680"/>
                <a:gd name="T26" fmla="*/ 4137 w 5781"/>
                <a:gd name="T27" fmla="*/ 438 h 6680"/>
                <a:gd name="T28" fmla="*/ 3586 w 5781"/>
                <a:gd name="T29" fmla="*/ 254 h 6680"/>
                <a:gd name="T30" fmla="*/ 3100 w 5781"/>
                <a:gd name="T31" fmla="*/ 260 h 6680"/>
                <a:gd name="T32" fmla="*/ 2566 w 5781"/>
                <a:gd name="T33" fmla="*/ 454 h 6680"/>
                <a:gd name="T34" fmla="*/ 2112 w 5781"/>
                <a:gd name="T35" fmla="*/ 822 h 6680"/>
                <a:gd name="T36" fmla="*/ 1744 w 5781"/>
                <a:gd name="T37" fmla="*/ 1346 h 6680"/>
                <a:gd name="T38" fmla="*/ 1480 w 5781"/>
                <a:gd name="T39" fmla="*/ 2005 h 6680"/>
                <a:gd name="T40" fmla="*/ 1318 w 5781"/>
                <a:gd name="T41" fmla="*/ 2772 h 6680"/>
                <a:gd name="T42" fmla="*/ 1280 w 5781"/>
                <a:gd name="T43" fmla="*/ 3626 h 6680"/>
                <a:gd name="T44" fmla="*/ 1334 w 5781"/>
                <a:gd name="T45" fmla="*/ 4253 h 6680"/>
                <a:gd name="T46" fmla="*/ 1507 w 5781"/>
                <a:gd name="T47" fmla="*/ 4928 h 6680"/>
                <a:gd name="T48" fmla="*/ 1782 w 5781"/>
                <a:gd name="T49" fmla="*/ 5474 h 6680"/>
                <a:gd name="T50" fmla="*/ 2160 w 5781"/>
                <a:gd name="T51" fmla="*/ 5895 h 6680"/>
                <a:gd name="T52" fmla="*/ 2636 w 5781"/>
                <a:gd name="T53" fmla="*/ 6182 h 6680"/>
                <a:gd name="T54" fmla="*/ 3203 w 5781"/>
                <a:gd name="T55" fmla="*/ 6328 h 6680"/>
                <a:gd name="T56" fmla="*/ 3705 w 5781"/>
                <a:gd name="T57" fmla="*/ 6339 h 6680"/>
                <a:gd name="T58" fmla="*/ 4240 w 5781"/>
                <a:gd name="T59" fmla="*/ 6236 h 6680"/>
                <a:gd name="T60" fmla="*/ 4656 w 5781"/>
                <a:gd name="T61" fmla="*/ 6020 h 6680"/>
                <a:gd name="T62" fmla="*/ 4974 w 5781"/>
                <a:gd name="T63" fmla="*/ 5728 h 6680"/>
                <a:gd name="T64" fmla="*/ 5309 w 5781"/>
                <a:gd name="T65" fmla="*/ 5187 h 6680"/>
                <a:gd name="T66" fmla="*/ 5504 w 5781"/>
                <a:gd name="T67" fmla="*/ 4663 h 6680"/>
                <a:gd name="T68" fmla="*/ 5612 w 5781"/>
                <a:gd name="T69" fmla="*/ 4512 h 6680"/>
                <a:gd name="T70" fmla="*/ 5731 w 5781"/>
                <a:gd name="T71" fmla="*/ 4523 h 6680"/>
                <a:gd name="T72" fmla="*/ 5780 w 5781"/>
                <a:gd name="T73" fmla="*/ 4668 h 6680"/>
                <a:gd name="T74" fmla="*/ 5688 w 5781"/>
                <a:gd name="T75" fmla="*/ 5004 h 6680"/>
                <a:gd name="T76" fmla="*/ 5482 w 5781"/>
                <a:gd name="T77" fmla="*/ 5457 h 6680"/>
                <a:gd name="T78" fmla="*/ 5190 w 5781"/>
                <a:gd name="T79" fmla="*/ 5863 h 6680"/>
                <a:gd name="T80" fmla="*/ 4818 w 5781"/>
                <a:gd name="T81" fmla="*/ 6203 h 6680"/>
                <a:gd name="T82" fmla="*/ 4353 w 5781"/>
                <a:gd name="T83" fmla="*/ 6463 h 6680"/>
                <a:gd name="T84" fmla="*/ 3802 w 5781"/>
                <a:gd name="T85" fmla="*/ 6625 h 6680"/>
                <a:gd name="T86" fmla="*/ 3300 w 5781"/>
                <a:gd name="T87" fmla="*/ 6679 h 6680"/>
                <a:gd name="T88" fmla="*/ 2560 w 5781"/>
                <a:gd name="T89" fmla="*/ 6603 h 6680"/>
                <a:gd name="T90" fmla="*/ 1847 w 5781"/>
                <a:gd name="T91" fmla="*/ 6360 h 6680"/>
                <a:gd name="T92" fmla="*/ 1199 w 5781"/>
                <a:gd name="T93" fmla="*/ 5949 h 6680"/>
                <a:gd name="T94" fmla="*/ 653 w 5781"/>
                <a:gd name="T95" fmla="*/ 5387 h 6680"/>
                <a:gd name="T96" fmla="*/ 249 w 5781"/>
                <a:gd name="T97" fmla="*/ 4674 h 6680"/>
                <a:gd name="T98" fmla="*/ 27 w 5781"/>
                <a:gd name="T99" fmla="*/ 3815 h 6680"/>
                <a:gd name="T100" fmla="*/ 16 w 5781"/>
                <a:gd name="T101" fmla="*/ 3043 h 6680"/>
                <a:gd name="T102" fmla="*/ 205 w 5781"/>
                <a:gd name="T103" fmla="*/ 2156 h 6680"/>
                <a:gd name="T104" fmla="*/ 594 w 5781"/>
                <a:gd name="T105" fmla="*/ 1411 h 6680"/>
                <a:gd name="T106" fmla="*/ 1145 w 5781"/>
                <a:gd name="T107" fmla="*/ 816 h 6680"/>
                <a:gd name="T108" fmla="*/ 1809 w 5781"/>
                <a:gd name="T109" fmla="*/ 378 h 6680"/>
                <a:gd name="T110" fmla="*/ 2555 w 5781"/>
                <a:gd name="T111" fmla="*/ 103 h 6680"/>
                <a:gd name="T112" fmla="*/ 3338 w 5781"/>
                <a:gd name="T113" fmla="*/ 0 h 6680"/>
                <a:gd name="T114" fmla="*/ 3824 w 5781"/>
                <a:gd name="T115" fmla="*/ 32 h 6680"/>
                <a:gd name="T116" fmla="*/ 4386 w 5781"/>
                <a:gd name="T117" fmla="*/ 173 h 6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81" h="6680">
                  <a:moveTo>
                    <a:pt x="4758" y="313"/>
                  </a:moveTo>
                  <a:lnTo>
                    <a:pt x="4758" y="313"/>
                  </a:lnTo>
                  <a:lnTo>
                    <a:pt x="4834" y="335"/>
                  </a:lnTo>
                  <a:lnTo>
                    <a:pt x="4888" y="351"/>
                  </a:lnTo>
                  <a:lnTo>
                    <a:pt x="4942" y="357"/>
                  </a:lnTo>
                  <a:lnTo>
                    <a:pt x="4996" y="351"/>
                  </a:lnTo>
                  <a:lnTo>
                    <a:pt x="5023" y="346"/>
                  </a:lnTo>
                  <a:lnTo>
                    <a:pt x="5050" y="340"/>
                  </a:lnTo>
                  <a:lnTo>
                    <a:pt x="5072" y="325"/>
                  </a:lnTo>
                  <a:lnTo>
                    <a:pt x="5093" y="308"/>
                  </a:lnTo>
                  <a:lnTo>
                    <a:pt x="5110" y="281"/>
                  </a:lnTo>
                  <a:lnTo>
                    <a:pt x="5126" y="254"/>
                  </a:lnTo>
                  <a:lnTo>
                    <a:pt x="5126" y="254"/>
                  </a:lnTo>
                  <a:lnTo>
                    <a:pt x="5169" y="157"/>
                  </a:lnTo>
                  <a:lnTo>
                    <a:pt x="5169" y="162"/>
                  </a:lnTo>
                  <a:lnTo>
                    <a:pt x="5175" y="146"/>
                  </a:lnTo>
                  <a:lnTo>
                    <a:pt x="5175" y="146"/>
                  </a:lnTo>
                  <a:lnTo>
                    <a:pt x="5196" y="113"/>
                  </a:lnTo>
                  <a:lnTo>
                    <a:pt x="5223" y="92"/>
                  </a:lnTo>
                  <a:lnTo>
                    <a:pt x="5255" y="70"/>
                  </a:lnTo>
                  <a:lnTo>
                    <a:pt x="5293" y="59"/>
                  </a:lnTo>
                  <a:lnTo>
                    <a:pt x="5315" y="65"/>
                  </a:lnTo>
                  <a:lnTo>
                    <a:pt x="5331" y="65"/>
                  </a:lnTo>
                  <a:lnTo>
                    <a:pt x="5347" y="76"/>
                  </a:lnTo>
                  <a:lnTo>
                    <a:pt x="5363" y="86"/>
                  </a:lnTo>
                  <a:lnTo>
                    <a:pt x="5380" y="103"/>
                  </a:lnTo>
                  <a:lnTo>
                    <a:pt x="5396" y="124"/>
                  </a:lnTo>
                  <a:lnTo>
                    <a:pt x="5401" y="151"/>
                  </a:lnTo>
                  <a:lnTo>
                    <a:pt x="5412" y="189"/>
                  </a:lnTo>
                  <a:lnTo>
                    <a:pt x="5412" y="189"/>
                  </a:lnTo>
                  <a:lnTo>
                    <a:pt x="5428" y="325"/>
                  </a:lnTo>
                  <a:lnTo>
                    <a:pt x="5450" y="568"/>
                  </a:lnTo>
                  <a:lnTo>
                    <a:pt x="5498" y="1210"/>
                  </a:lnTo>
                  <a:lnTo>
                    <a:pt x="5563" y="2162"/>
                  </a:lnTo>
                  <a:lnTo>
                    <a:pt x="5563" y="2162"/>
                  </a:lnTo>
                  <a:lnTo>
                    <a:pt x="5563" y="2194"/>
                  </a:lnTo>
                  <a:lnTo>
                    <a:pt x="5558" y="2227"/>
                  </a:lnTo>
                  <a:lnTo>
                    <a:pt x="5542" y="2254"/>
                  </a:lnTo>
                  <a:lnTo>
                    <a:pt x="5531" y="2275"/>
                  </a:lnTo>
                  <a:lnTo>
                    <a:pt x="5510" y="2292"/>
                  </a:lnTo>
                  <a:lnTo>
                    <a:pt x="5487" y="2308"/>
                  </a:lnTo>
                  <a:lnTo>
                    <a:pt x="5461" y="2313"/>
                  </a:lnTo>
                  <a:lnTo>
                    <a:pt x="5439" y="2319"/>
                  </a:lnTo>
                  <a:lnTo>
                    <a:pt x="5412" y="2319"/>
                  </a:lnTo>
                  <a:lnTo>
                    <a:pt x="5385" y="2313"/>
                  </a:lnTo>
                  <a:lnTo>
                    <a:pt x="5363" y="2302"/>
                  </a:lnTo>
                  <a:lnTo>
                    <a:pt x="5342" y="2286"/>
                  </a:lnTo>
                  <a:lnTo>
                    <a:pt x="5326" y="2270"/>
                  </a:lnTo>
                  <a:lnTo>
                    <a:pt x="5309" y="2243"/>
                  </a:lnTo>
                  <a:lnTo>
                    <a:pt x="5299" y="2216"/>
                  </a:lnTo>
                  <a:lnTo>
                    <a:pt x="5293" y="2183"/>
                  </a:lnTo>
                  <a:lnTo>
                    <a:pt x="5293" y="2183"/>
                  </a:lnTo>
                  <a:lnTo>
                    <a:pt x="5282" y="2118"/>
                  </a:lnTo>
                  <a:lnTo>
                    <a:pt x="5261" y="2021"/>
                  </a:lnTo>
                  <a:lnTo>
                    <a:pt x="5228" y="1902"/>
                  </a:lnTo>
                  <a:lnTo>
                    <a:pt x="5180" y="1762"/>
                  </a:lnTo>
                  <a:lnTo>
                    <a:pt x="5115" y="1610"/>
                  </a:lnTo>
                  <a:lnTo>
                    <a:pt x="5039" y="1443"/>
                  </a:lnTo>
                  <a:lnTo>
                    <a:pt x="4947" y="1275"/>
                  </a:lnTo>
                  <a:lnTo>
                    <a:pt x="4894" y="1189"/>
                  </a:lnTo>
                  <a:lnTo>
                    <a:pt x="4840" y="1103"/>
                  </a:lnTo>
                  <a:lnTo>
                    <a:pt x="4780" y="1016"/>
                  </a:lnTo>
                  <a:lnTo>
                    <a:pt x="4715" y="935"/>
                  </a:lnTo>
                  <a:lnTo>
                    <a:pt x="4645" y="849"/>
                  </a:lnTo>
                  <a:lnTo>
                    <a:pt x="4570" y="773"/>
                  </a:lnTo>
                  <a:lnTo>
                    <a:pt x="4494" y="697"/>
                  </a:lnTo>
                  <a:lnTo>
                    <a:pt x="4413" y="621"/>
                  </a:lnTo>
                  <a:lnTo>
                    <a:pt x="4327" y="557"/>
                  </a:lnTo>
                  <a:lnTo>
                    <a:pt x="4235" y="492"/>
                  </a:lnTo>
                  <a:lnTo>
                    <a:pt x="4137" y="438"/>
                  </a:lnTo>
                  <a:lnTo>
                    <a:pt x="4040" y="384"/>
                  </a:lnTo>
                  <a:lnTo>
                    <a:pt x="3932" y="340"/>
                  </a:lnTo>
                  <a:lnTo>
                    <a:pt x="3824" y="302"/>
                  </a:lnTo>
                  <a:lnTo>
                    <a:pt x="3711" y="276"/>
                  </a:lnTo>
                  <a:lnTo>
                    <a:pt x="3586" y="254"/>
                  </a:lnTo>
                  <a:lnTo>
                    <a:pt x="3462" y="243"/>
                  </a:lnTo>
                  <a:lnTo>
                    <a:pt x="3333" y="238"/>
                  </a:lnTo>
                  <a:lnTo>
                    <a:pt x="3333" y="238"/>
                  </a:lnTo>
                  <a:lnTo>
                    <a:pt x="3214" y="243"/>
                  </a:lnTo>
                  <a:lnTo>
                    <a:pt x="3100" y="260"/>
                  </a:lnTo>
                  <a:lnTo>
                    <a:pt x="2987" y="281"/>
                  </a:lnTo>
                  <a:lnTo>
                    <a:pt x="2879" y="313"/>
                  </a:lnTo>
                  <a:lnTo>
                    <a:pt x="2771" y="351"/>
                  </a:lnTo>
                  <a:lnTo>
                    <a:pt x="2668" y="400"/>
                  </a:lnTo>
                  <a:lnTo>
                    <a:pt x="2566" y="454"/>
                  </a:lnTo>
                  <a:lnTo>
                    <a:pt x="2468" y="514"/>
                  </a:lnTo>
                  <a:lnTo>
                    <a:pt x="2376" y="578"/>
                  </a:lnTo>
                  <a:lnTo>
                    <a:pt x="2285" y="654"/>
                  </a:lnTo>
                  <a:lnTo>
                    <a:pt x="2198" y="735"/>
                  </a:lnTo>
                  <a:lnTo>
                    <a:pt x="2112" y="822"/>
                  </a:lnTo>
                  <a:lnTo>
                    <a:pt x="2031" y="914"/>
                  </a:lnTo>
                  <a:lnTo>
                    <a:pt x="1955" y="1016"/>
                  </a:lnTo>
                  <a:lnTo>
                    <a:pt x="1880" y="1119"/>
                  </a:lnTo>
                  <a:lnTo>
                    <a:pt x="1815" y="1233"/>
                  </a:lnTo>
                  <a:lnTo>
                    <a:pt x="1744" y="1346"/>
                  </a:lnTo>
                  <a:lnTo>
                    <a:pt x="1685" y="1470"/>
                  </a:lnTo>
                  <a:lnTo>
                    <a:pt x="1626" y="1594"/>
                  </a:lnTo>
                  <a:lnTo>
                    <a:pt x="1572" y="1730"/>
                  </a:lnTo>
                  <a:lnTo>
                    <a:pt x="1523" y="1864"/>
                  </a:lnTo>
                  <a:lnTo>
                    <a:pt x="1480" y="2005"/>
                  </a:lnTo>
                  <a:lnTo>
                    <a:pt x="1436" y="2151"/>
                  </a:lnTo>
                  <a:lnTo>
                    <a:pt x="1405" y="2302"/>
                  </a:lnTo>
                  <a:lnTo>
                    <a:pt x="1372" y="2453"/>
                  </a:lnTo>
                  <a:lnTo>
                    <a:pt x="1345" y="2610"/>
                  </a:lnTo>
                  <a:lnTo>
                    <a:pt x="1318" y="2772"/>
                  </a:lnTo>
                  <a:lnTo>
                    <a:pt x="1302" y="2940"/>
                  </a:lnTo>
                  <a:lnTo>
                    <a:pt x="1291" y="3107"/>
                  </a:lnTo>
                  <a:lnTo>
                    <a:pt x="1280" y="3275"/>
                  </a:lnTo>
                  <a:lnTo>
                    <a:pt x="1280" y="3447"/>
                  </a:lnTo>
                  <a:lnTo>
                    <a:pt x="1280" y="3626"/>
                  </a:lnTo>
                  <a:lnTo>
                    <a:pt x="1280" y="3626"/>
                  </a:lnTo>
                  <a:lnTo>
                    <a:pt x="1285" y="3788"/>
                  </a:lnTo>
                  <a:lnTo>
                    <a:pt x="1296" y="3949"/>
                  </a:lnTo>
                  <a:lnTo>
                    <a:pt x="1313" y="4101"/>
                  </a:lnTo>
                  <a:lnTo>
                    <a:pt x="1334" y="4253"/>
                  </a:lnTo>
                  <a:lnTo>
                    <a:pt x="1361" y="4398"/>
                  </a:lnTo>
                  <a:lnTo>
                    <a:pt x="1388" y="4539"/>
                  </a:lnTo>
                  <a:lnTo>
                    <a:pt x="1421" y="4674"/>
                  </a:lnTo>
                  <a:lnTo>
                    <a:pt x="1464" y="4804"/>
                  </a:lnTo>
                  <a:lnTo>
                    <a:pt x="1507" y="4928"/>
                  </a:lnTo>
                  <a:lnTo>
                    <a:pt x="1550" y="5047"/>
                  </a:lnTo>
                  <a:lnTo>
                    <a:pt x="1604" y="5161"/>
                  </a:lnTo>
                  <a:lnTo>
                    <a:pt x="1658" y="5274"/>
                  </a:lnTo>
                  <a:lnTo>
                    <a:pt x="1718" y="5377"/>
                  </a:lnTo>
                  <a:lnTo>
                    <a:pt x="1782" y="5474"/>
                  </a:lnTo>
                  <a:lnTo>
                    <a:pt x="1853" y="5571"/>
                  </a:lnTo>
                  <a:lnTo>
                    <a:pt x="1923" y="5658"/>
                  </a:lnTo>
                  <a:lnTo>
                    <a:pt x="1999" y="5744"/>
                  </a:lnTo>
                  <a:lnTo>
                    <a:pt x="2079" y="5825"/>
                  </a:lnTo>
                  <a:lnTo>
                    <a:pt x="2160" y="5895"/>
                  </a:lnTo>
                  <a:lnTo>
                    <a:pt x="2247" y="5966"/>
                  </a:lnTo>
                  <a:lnTo>
                    <a:pt x="2339" y="6025"/>
                  </a:lnTo>
                  <a:lnTo>
                    <a:pt x="2436" y="6084"/>
                  </a:lnTo>
                  <a:lnTo>
                    <a:pt x="2533" y="6133"/>
                  </a:lnTo>
                  <a:lnTo>
                    <a:pt x="2636" y="6182"/>
                  </a:lnTo>
                  <a:lnTo>
                    <a:pt x="2744" y="6220"/>
                  </a:lnTo>
                  <a:lnTo>
                    <a:pt x="2852" y="6258"/>
                  </a:lnTo>
                  <a:lnTo>
                    <a:pt x="2965" y="6285"/>
                  </a:lnTo>
                  <a:lnTo>
                    <a:pt x="3079" y="6312"/>
                  </a:lnTo>
                  <a:lnTo>
                    <a:pt x="3203" y="6328"/>
                  </a:lnTo>
                  <a:lnTo>
                    <a:pt x="3322" y="6339"/>
                  </a:lnTo>
                  <a:lnTo>
                    <a:pt x="3452" y="6344"/>
                  </a:lnTo>
                  <a:lnTo>
                    <a:pt x="3581" y="6344"/>
                  </a:lnTo>
                  <a:lnTo>
                    <a:pt x="3581" y="6344"/>
                  </a:lnTo>
                  <a:lnTo>
                    <a:pt x="3705" y="6339"/>
                  </a:lnTo>
                  <a:lnTo>
                    <a:pt x="3824" y="6328"/>
                  </a:lnTo>
                  <a:lnTo>
                    <a:pt x="3932" y="6312"/>
                  </a:lnTo>
                  <a:lnTo>
                    <a:pt x="4040" y="6290"/>
                  </a:lnTo>
                  <a:lnTo>
                    <a:pt x="4143" y="6263"/>
                  </a:lnTo>
                  <a:lnTo>
                    <a:pt x="4240" y="6236"/>
                  </a:lnTo>
                  <a:lnTo>
                    <a:pt x="4332" y="6198"/>
                  </a:lnTo>
                  <a:lnTo>
                    <a:pt x="4424" y="6160"/>
                  </a:lnTo>
                  <a:lnTo>
                    <a:pt x="4505" y="6117"/>
                  </a:lnTo>
                  <a:lnTo>
                    <a:pt x="4586" y="6069"/>
                  </a:lnTo>
                  <a:lnTo>
                    <a:pt x="4656" y="6020"/>
                  </a:lnTo>
                  <a:lnTo>
                    <a:pt x="4726" y="5966"/>
                  </a:lnTo>
                  <a:lnTo>
                    <a:pt x="4796" y="5912"/>
                  </a:lnTo>
                  <a:lnTo>
                    <a:pt x="4856" y="5852"/>
                  </a:lnTo>
                  <a:lnTo>
                    <a:pt x="4915" y="5792"/>
                  </a:lnTo>
                  <a:lnTo>
                    <a:pt x="4974" y="5728"/>
                  </a:lnTo>
                  <a:lnTo>
                    <a:pt x="5023" y="5663"/>
                  </a:lnTo>
                  <a:lnTo>
                    <a:pt x="5072" y="5598"/>
                  </a:lnTo>
                  <a:lnTo>
                    <a:pt x="5164" y="5463"/>
                  </a:lnTo>
                  <a:lnTo>
                    <a:pt x="5239" y="5328"/>
                  </a:lnTo>
                  <a:lnTo>
                    <a:pt x="5309" y="5187"/>
                  </a:lnTo>
                  <a:lnTo>
                    <a:pt x="5369" y="5047"/>
                  </a:lnTo>
                  <a:lnTo>
                    <a:pt x="5418" y="4912"/>
                  </a:lnTo>
                  <a:lnTo>
                    <a:pt x="5461" y="4788"/>
                  </a:lnTo>
                  <a:lnTo>
                    <a:pt x="5504" y="4663"/>
                  </a:lnTo>
                  <a:lnTo>
                    <a:pt x="5504" y="4663"/>
                  </a:lnTo>
                  <a:lnTo>
                    <a:pt x="5520" y="4620"/>
                  </a:lnTo>
                  <a:lnTo>
                    <a:pt x="5542" y="4582"/>
                  </a:lnTo>
                  <a:lnTo>
                    <a:pt x="5563" y="4549"/>
                  </a:lnTo>
                  <a:lnTo>
                    <a:pt x="5585" y="4528"/>
                  </a:lnTo>
                  <a:lnTo>
                    <a:pt x="5612" y="4512"/>
                  </a:lnTo>
                  <a:lnTo>
                    <a:pt x="5639" y="4501"/>
                  </a:lnTo>
                  <a:lnTo>
                    <a:pt x="5666" y="4496"/>
                  </a:lnTo>
                  <a:lnTo>
                    <a:pt x="5688" y="4501"/>
                  </a:lnTo>
                  <a:lnTo>
                    <a:pt x="5709" y="4512"/>
                  </a:lnTo>
                  <a:lnTo>
                    <a:pt x="5731" y="4523"/>
                  </a:lnTo>
                  <a:lnTo>
                    <a:pt x="5753" y="4544"/>
                  </a:lnTo>
                  <a:lnTo>
                    <a:pt x="5763" y="4566"/>
                  </a:lnTo>
                  <a:lnTo>
                    <a:pt x="5774" y="4598"/>
                  </a:lnTo>
                  <a:lnTo>
                    <a:pt x="5780" y="4631"/>
                  </a:lnTo>
                  <a:lnTo>
                    <a:pt x="5780" y="4668"/>
                  </a:lnTo>
                  <a:lnTo>
                    <a:pt x="5769" y="4712"/>
                  </a:lnTo>
                  <a:lnTo>
                    <a:pt x="5769" y="4712"/>
                  </a:lnTo>
                  <a:lnTo>
                    <a:pt x="5747" y="4809"/>
                  </a:lnTo>
                  <a:lnTo>
                    <a:pt x="5715" y="4906"/>
                  </a:lnTo>
                  <a:lnTo>
                    <a:pt x="5688" y="5004"/>
                  </a:lnTo>
                  <a:lnTo>
                    <a:pt x="5650" y="5096"/>
                  </a:lnTo>
                  <a:lnTo>
                    <a:pt x="5612" y="5187"/>
                  </a:lnTo>
                  <a:lnTo>
                    <a:pt x="5574" y="5279"/>
                  </a:lnTo>
                  <a:lnTo>
                    <a:pt x="5525" y="5371"/>
                  </a:lnTo>
                  <a:lnTo>
                    <a:pt x="5482" y="5457"/>
                  </a:lnTo>
                  <a:lnTo>
                    <a:pt x="5428" y="5544"/>
                  </a:lnTo>
                  <a:lnTo>
                    <a:pt x="5374" y="5625"/>
                  </a:lnTo>
                  <a:lnTo>
                    <a:pt x="5315" y="5706"/>
                  </a:lnTo>
                  <a:lnTo>
                    <a:pt x="5255" y="5788"/>
                  </a:lnTo>
                  <a:lnTo>
                    <a:pt x="5190" y="5863"/>
                  </a:lnTo>
                  <a:lnTo>
                    <a:pt x="5126" y="5939"/>
                  </a:lnTo>
                  <a:lnTo>
                    <a:pt x="5050" y="6009"/>
                  </a:lnTo>
                  <a:lnTo>
                    <a:pt x="4980" y="6079"/>
                  </a:lnTo>
                  <a:lnTo>
                    <a:pt x="4899" y="6144"/>
                  </a:lnTo>
                  <a:lnTo>
                    <a:pt x="4818" y="6203"/>
                  </a:lnTo>
                  <a:lnTo>
                    <a:pt x="4731" y="6263"/>
                  </a:lnTo>
                  <a:lnTo>
                    <a:pt x="4645" y="6317"/>
                  </a:lnTo>
                  <a:lnTo>
                    <a:pt x="4553" y="6371"/>
                  </a:lnTo>
                  <a:lnTo>
                    <a:pt x="4456" y="6419"/>
                  </a:lnTo>
                  <a:lnTo>
                    <a:pt x="4353" y="6463"/>
                  </a:lnTo>
                  <a:lnTo>
                    <a:pt x="4251" y="6506"/>
                  </a:lnTo>
                  <a:lnTo>
                    <a:pt x="4148" y="6544"/>
                  </a:lnTo>
                  <a:lnTo>
                    <a:pt x="4034" y="6576"/>
                  </a:lnTo>
                  <a:lnTo>
                    <a:pt x="3921" y="6603"/>
                  </a:lnTo>
                  <a:lnTo>
                    <a:pt x="3802" y="6625"/>
                  </a:lnTo>
                  <a:lnTo>
                    <a:pt x="3684" y="6647"/>
                  </a:lnTo>
                  <a:lnTo>
                    <a:pt x="3559" y="6663"/>
                  </a:lnTo>
                  <a:lnTo>
                    <a:pt x="3430" y="6673"/>
                  </a:lnTo>
                  <a:lnTo>
                    <a:pt x="3300" y="6679"/>
                  </a:lnTo>
                  <a:lnTo>
                    <a:pt x="3300" y="6679"/>
                  </a:lnTo>
                  <a:lnTo>
                    <a:pt x="3149" y="6673"/>
                  </a:lnTo>
                  <a:lnTo>
                    <a:pt x="3003" y="6668"/>
                  </a:lnTo>
                  <a:lnTo>
                    <a:pt x="2857" y="6652"/>
                  </a:lnTo>
                  <a:lnTo>
                    <a:pt x="2711" y="6631"/>
                  </a:lnTo>
                  <a:lnTo>
                    <a:pt x="2560" y="6603"/>
                  </a:lnTo>
                  <a:lnTo>
                    <a:pt x="2414" y="6571"/>
                  </a:lnTo>
                  <a:lnTo>
                    <a:pt x="2274" y="6528"/>
                  </a:lnTo>
                  <a:lnTo>
                    <a:pt x="2128" y="6479"/>
                  </a:lnTo>
                  <a:lnTo>
                    <a:pt x="1988" y="6419"/>
                  </a:lnTo>
                  <a:lnTo>
                    <a:pt x="1847" y="6360"/>
                  </a:lnTo>
                  <a:lnTo>
                    <a:pt x="1712" y="6290"/>
                  </a:lnTo>
                  <a:lnTo>
                    <a:pt x="1577" y="6214"/>
                  </a:lnTo>
                  <a:lnTo>
                    <a:pt x="1447" y="6133"/>
                  </a:lnTo>
                  <a:lnTo>
                    <a:pt x="1323" y="6047"/>
                  </a:lnTo>
                  <a:lnTo>
                    <a:pt x="1199" y="5949"/>
                  </a:lnTo>
                  <a:lnTo>
                    <a:pt x="1080" y="5852"/>
                  </a:lnTo>
                  <a:lnTo>
                    <a:pt x="967" y="5744"/>
                  </a:lnTo>
                  <a:lnTo>
                    <a:pt x="854" y="5631"/>
                  </a:lnTo>
                  <a:lnTo>
                    <a:pt x="751" y="5511"/>
                  </a:lnTo>
                  <a:lnTo>
                    <a:pt x="653" y="5387"/>
                  </a:lnTo>
                  <a:lnTo>
                    <a:pt x="557" y="5258"/>
                  </a:lnTo>
                  <a:lnTo>
                    <a:pt x="470" y="5117"/>
                  </a:lnTo>
                  <a:lnTo>
                    <a:pt x="389" y="4977"/>
                  </a:lnTo>
                  <a:lnTo>
                    <a:pt x="313" y="4825"/>
                  </a:lnTo>
                  <a:lnTo>
                    <a:pt x="249" y="4674"/>
                  </a:lnTo>
                  <a:lnTo>
                    <a:pt x="189" y="4512"/>
                  </a:lnTo>
                  <a:lnTo>
                    <a:pt x="135" y="4344"/>
                  </a:lnTo>
                  <a:lnTo>
                    <a:pt x="92" y="4177"/>
                  </a:lnTo>
                  <a:lnTo>
                    <a:pt x="54" y="3998"/>
                  </a:lnTo>
                  <a:lnTo>
                    <a:pt x="27" y="3815"/>
                  </a:lnTo>
                  <a:lnTo>
                    <a:pt x="11" y="3626"/>
                  </a:lnTo>
                  <a:lnTo>
                    <a:pt x="0" y="3436"/>
                  </a:lnTo>
                  <a:lnTo>
                    <a:pt x="0" y="3436"/>
                  </a:lnTo>
                  <a:lnTo>
                    <a:pt x="6" y="3237"/>
                  </a:lnTo>
                  <a:lnTo>
                    <a:pt x="16" y="3043"/>
                  </a:lnTo>
                  <a:lnTo>
                    <a:pt x="32" y="2854"/>
                  </a:lnTo>
                  <a:lnTo>
                    <a:pt x="65" y="2670"/>
                  </a:lnTo>
                  <a:lnTo>
                    <a:pt x="103" y="2491"/>
                  </a:lnTo>
                  <a:lnTo>
                    <a:pt x="151" y="2319"/>
                  </a:lnTo>
                  <a:lnTo>
                    <a:pt x="205" y="2156"/>
                  </a:lnTo>
                  <a:lnTo>
                    <a:pt x="270" y="1994"/>
                  </a:lnTo>
                  <a:lnTo>
                    <a:pt x="340" y="1837"/>
                  </a:lnTo>
                  <a:lnTo>
                    <a:pt x="416" y="1692"/>
                  </a:lnTo>
                  <a:lnTo>
                    <a:pt x="502" y="1545"/>
                  </a:lnTo>
                  <a:lnTo>
                    <a:pt x="594" y="1411"/>
                  </a:lnTo>
                  <a:lnTo>
                    <a:pt x="691" y="1281"/>
                  </a:lnTo>
                  <a:lnTo>
                    <a:pt x="800" y="1157"/>
                  </a:lnTo>
                  <a:lnTo>
                    <a:pt x="907" y="1038"/>
                  </a:lnTo>
                  <a:lnTo>
                    <a:pt x="1026" y="924"/>
                  </a:lnTo>
                  <a:lnTo>
                    <a:pt x="1145" y="816"/>
                  </a:lnTo>
                  <a:lnTo>
                    <a:pt x="1269" y="713"/>
                  </a:lnTo>
                  <a:lnTo>
                    <a:pt x="1399" y="621"/>
                  </a:lnTo>
                  <a:lnTo>
                    <a:pt x="1534" y="535"/>
                  </a:lnTo>
                  <a:lnTo>
                    <a:pt x="1669" y="454"/>
                  </a:lnTo>
                  <a:lnTo>
                    <a:pt x="1809" y="378"/>
                  </a:lnTo>
                  <a:lnTo>
                    <a:pt x="1955" y="308"/>
                  </a:lnTo>
                  <a:lnTo>
                    <a:pt x="2101" y="249"/>
                  </a:lnTo>
                  <a:lnTo>
                    <a:pt x="2252" y="195"/>
                  </a:lnTo>
                  <a:lnTo>
                    <a:pt x="2403" y="146"/>
                  </a:lnTo>
                  <a:lnTo>
                    <a:pt x="2555" y="103"/>
                  </a:lnTo>
                  <a:lnTo>
                    <a:pt x="2711" y="70"/>
                  </a:lnTo>
                  <a:lnTo>
                    <a:pt x="2868" y="43"/>
                  </a:lnTo>
                  <a:lnTo>
                    <a:pt x="3025" y="21"/>
                  </a:lnTo>
                  <a:lnTo>
                    <a:pt x="3182" y="6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467" y="0"/>
                  </a:lnTo>
                  <a:lnTo>
                    <a:pt x="3592" y="6"/>
                  </a:lnTo>
                  <a:lnTo>
                    <a:pt x="3711" y="16"/>
                  </a:lnTo>
                  <a:lnTo>
                    <a:pt x="3824" y="32"/>
                  </a:lnTo>
                  <a:lnTo>
                    <a:pt x="3932" y="48"/>
                  </a:lnTo>
                  <a:lnTo>
                    <a:pt x="4034" y="70"/>
                  </a:lnTo>
                  <a:lnTo>
                    <a:pt x="4132" y="92"/>
                  </a:lnTo>
                  <a:lnTo>
                    <a:pt x="4218" y="119"/>
                  </a:lnTo>
                  <a:lnTo>
                    <a:pt x="4386" y="173"/>
                  </a:lnTo>
                  <a:lnTo>
                    <a:pt x="4532" y="222"/>
                  </a:lnTo>
                  <a:lnTo>
                    <a:pt x="4758" y="3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8" name="Freeform 5">
              <a:extLst>
                <a:ext uri="{FF2B5EF4-FFF2-40B4-BE49-F238E27FC236}">
                  <a16:creationId xmlns:a16="http://schemas.microsoft.com/office/drawing/2014/main" id="{04763A13-1017-8E45-874F-DF40CF940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5825" y="2609850"/>
              <a:ext cx="368300" cy="736600"/>
            </a:xfrm>
            <a:custGeom>
              <a:avLst/>
              <a:gdLst>
                <a:gd name="T0" fmla="*/ 1020 w 1021"/>
                <a:gd name="T1" fmla="*/ 2043 h 2044"/>
                <a:gd name="T2" fmla="*/ 1020 w 1021"/>
                <a:gd name="T3" fmla="*/ 0 h 2044"/>
                <a:gd name="T4" fmla="*/ 0 w 1021"/>
                <a:gd name="T5" fmla="*/ 0 h 2044"/>
                <a:gd name="T6" fmla="*/ 0 w 1021"/>
                <a:gd name="T7" fmla="*/ 2043 h 2044"/>
                <a:gd name="T8" fmla="*/ 1020 w 1021"/>
                <a:gd name="T9" fmla="*/ 2043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1" h="2044">
                  <a:moveTo>
                    <a:pt x="1020" y="2043"/>
                  </a:moveTo>
                  <a:lnTo>
                    <a:pt x="1020" y="0"/>
                  </a:lnTo>
                  <a:lnTo>
                    <a:pt x="0" y="0"/>
                  </a:lnTo>
                  <a:lnTo>
                    <a:pt x="0" y="2043"/>
                  </a:lnTo>
                  <a:lnTo>
                    <a:pt x="1020" y="2043"/>
                  </a:lnTo>
                </a:path>
              </a:pathLst>
            </a:custGeom>
            <a:solidFill>
              <a:srgbClr val="FF05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7D27F538-D1AD-B74C-A379-1278F7575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2665413"/>
              <a:ext cx="565150" cy="622300"/>
            </a:xfrm>
            <a:custGeom>
              <a:avLst/>
              <a:gdLst>
                <a:gd name="T0" fmla="*/ 1513 w 1568"/>
                <a:gd name="T1" fmla="*/ 854 h 1730"/>
                <a:gd name="T2" fmla="*/ 1491 w 1568"/>
                <a:gd name="T3" fmla="*/ 838 h 1730"/>
                <a:gd name="T4" fmla="*/ 1486 w 1568"/>
                <a:gd name="T5" fmla="*/ 805 h 1730"/>
                <a:gd name="T6" fmla="*/ 1486 w 1568"/>
                <a:gd name="T7" fmla="*/ 789 h 1730"/>
                <a:gd name="T8" fmla="*/ 1551 w 1568"/>
                <a:gd name="T9" fmla="*/ 567 h 1730"/>
                <a:gd name="T10" fmla="*/ 1367 w 1568"/>
                <a:gd name="T11" fmla="*/ 605 h 1730"/>
                <a:gd name="T12" fmla="*/ 1335 w 1568"/>
                <a:gd name="T13" fmla="*/ 605 h 1730"/>
                <a:gd name="T14" fmla="*/ 1319 w 1568"/>
                <a:gd name="T15" fmla="*/ 578 h 1730"/>
                <a:gd name="T16" fmla="*/ 1275 w 1568"/>
                <a:gd name="T17" fmla="*/ 470 h 1730"/>
                <a:gd name="T18" fmla="*/ 1086 w 1568"/>
                <a:gd name="T19" fmla="*/ 681 h 1730"/>
                <a:gd name="T20" fmla="*/ 1076 w 1568"/>
                <a:gd name="T21" fmla="*/ 687 h 1730"/>
                <a:gd name="T22" fmla="*/ 1049 w 1568"/>
                <a:gd name="T23" fmla="*/ 691 h 1730"/>
                <a:gd name="T24" fmla="*/ 1032 w 1568"/>
                <a:gd name="T25" fmla="*/ 687 h 1730"/>
                <a:gd name="T26" fmla="*/ 1022 w 1568"/>
                <a:gd name="T27" fmla="*/ 665 h 1730"/>
                <a:gd name="T28" fmla="*/ 1022 w 1568"/>
                <a:gd name="T29" fmla="*/ 649 h 1730"/>
                <a:gd name="T30" fmla="*/ 1119 w 1568"/>
                <a:gd name="T31" fmla="*/ 211 h 1730"/>
                <a:gd name="T32" fmla="*/ 989 w 1568"/>
                <a:gd name="T33" fmla="*/ 286 h 1730"/>
                <a:gd name="T34" fmla="*/ 951 w 1568"/>
                <a:gd name="T35" fmla="*/ 297 h 1730"/>
                <a:gd name="T36" fmla="*/ 919 w 1568"/>
                <a:gd name="T37" fmla="*/ 270 h 1730"/>
                <a:gd name="T38" fmla="*/ 784 w 1568"/>
                <a:gd name="T39" fmla="*/ 0 h 1730"/>
                <a:gd name="T40" fmla="*/ 784 w 1568"/>
                <a:gd name="T41" fmla="*/ 0 h 1730"/>
                <a:gd name="T42" fmla="*/ 784 w 1568"/>
                <a:gd name="T43" fmla="*/ 0 h 1730"/>
                <a:gd name="T44" fmla="*/ 649 w 1568"/>
                <a:gd name="T45" fmla="*/ 270 h 1730"/>
                <a:gd name="T46" fmla="*/ 616 w 1568"/>
                <a:gd name="T47" fmla="*/ 297 h 1730"/>
                <a:gd name="T48" fmla="*/ 578 w 1568"/>
                <a:gd name="T49" fmla="*/ 286 h 1730"/>
                <a:gd name="T50" fmla="*/ 449 w 1568"/>
                <a:gd name="T51" fmla="*/ 211 h 1730"/>
                <a:gd name="T52" fmla="*/ 546 w 1568"/>
                <a:gd name="T53" fmla="*/ 649 h 1730"/>
                <a:gd name="T54" fmla="*/ 546 w 1568"/>
                <a:gd name="T55" fmla="*/ 665 h 1730"/>
                <a:gd name="T56" fmla="*/ 536 w 1568"/>
                <a:gd name="T57" fmla="*/ 687 h 1730"/>
                <a:gd name="T58" fmla="*/ 519 w 1568"/>
                <a:gd name="T59" fmla="*/ 691 h 1730"/>
                <a:gd name="T60" fmla="*/ 492 w 1568"/>
                <a:gd name="T61" fmla="*/ 687 h 1730"/>
                <a:gd name="T62" fmla="*/ 481 w 1568"/>
                <a:gd name="T63" fmla="*/ 681 h 1730"/>
                <a:gd name="T64" fmla="*/ 293 w 1568"/>
                <a:gd name="T65" fmla="*/ 470 h 1730"/>
                <a:gd name="T66" fmla="*/ 249 w 1568"/>
                <a:gd name="T67" fmla="*/ 578 h 1730"/>
                <a:gd name="T68" fmla="*/ 233 w 1568"/>
                <a:gd name="T69" fmla="*/ 605 h 1730"/>
                <a:gd name="T70" fmla="*/ 201 w 1568"/>
                <a:gd name="T71" fmla="*/ 605 h 1730"/>
                <a:gd name="T72" fmla="*/ 11 w 1568"/>
                <a:gd name="T73" fmla="*/ 567 h 1730"/>
                <a:gd name="T74" fmla="*/ 82 w 1568"/>
                <a:gd name="T75" fmla="*/ 789 h 1730"/>
                <a:gd name="T76" fmla="*/ 82 w 1568"/>
                <a:gd name="T77" fmla="*/ 805 h 1730"/>
                <a:gd name="T78" fmla="*/ 76 w 1568"/>
                <a:gd name="T79" fmla="*/ 838 h 1730"/>
                <a:gd name="T80" fmla="*/ 0 w 1568"/>
                <a:gd name="T81" fmla="*/ 881 h 1730"/>
                <a:gd name="T82" fmla="*/ 0 w 1568"/>
                <a:gd name="T83" fmla="*/ 881 h 1730"/>
                <a:gd name="T84" fmla="*/ 357 w 1568"/>
                <a:gd name="T85" fmla="*/ 1194 h 1730"/>
                <a:gd name="T86" fmla="*/ 379 w 1568"/>
                <a:gd name="T87" fmla="*/ 1211 h 1730"/>
                <a:gd name="T88" fmla="*/ 379 w 1568"/>
                <a:gd name="T89" fmla="*/ 1265 h 1730"/>
                <a:gd name="T90" fmla="*/ 335 w 1568"/>
                <a:gd name="T91" fmla="*/ 1383 h 1730"/>
                <a:gd name="T92" fmla="*/ 692 w 1568"/>
                <a:gd name="T93" fmla="*/ 1314 h 1730"/>
                <a:gd name="T94" fmla="*/ 714 w 1568"/>
                <a:gd name="T95" fmla="*/ 1308 h 1730"/>
                <a:gd name="T96" fmla="*/ 746 w 1568"/>
                <a:gd name="T97" fmla="*/ 1329 h 1730"/>
                <a:gd name="T98" fmla="*/ 751 w 1568"/>
                <a:gd name="T99" fmla="*/ 1351 h 1730"/>
                <a:gd name="T100" fmla="*/ 827 w 1568"/>
                <a:gd name="T101" fmla="*/ 1729 h 1730"/>
                <a:gd name="T102" fmla="*/ 816 w 1568"/>
                <a:gd name="T103" fmla="*/ 1351 h 1730"/>
                <a:gd name="T104" fmla="*/ 822 w 1568"/>
                <a:gd name="T105" fmla="*/ 1329 h 1730"/>
                <a:gd name="T106" fmla="*/ 854 w 1568"/>
                <a:gd name="T107" fmla="*/ 1308 h 1730"/>
                <a:gd name="T108" fmla="*/ 875 w 1568"/>
                <a:gd name="T109" fmla="*/ 1314 h 1730"/>
                <a:gd name="T110" fmla="*/ 1232 w 1568"/>
                <a:gd name="T111" fmla="*/ 1383 h 1730"/>
                <a:gd name="T112" fmla="*/ 1189 w 1568"/>
                <a:gd name="T113" fmla="*/ 1265 h 1730"/>
                <a:gd name="T114" fmla="*/ 1189 w 1568"/>
                <a:gd name="T115" fmla="*/ 1211 h 1730"/>
                <a:gd name="T116" fmla="*/ 1210 w 1568"/>
                <a:gd name="T117" fmla="*/ 1194 h 1730"/>
                <a:gd name="T118" fmla="*/ 1567 w 1568"/>
                <a:gd name="T119" fmla="*/ 881 h 1730"/>
                <a:gd name="T120" fmla="*/ 1513 w 1568"/>
                <a:gd name="T121" fmla="*/ 854 h 1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68" h="1730">
                  <a:moveTo>
                    <a:pt x="1513" y="854"/>
                  </a:moveTo>
                  <a:lnTo>
                    <a:pt x="1513" y="854"/>
                  </a:lnTo>
                  <a:lnTo>
                    <a:pt x="1513" y="854"/>
                  </a:lnTo>
                  <a:lnTo>
                    <a:pt x="1491" y="838"/>
                  </a:lnTo>
                  <a:lnTo>
                    <a:pt x="1486" y="821"/>
                  </a:lnTo>
                  <a:lnTo>
                    <a:pt x="1486" y="805"/>
                  </a:lnTo>
                  <a:lnTo>
                    <a:pt x="1486" y="789"/>
                  </a:lnTo>
                  <a:lnTo>
                    <a:pt x="1486" y="789"/>
                  </a:lnTo>
                  <a:lnTo>
                    <a:pt x="1551" y="567"/>
                  </a:lnTo>
                  <a:lnTo>
                    <a:pt x="1551" y="567"/>
                  </a:lnTo>
                  <a:lnTo>
                    <a:pt x="1367" y="605"/>
                  </a:lnTo>
                  <a:lnTo>
                    <a:pt x="1367" y="605"/>
                  </a:lnTo>
                  <a:lnTo>
                    <a:pt x="1346" y="605"/>
                  </a:lnTo>
                  <a:lnTo>
                    <a:pt x="1335" y="605"/>
                  </a:lnTo>
                  <a:lnTo>
                    <a:pt x="1324" y="595"/>
                  </a:lnTo>
                  <a:lnTo>
                    <a:pt x="1319" y="578"/>
                  </a:lnTo>
                  <a:lnTo>
                    <a:pt x="1319" y="578"/>
                  </a:lnTo>
                  <a:lnTo>
                    <a:pt x="1275" y="470"/>
                  </a:lnTo>
                  <a:lnTo>
                    <a:pt x="1275" y="470"/>
                  </a:lnTo>
                  <a:lnTo>
                    <a:pt x="1086" y="681"/>
                  </a:lnTo>
                  <a:lnTo>
                    <a:pt x="1086" y="681"/>
                  </a:lnTo>
                  <a:lnTo>
                    <a:pt x="1076" y="687"/>
                  </a:lnTo>
                  <a:lnTo>
                    <a:pt x="1059" y="691"/>
                  </a:lnTo>
                  <a:lnTo>
                    <a:pt x="1049" y="691"/>
                  </a:lnTo>
                  <a:lnTo>
                    <a:pt x="1038" y="691"/>
                  </a:lnTo>
                  <a:lnTo>
                    <a:pt x="1032" y="687"/>
                  </a:lnTo>
                  <a:lnTo>
                    <a:pt x="1027" y="676"/>
                  </a:lnTo>
                  <a:lnTo>
                    <a:pt x="1022" y="665"/>
                  </a:lnTo>
                  <a:lnTo>
                    <a:pt x="1022" y="649"/>
                  </a:lnTo>
                  <a:lnTo>
                    <a:pt x="1022" y="649"/>
                  </a:lnTo>
                  <a:lnTo>
                    <a:pt x="1119" y="211"/>
                  </a:lnTo>
                  <a:lnTo>
                    <a:pt x="1119" y="211"/>
                  </a:lnTo>
                  <a:lnTo>
                    <a:pt x="989" y="286"/>
                  </a:lnTo>
                  <a:lnTo>
                    <a:pt x="989" y="286"/>
                  </a:lnTo>
                  <a:lnTo>
                    <a:pt x="967" y="297"/>
                  </a:lnTo>
                  <a:lnTo>
                    <a:pt x="951" y="297"/>
                  </a:lnTo>
                  <a:lnTo>
                    <a:pt x="935" y="286"/>
                  </a:lnTo>
                  <a:lnTo>
                    <a:pt x="919" y="270"/>
                  </a:lnTo>
                  <a:lnTo>
                    <a:pt x="919" y="270"/>
                  </a:lnTo>
                  <a:lnTo>
                    <a:pt x="784" y="0"/>
                  </a:lnTo>
                  <a:lnTo>
                    <a:pt x="784" y="0"/>
                  </a:lnTo>
                  <a:lnTo>
                    <a:pt x="784" y="0"/>
                  </a:lnTo>
                  <a:lnTo>
                    <a:pt x="784" y="0"/>
                  </a:lnTo>
                  <a:lnTo>
                    <a:pt x="784" y="0"/>
                  </a:lnTo>
                  <a:lnTo>
                    <a:pt x="649" y="270"/>
                  </a:lnTo>
                  <a:lnTo>
                    <a:pt x="649" y="270"/>
                  </a:lnTo>
                  <a:lnTo>
                    <a:pt x="632" y="286"/>
                  </a:lnTo>
                  <a:lnTo>
                    <a:pt x="616" y="297"/>
                  </a:lnTo>
                  <a:lnTo>
                    <a:pt x="600" y="297"/>
                  </a:lnTo>
                  <a:lnTo>
                    <a:pt x="578" y="286"/>
                  </a:lnTo>
                  <a:lnTo>
                    <a:pt x="578" y="286"/>
                  </a:lnTo>
                  <a:lnTo>
                    <a:pt x="449" y="211"/>
                  </a:lnTo>
                  <a:lnTo>
                    <a:pt x="449" y="211"/>
                  </a:lnTo>
                  <a:lnTo>
                    <a:pt x="546" y="649"/>
                  </a:lnTo>
                  <a:lnTo>
                    <a:pt x="546" y="649"/>
                  </a:lnTo>
                  <a:lnTo>
                    <a:pt x="546" y="665"/>
                  </a:lnTo>
                  <a:lnTo>
                    <a:pt x="541" y="676"/>
                  </a:lnTo>
                  <a:lnTo>
                    <a:pt x="536" y="687"/>
                  </a:lnTo>
                  <a:lnTo>
                    <a:pt x="530" y="691"/>
                  </a:lnTo>
                  <a:lnTo>
                    <a:pt x="519" y="691"/>
                  </a:lnTo>
                  <a:lnTo>
                    <a:pt x="509" y="691"/>
                  </a:lnTo>
                  <a:lnTo>
                    <a:pt x="492" y="687"/>
                  </a:lnTo>
                  <a:lnTo>
                    <a:pt x="481" y="681"/>
                  </a:lnTo>
                  <a:lnTo>
                    <a:pt x="481" y="681"/>
                  </a:lnTo>
                  <a:lnTo>
                    <a:pt x="293" y="470"/>
                  </a:lnTo>
                  <a:lnTo>
                    <a:pt x="293" y="470"/>
                  </a:lnTo>
                  <a:lnTo>
                    <a:pt x="249" y="578"/>
                  </a:lnTo>
                  <a:lnTo>
                    <a:pt x="249" y="578"/>
                  </a:lnTo>
                  <a:lnTo>
                    <a:pt x="244" y="595"/>
                  </a:lnTo>
                  <a:lnTo>
                    <a:pt x="233" y="605"/>
                  </a:lnTo>
                  <a:lnTo>
                    <a:pt x="222" y="605"/>
                  </a:lnTo>
                  <a:lnTo>
                    <a:pt x="201" y="605"/>
                  </a:lnTo>
                  <a:lnTo>
                    <a:pt x="201" y="605"/>
                  </a:lnTo>
                  <a:lnTo>
                    <a:pt x="11" y="567"/>
                  </a:lnTo>
                  <a:lnTo>
                    <a:pt x="11" y="567"/>
                  </a:lnTo>
                  <a:lnTo>
                    <a:pt x="82" y="789"/>
                  </a:lnTo>
                  <a:lnTo>
                    <a:pt x="82" y="789"/>
                  </a:lnTo>
                  <a:lnTo>
                    <a:pt x="82" y="805"/>
                  </a:lnTo>
                  <a:lnTo>
                    <a:pt x="82" y="821"/>
                  </a:lnTo>
                  <a:lnTo>
                    <a:pt x="76" y="838"/>
                  </a:lnTo>
                  <a:lnTo>
                    <a:pt x="55" y="854"/>
                  </a:lnTo>
                  <a:lnTo>
                    <a:pt x="0" y="881"/>
                  </a:lnTo>
                  <a:lnTo>
                    <a:pt x="0" y="881"/>
                  </a:lnTo>
                  <a:lnTo>
                    <a:pt x="0" y="881"/>
                  </a:lnTo>
                  <a:lnTo>
                    <a:pt x="357" y="1194"/>
                  </a:lnTo>
                  <a:lnTo>
                    <a:pt x="357" y="1194"/>
                  </a:lnTo>
                  <a:lnTo>
                    <a:pt x="368" y="1200"/>
                  </a:lnTo>
                  <a:lnTo>
                    <a:pt x="379" y="1211"/>
                  </a:lnTo>
                  <a:lnTo>
                    <a:pt x="384" y="1232"/>
                  </a:lnTo>
                  <a:lnTo>
                    <a:pt x="379" y="1265"/>
                  </a:lnTo>
                  <a:lnTo>
                    <a:pt x="379" y="1265"/>
                  </a:lnTo>
                  <a:lnTo>
                    <a:pt x="335" y="1383"/>
                  </a:lnTo>
                  <a:lnTo>
                    <a:pt x="335" y="1383"/>
                  </a:lnTo>
                  <a:lnTo>
                    <a:pt x="692" y="1314"/>
                  </a:lnTo>
                  <a:lnTo>
                    <a:pt x="692" y="1314"/>
                  </a:lnTo>
                  <a:lnTo>
                    <a:pt x="714" y="1308"/>
                  </a:lnTo>
                  <a:lnTo>
                    <a:pt x="735" y="1314"/>
                  </a:lnTo>
                  <a:lnTo>
                    <a:pt x="746" y="1329"/>
                  </a:lnTo>
                  <a:lnTo>
                    <a:pt x="751" y="1351"/>
                  </a:lnTo>
                  <a:lnTo>
                    <a:pt x="751" y="1351"/>
                  </a:lnTo>
                  <a:lnTo>
                    <a:pt x="741" y="1729"/>
                  </a:lnTo>
                  <a:lnTo>
                    <a:pt x="827" y="1729"/>
                  </a:lnTo>
                  <a:lnTo>
                    <a:pt x="827" y="1729"/>
                  </a:lnTo>
                  <a:lnTo>
                    <a:pt x="816" y="1351"/>
                  </a:lnTo>
                  <a:lnTo>
                    <a:pt x="816" y="1351"/>
                  </a:lnTo>
                  <a:lnTo>
                    <a:pt x="822" y="1329"/>
                  </a:lnTo>
                  <a:lnTo>
                    <a:pt x="833" y="1314"/>
                  </a:lnTo>
                  <a:lnTo>
                    <a:pt x="854" y="1308"/>
                  </a:lnTo>
                  <a:lnTo>
                    <a:pt x="875" y="1314"/>
                  </a:lnTo>
                  <a:lnTo>
                    <a:pt x="875" y="1314"/>
                  </a:lnTo>
                  <a:lnTo>
                    <a:pt x="1232" y="1383"/>
                  </a:lnTo>
                  <a:lnTo>
                    <a:pt x="1232" y="1383"/>
                  </a:lnTo>
                  <a:lnTo>
                    <a:pt x="1189" y="1265"/>
                  </a:lnTo>
                  <a:lnTo>
                    <a:pt x="1189" y="1265"/>
                  </a:lnTo>
                  <a:lnTo>
                    <a:pt x="1183" y="1232"/>
                  </a:lnTo>
                  <a:lnTo>
                    <a:pt x="1189" y="1211"/>
                  </a:lnTo>
                  <a:lnTo>
                    <a:pt x="1200" y="1200"/>
                  </a:lnTo>
                  <a:lnTo>
                    <a:pt x="1210" y="1194"/>
                  </a:lnTo>
                  <a:lnTo>
                    <a:pt x="1210" y="1194"/>
                  </a:lnTo>
                  <a:lnTo>
                    <a:pt x="1567" y="881"/>
                  </a:lnTo>
                  <a:lnTo>
                    <a:pt x="1567" y="881"/>
                  </a:lnTo>
                  <a:lnTo>
                    <a:pt x="1513" y="854"/>
                  </a:lnTo>
                </a:path>
              </a:pathLst>
            </a:custGeom>
            <a:solidFill>
              <a:srgbClr val="FF05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0" name="Freeform 7">
              <a:extLst>
                <a:ext uri="{FF2B5EF4-FFF2-40B4-BE49-F238E27FC236}">
                  <a16:creationId xmlns:a16="http://schemas.microsoft.com/office/drawing/2014/main" id="{EDDC396E-605C-A74B-9892-D22549F4B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7663" y="266541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1" name="Freeform 8">
              <a:extLst>
                <a:ext uri="{FF2B5EF4-FFF2-40B4-BE49-F238E27FC236}">
                  <a16:creationId xmlns:a16="http://schemas.microsoft.com/office/drawing/2014/main" id="{64754E00-6C91-7F44-B44F-DFEAB2BAA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7663" y="266541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2" name="Freeform 9">
              <a:extLst>
                <a:ext uri="{FF2B5EF4-FFF2-40B4-BE49-F238E27FC236}">
                  <a16:creationId xmlns:a16="http://schemas.microsoft.com/office/drawing/2014/main" id="{6C34EF31-427B-8647-9FF4-68BBF50F0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5725" y="2973388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3" name="Freeform 10">
              <a:extLst>
                <a:ext uri="{FF2B5EF4-FFF2-40B4-BE49-F238E27FC236}">
                  <a16:creationId xmlns:a16="http://schemas.microsoft.com/office/drawing/2014/main" id="{931374F6-CFBD-2042-ADFC-65C6ED59D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289300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4" name="Freeform 11">
              <a:extLst>
                <a:ext uri="{FF2B5EF4-FFF2-40B4-BE49-F238E27FC236}">
                  <a16:creationId xmlns:a16="http://schemas.microsoft.com/office/drawing/2014/main" id="{4F999357-786F-E84A-BC9E-B1C50FCB8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3538" y="3289300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5" name="Freeform 12">
              <a:extLst>
                <a:ext uri="{FF2B5EF4-FFF2-40B4-BE49-F238E27FC236}">
                  <a16:creationId xmlns:a16="http://schemas.microsoft.com/office/drawing/2014/main" id="{689CD318-FAB0-D443-99F4-0E200C72D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7550" y="2609850"/>
              <a:ext cx="366713" cy="736600"/>
            </a:xfrm>
            <a:custGeom>
              <a:avLst/>
              <a:gdLst>
                <a:gd name="T0" fmla="*/ 1016 w 1017"/>
                <a:gd name="T1" fmla="*/ 2043 h 2044"/>
                <a:gd name="T2" fmla="*/ 1016 w 1017"/>
                <a:gd name="T3" fmla="*/ 0 h 2044"/>
                <a:gd name="T4" fmla="*/ 0 w 1017"/>
                <a:gd name="T5" fmla="*/ 0 h 2044"/>
                <a:gd name="T6" fmla="*/ 0 w 1017"/>
                <a:gd name="T7" fmla="*/ 2043 h 2044"/>
                <a:gd name="T8" fmla="*/ 1016 w 1017"/>
                <a:gd name="T9" fmla="*/ 2043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2044">
                  <a:moveTo>
                    <a:pt x="1016" y="2043"/>
                  </a:moveTo>
                  <a:lnTo>
                    <a:pt x="1016" y="0"/>
                  </a:lnTo>
                  <a:lnTo>
                    <a:pt x="0" y="0"/>
                  </a:lnTo>
                  <a:lnTo>
                    <a:pt x="0" y="2043"/>
                  </a:lnTo>
                  <a:lnTo>
                    <a:pt x="1016" y="2043"/>
                  </a:lnTo>
                </a:path>
              </a:pathLst>
            </a:custGeom>
            <a:solidFill>
              <a:srgbClr val="FF05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6" name="Freeform 13">
              <a:extLst>
                <a:ext uri="{FF2B5EF4-FFF2-40B4-BE49-F238E27FC236}">
                  <a16:creationId xmlns:a16="http://schemas.microsoft.com/office/drawing/2014/main" id="{59ADF2E8-B9D9-8442-AE2C-3271B5B4F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788" y="3449638"/>
              <a:ext cx="1501775" cy="1525587"/>
            </a:xfrm>
            <a:custGeom>
              <a:avLst/>
              <a:gdLst>
                <a:gd name="T0" fmla="*/ 2333 w 4171"/>
                <a:gd name="T1" fmla="*/ 1512 h 4237"/>
                <a:gd name="T2" fmla="*/ 2193 w 4171"/>
                <a:gd name="T3" fmla="*/ 1783 h 4237"/>
                <a:gd name="T4" fmla="*/ 1912 w 4171"/>
                <a:gd name="T5" fmla="*/ 1934 h 4237"/>
                <a:gd name="T6" fmla="*/ 1021 w 4171"/>
                <a:gd name="T7" fmla="*/ 2129 h 4237"/>
                <a:gd name="T8" fmla="*/ 486 w 4171"/>
                <a:gd name="T9" fmla="*/ 2323 h 4237"/>
                <a:gd name="T10" fmla="*/ 146 w 4171"/>
                <a:gd name="T11" fmla="*/ 2642 h 4237"/>
                <a:gd name="T12" fmla="*/ 16 w 4171"/>
                <a:gd name="T13" fmla="*/ 2972 h 4237"/>
                <a:gd name="T14" fmla="*/ 16 w 4171"/>
                <a:gd name="T15" fmla="*/ 3328 h 4237"/>
                <a:gd name="T16" fmla="*/ 140 w 4171"/>
                <a:gd name="T17" fmla="*/ 3685 h 4237"/>
                <a:gd name="T18" fmla="*/ 378 w 4171"/>
                <a:gd name="T19" fmla="*/ 3939 h 4237"/>
                <a:gd name="T20" fmla="*/ 1021 w 4171"/>
                <a:gd name="T21" fmla="*/ 4204 h 4237"/>
                <a:gd name="T22" fmla="*/ 1534 w 4171"/>
                <a:gd name="T23" fmla="*/ 4215 h 4237"/>
                <a:gd name="T24" fmla="*/ 1982 w 4171"/>
                <a:gd name="T25" fmla="*/ 4090 h 4237"/>
                <a:gd name="T26" fmla="*/ 2371 w 4171"/>
                <a:gd name="T27" fmla="*/ 3842 h 4237"/>
                <a:gd name="T28" fmla="*/ 2468 w 4171"/>
                <a:gd name="T29" fmla="*/ 3901 h 4237"/>
                <a:gd name="T30" fmla="*/ 2798 w 4171"/>
                <a:gd name="T31" fmla="*/ 4128 h 4237"/>
                <a:gd name="T32" fmla="*/ 3300 w 4171"/>
                <a:gd name="T33" fmla="*/ 4236 h 4237"/>
                <a:gd name="T34" fmla="*/ 3786 w 4171"/>
                <a:gd name="T35" fmla="*/ 4188 h 4237"/>
                <a:gd name="T36" fmla="*/ 4067 w 4171"/>
                <a:gd name="T37" fmla="*/ 4014 h 4237"/>
                <a:gd name="T38" fmla="*/ 4164 w 4171"/>
                <a:gd name="T39" fmla="*/ 3831 h 4237"/>
                <a:gd name="T40" fmla="*/ 4105 w 4171"/>
                <a:gd name="T41" fmla="*/ 3717 h 4237"/>
                <a:gd name="T42" fmla="*/ 4030 w 4171"/>
                <a:gd name="T43" fmla="*/ 3777 h 4237"/>
                <a:gd name="T44" fmla="*/ 3824 w 4171"/>
                <a:gd name="T45" fmla="*/ 3982 h 4237"/>
                <a:gd name="T46" fmla="*/ 3603 w 4171"/>
                <a:gd name="T47" fmla="*/ 3993 h 4237"/>
                <a:gd name="T48" fmla="*/ 3370 w 4171"/>
                <a:gd name="T49" fmla="*/ 3825 h 4237"/>
                <a:gd name="T50" fmla="*/ 3224 w 4171"/>
                <a:gd name="T51" fmla="*/ 3231 h 4237"/>
                <a:gd name="T52" fmla="*/ 3197 w 4171"/>
                <a:gd name="T53" fmla="*/ 881 h 4237"/>
                <a:gd name="T54" fmla="*/ 3041 w 4171"/>
                <a:gd name="T55" fmla="*/ 530 h 4237"/>
                <a:gd name="T56" fmla="*/ 2782 w 4171"/>
                <a:gd name="T57" fmla="*/ 287 h 4237"/>
                <a:gd name="T58" fmla="*/ 2387 w 4171"/>
                <a:gd name="T59" fmla="*/ 108 h 4237"/>
                <a:gd name="T60" fmla="*/ 1528 w 4171"/>
                <a:gd name="T61" fmla="*/ 0 h 4237"/>
                <a:gd name="T62" fmla="*/ 1005 w 4171"/>
                <a:gd name="T63" fmla="*/ 43 h 4237"/>
                <a:gd name="T64" fmla="*/ 583 w 4171"/>
                <a:gd name="T65" fmla="*/ 184 h 4237"/>
                <a:gd name="T66" fmla="*/ 318 w 4171"/>
                <a:gd name="T67" fmla="*/ 411 h 4237"/>
                <a:gd name="T68" fmla="*/ 195 w 4171"/>
                <a:gd name="T69" fmla="*/ 811 h 4237"/>
                <a:gd name="T70" fmla="*/ 254 w 4171"/>
                <a:gd name="T71" fmla="*/ 1037 h 4237"/>
                <a:gd name="T72" fmla="*/ 448 w 4171"/>
                <a:gd name="T73" fmla="*/ 1166 h 4237"/>
                <a:gd name="T74" fmla="*/ 713 w 4171"/>
                <a:gd name="T75" fmla="*/ 1172 h 4237"/>
                <a:gd name="T76" fmla="*/ 913 w 4171"/>
                <a:gd name="T77" fmla="*/ 1009 h 4237"/>
                <a:gd name="T78" fmla="*/ 1059 w 4171"/>
                <a:gd name="T79" fmla="*/ 600 h 4237"/>
                <a:gd name="T80" fmla="*/ 1248 w 4171"/>
                <a:gd name="T81" fmla="*/ 308 h 4237"/>
                <a:gd name="T82" fmla="*/ 1610 w 4171"/>
                <a:gd name="T83" fmla="*/ 216 h 4237"/>
                <a:gd name="T84" fmla="*/ 2041 w 4171"/>
                <a:gd name="T85" fmla="*/ 373 h 4237"/>
                <a:gd name="T86" fmla="*/ 2295 w 4171"/>
                <a:gd name="T87" fmla="*/ 789 h 4237"/>
                <a:gd name="T88" fmla="*/ 2349 w 4171"/>
                <a:gd name="T89" fmla="*/ 1296 h 4237"/>
                <a:gd name="T90" fmla="*/ 2355 w 4171"/>
                <a:gd name="T91" fmla="*/ 3020 h 4237"/>
                <a:gd name="T92" fmla="*/ 2193 w 4171"/>
                <a:gd name="T93" fmla="*/ 3599 h 4237"/>
                <a:gd name="T94" fmla="*/ 1831 w 4171"/>
                <a:gd name="T95" fmla="*/ 3944 h 4237"/>
                <a:gd name="T96" fmla="*/ 1399 w 4171"/>
                <a:gd name="T97" fmla="*/ 3972 h 4237"/>
                <a:gd name="T98" fmla="*/ 1037 w 4171"/>
                <a:gd name="T99" fmla="*/ 3733 h 4237"/>
                <a:gd name="T100" fmla="*/ 907 w 4171"/>
                <a:gd name="T101" fmla="*/ 3410 h 4237"/>
                <a:gd name="T102" fmla="*/ 918 w 4171"/>
                <a:gd name="T103" fmla="*/ 3117 h 4237"/>
                <a:gd name="T104" fmla="*/ 1107 w 4171"/>
                <a:gd name="T105" fmla="*/ 2728 h 4237"/>
                <a:gd name="T106" fmla="*/ 1555 w 4171"/>
                <a:gd name="T107" fmla="*/ 2334 h 4237"/>
                <a:gd name="T108" fmla="*/ 2117 w 4171"/>
                <a:gd name="T109" fmla="*/ 2053 h 4237"/>
                <a:gd name="T110" fmla="*/ 2333 w 4171"/>
                <a:gd name="T111" fmla="*/ 1993 h 4237"/>
                <a:gd name="T112" fmla="*/ 2349 w 4171"/>
                <a:gd name="T113" fmla="*/ 2026 h 4237"/>
                <a:gd name="T114" fmla="*/ 2349 w 4171"/>
                <a:gd name="T115" fmla="*/ 2058 h 4237"/>
                <a:gd name="T116" fmla="*/ 2349 w 4171"/>
                <a:gd name="T117" fmla="*/ 2080 h 4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171" h="4237">
                  <a:moveTo>
                    <a:pt x="2344" y="1393"/>
                  </a:moveTo>
                  <a:lnTo>
                    <a:pt x="2344" y="1393"/>
                  </a:lnTo>
                  <a:lnTo>
                    <a:pt x="2333" y="1496"/>
                  </a:lnTo>
                  <a:lnTo>
                    <a:pt x="2333" y="1496"/>
                  </a:lnTo>
                  <a:lnTo>
                    <a:pt x="2333" y="1512"/>
                  </a:lnTo>
                  <a:lnTo>
                    <a:pt x="2333" y="1512"/>
                  </a:lnTo>
                  <a:lnTo>
                    <a:pt x="2333" y="1512"/>
                  </a:lnTo>
                  <a:lnTo>
                    <a:pt x="2317" y="1582"/>
                  </a:lnTo>
                  <a:lnTo>
                    <a:pt x="2295" y="1642"/>
                  </a:lnTo>
                  <a:lnTo>
                    <a:pt x="2269" y="1691"/>
                  </a:lnTo>
                  <a:lnTo>
                    <a:pt x="2231" y="1739"/>
                  </a:lnTo>
                  <a:lnTo>
                    <a:pt x="2193" y="1783"/>
                  </a:lnTo>
                  <a:lnTo>
                    <a:pt x="2144" y="1820"/>
                  </a:lnTo>
                  <a:lnTo>
                    <a:pt x="2085" y="1852"/>
                  </a:lnTo>
                  <a:lnTo>
                    <a:pt x="2020" y="1890"/>
                  </a:lnTo>
                  <a:lnTo>
                    <a:pt x="2020" y="1890"/>
                  </a:lnTo>
                  <a:lnTo>
                    <a:pt x="1972" y="1912"/>
                  </a:lnTo>
                  <a:lnTo>
                    <a:pt x="1912" y="1934"/>
                  </a:lnTo>
                  <a:lnTo>
                    <a:pt x="1777" y="1972"/>
                  </a:lnTo>
                  <a:lnTo>
                    <a:pt x="1620" y="2009"/>
                  </a:lnTo>
                  <a:lnTo>
                    <a:pt x="1463" y="2047"/>
                  </a:lnTo>
                  <a:lnTo>
                    <a:pt x="1177" y="2096"/>
                  </a:lnTo>
                  <a:lnTo>
                    <a:pt x="1021" y="2129"/>
                  </a:lnTo>
                  <a:lnTo>
                    <a:pt x="1021" y="2129"/>
                  </a:lnTo>
                  <a:lnTo>
                    <a:pt x="896" y="2156"/>
                  </a:lnTo>
                  <a:lnTo>
                    <a:pt x="827" y="2177"/>
                  </a:lnTo>
                  <a:lnTo>
                    <a:pt x="745" y="2204"/>
                  </a:lnTo>
                  <a:lnTo>
                    <a:pt x="659" y="2236"/>
                  </a:lnTo>
                  <a:lnTo>
                    <a:pt x="572" y="2280"/>
                  </a:lnTo>
                  <a:lnTo>
                    <a:pt x="486" y="2323"/>
                  </a:lnTo>
                  <a:lnTo>
                    <a:pt x="405" y="2377"/>
                  </a:lnTo>
                  <a:lnTo>
                    <a:pt x="324" y="2442"/>
                  </a:lnTo>
                  <a:lnTo>
                    <a:pt x="243" y="2512"/>
                  </a:lnTo>
                  <a:lnTo>
                    <a:pt x="211" y="2555"/>
                  </a:lnTo>
                  <a:lnTo>
                    <a:pt x="178" y="2599"/>
                  </a:lnTo>
                  <a:lnTo>
                    <a:pt x="146" y="2642"/>
                  </a:lnTo>
                  <a:lnTo>
                    <a:pt x="119" y="2691"/>
                  </a:lnTo>
                  <a:lnTo>
                    <a:pt x="92" y="2739"/>
                  </a:lnTo>
                  <a:lnTo>
                    <a:pt x="65" y="2793"/>
                  </a:lnTo>
                  <a:lnTo>
                    <a:pt x="48" y="2852"/>
                  </a:lnTo>
                  <a:lnTo>
                    <a:pt x="32" y="2912"/>
                  </a:lnTo>
                  <a:lnTo>
                    <a:pt x="16" y="2972"/>
                  </a:lnTo>
                  <a:lnTo>
                    <a:pt x="5" y="3042"/>
                  </a:lnTo>
                  <a:lnTo>
                    <a:pt x="5" y="3112"/>
                  </a:lnTo>
                  <a:lnTo>
                    <a:pt x="0" y="3182"/>
                  </a:lnTo>
                  <a:lnTo>
                    <a:pt x="0" y="3182"/>
                  </a:lnTo>
                  <a:lnTo>
                    <a:pt x="5" y="3258"/>
                  </a:lnTo>
                  <a:lnTo>
                    <a:pt x="16" y="3328"/>
                  </a:lnTo>
                  <a:lnTo>
                    <a:pt x="27" y="3393"/>
                  </a:lnTo>
                  <a:lnTo>
                    <a:pt x="43" y="3458"/>
                  </a:lnTo>
                  <a:lnTo>
                    <a:pt x="65" y="3517"/>
                  </a:lnTo>
                  <a:lnTo>
                    <a:pt x="86" y="3577"/>
                  </a:lnTo>
                  <a:lnTo>
                    <a:pt x="113" y="3631"/>
                  </a:lnTo>
                  <a:lnTo>
                    <a:pt x="140" y="3685"/>
                  </a:lnTo>
                  <a:lnTo>
                    <a:pt x="178" y="3733"/>
                  </a:lnTo>
                  <a:lnTo>
                    <a:pt x="211" y="3777"/>
                  </a:lnTo>
                  <a:lnTo>
                    <a:pt x="249" y="3825"/>
                  </a:lnTo>
                  <a:lnTo>
                    <a:pt x="291" y="3863"/>
                  </a:lnTo>
                  <a:lnTo>
                    <a:pt x="335" y="3907"/>
                  </a:lnTo>
                  <a:lnTo>
                    <a:pt x="378" y="3939"/>
                  </a:lnTo>
                  <a:lnTo>
                    <a:pt x="475" y="4009"/>
                  </a:lnTo>
                  <a:lnTo>
                    <a:pt x="578" y="4063"/>
                  </a:lnTo>
                  <a:lnTo>
                    <a:pt x="686" y="4112"/>
                  </a:lnTo>
                  <a:lnTo>
                    <a:pt x="794" y="4150"/>
                  </a:lnTo>
                  <a:lnTo>
                    <a:pt x="907" y="4182"/>
                  </a:lnTo>
                  <a:lnTo>
                    <a:pt x="1021" y="4204"/>
                  </a:lnTo>
                  <a:lnTo>
                    <a:pt x="1134" y="4220"/>
                  </a:lnTo>
                  <a:lnTo>
                    <a:pt x="1242" y="4225"/>
                  </a:lnTo>
                  <a:lnTo>
                    <a:pt x="1345" y="4231"/>
                  </a:lnTo>
                  <a:lnTo>
                    <a:pt x="1345" y="4231"/>
                  </a:lnTo>
                  <a:lnTo>
                    <a:pt x="1442" y="4225"/>
                  </a:lnTo>
                  <a:lnTo>
                    <a:pt x="1534" y="4215"/>
                  </a:lnTo>
                  <a:lnTo>
                    <a:pt x="1620" y="4198"/>
                  </a:lnTo>
                  <a:lnTo>
                    <a:pt x="1702" y="4182"/>
                  </a:lnTo>
                  <a:lnTo>
                    <a:pt x="1777" y="4166"/>
                  </a:lnTo>
                  <a:lnTo>
                    <a:pt x="1853" y="4139"/>
                  </a:lnTo>
                  <a:lnTo>
                    <a:pt x="1917" y="4117"/>
                  </a:lnTo>
                  <a:lnTo>
                    <a:pt x="1982" y="4090"/>
                  </a:lnTo>
                  <a:lnTo>
                    <a:pt x="2096" y="4031"/>
                  </a:lnTo>
                  <a:lnTo>
                    <a:pt x="2188" y="3976"/>
                  </a:lnTo>
                  <a:lnTo>
                    <a:pt x="2263" y="3923"/>
                  </a:lnTo>
                  <a:lnTo>
                    <a:pt x="2322" y="3874"/>
                  </a:lnTo>
                  <a:lnTo>
                    <a:pt x="2322" y="3874"/>
                  </a:lnTo>
                  <a:lnTo>
                    <a:pt x="2371" y="3842"/>
                  </a:lnTo>
                  <a:lnTo>
                    <a:pt x="2387" y="3836"/>
                  </a:lnTo>
                  <a:lnTo>
                    <a:pt x="2398" y="3836"/>
                  </a:lnTo>
                  <a:lnTo>
                    <a:pt x="2414" y="3842"/>
                  </a:lnTo>
                  <a:lnTo>
                    <a:pt x="2425" y="3858"/>
                  </a:lnTo>
                  <a:lnTo>
                    <a:pt x="2468" y="3901"/>
                  </a:lnTo>
                  <a:lnTo>
                    <a:pt x="2468" y="3901"/>
                  </a:lnTo>
                  <a:lnTo>
                    <a:pt x="2506" y="3939"/>
                  </a:lnTo>
                  <a:lnTo>
                    <a:pt x="2560" y="3993"/>
                  </a:lnTo>
                  <a:lnTo>
                    <a:pt x="2641" y="4047"/>
                  </a:lnTo>
                  <a:lnTo>
                    <a:pt x="2684" y="4074"/>
                  </a:lnTo>
                  <a:lnTo>
                    <a:pt x="2738" y="4101"/>
                  </a:lnTo>
                  <a:lnTo>
                    <a:pt x="2798" y="4128"/>
                  </a:lnTo>
                  <a:lnTo>
                    <a:pt x="2868" y="4155"/>
                  </a:lnTo>
                  <a:lnTo>
                    <a:pt x="2938" y="4177"/>
                  </a:lnTo>
                  <a:lnTo>
                    <a:pt x="3019" y="4198"/>
                  </a:lnTo>
                  <a:lnTo>
                    <a:pt x="3106" y="4215"/>
                  </a:lnTo>
                  <a:lnTo>
                    <a:pt x="3203" y="4225"/>
                  </a:lnTo>
                  <a:lnTo>
                    <a:pt x="3300" y="4236"/>
                  </a:lnTo>
                  <a:lnTo>
                    <a:pt x="3414" y="4236"/>
                  </a:lnTo>
                  <a:lnTo>
                    <a:pt x="3414" y="4236"/>
                  </a:lnTo>
                  <a:lnTo>
                    <a:pt x="3521" y="4231"/>
                  </a:lnTo>
                  <a:lnTo>
                    <a:pt x="3619" y="4225"/>
                  </a:lnTo>
                  <a:lnTo>
                    <a:pt x="3705" y="4209"/>
                  </a:lnTo>
                  <a:lnTo>
                    <a:pt x="3786" y="4188"/>
                  </a:lnTo>
                  <a:lnTo>
                    <a:pt x="3851" y="4166"/>
                  </a:lnTo>
                  <a:lnTo>
                    <a:pt x="3910" y="4139"/>
                  </a:lnTo>
                  <a:lnTo>
                    <a:pt x="3959" y="4106"/>
                  </a:lnTo>
                  <a:lnTo>
                    <a:pt x="4002" y="4079"/>
                  </a:lnTo>
                  <a:lnTo>
                    <a:pt x="4040" y="4047"/>
                  </a:lnTo>
                  <a:lnTo>
                    <a:pt x="4067" y="4014"/>
                  </a:lnTo>
                  <a:lnTo>
                    <a:pt x="4094" y="3982"/>
                  </a:lnTo>
                  <a:lnTo>
                    <a:pt x="4116" y="3950"/>
                  </a:lnTo>
                  <a:lnTo>
                    <a:pt x="4143" y="3896"/>
                  </a:lnTo>
                  <a:lnTo>
                    <a:pt x="4159" y="3852"/>
                  </a:lnTo>
                  <a:lnTo>
                    <a:pt x="4159" y="3852"/>
                  </a:lnTo>
                  <a:lnTo>
                    <a:pt x="4164" y="3831"/>
                  </a:lnTo>
                  <a:lnTo>
                    <a:pt x="4170" y="3809"/>
                  </a:lnTo>
                  <a:lnTo>
                    <a:pt x="4170" y="3793"/>
                  </a:lnTo>
                  <a:lnTo>
                    <a:pt x="4164" y="3771"/>
                  </a:lnTo>
                  <a:lnTo>
                    <a:pt x="4148" y="3744"/>
                  </a:lnTo>
                  <a:lnTo>
                    <a:pt x="4126" y="3728"/>
                  </a:lnTo>
                  <a:lnTo>
                    <a:pt x="4105" y="3717"/>
                  </a:lnTo>
                  <a:lnTo>
                    <a:pt x="4089" y="3717"/>
                  </a:lnTo>
                  <a:lnTo>
                    <a:pt x="4078" y="3723"/>
                  </a:lnTo>
                  <a:lnTo>
                    <a:pt x="4061" y="3728"/>
                  </a:lnTo>
                  <a:lnTo>
                    <a:pt x="4051" y="3739"/>
                  </a:lnTo>
                  <a:lnTo>
                    <a:pt x="4040" y="3755"/>
                  </a:lnTo>
                  <a:lnTo>
                    <a:pt x="4030" y="3777"/>
                  </a:lnTo>
                  <a:lnTo>
                    <a:pt x="4030" y="3777"/>
                  </a:lnTo>
                  <a:lnTo>
                    <a:pt x="3997" y="3836"/>
                  </a:lnTo>
                  <a:lnTo>
                    <a:pt x="3959" y="3885"/>
                  </a:lnTo>
                  <a:lnTo>
                    <a:pt x="3916" y="3928"/>
                  </a:lnTo>
                  <a:lnTo>
                    <a:pt x="3873" y="3955"/>
                  </a:lnTo>
                  <a:lnTo>
                    <a:pt x="3824" y="3982"/>
                  </a:lnTo>
                  <a:lnTo>
                    <a:pt x="3775" y="3993"/>
                  </a:lnTo>
                  <a:lnTo>
                    <a:pt x="3732" y="4004"/>
                  </a:lnTo>
                  <a:lnTo>
                    <a:pt x="3689" y="4004"/>
                  </a:lnTo>
                  <a:lnTo>
                    <a:pt x="3689" y="4004"/>
                  </a:lnTo>
                  <a:lnTo>
                    <a:pt x="3635" y="3999"/>
                  </a:lnTo>
                  <a:lnTo>
                    <a:pt x="3603" y="3993"/>
                  </a:lnTo>
                  <a:lnTo>
                    <a:pt x="3565" y="3982"/>
                  </a:lnTo>
                  <a:lnTo>
                    <a:pt x="3527" y="3972"/>
                  </a:lnTo>
                  <a:lnTo>
                    <a:pt x="3489" y="3944"/>
                  </a:lnTo>
                  <a:lnTo>
                    <a:pt x="3452" y="3917"/>
                  </a:lnTo>
                  <a:lnTo>
                    <a:pt x="3408" y="3874"/>
                  </a:lnTo>
                  <a:lnTo>
                    <a:pt x="3370" y="3825"/>
                  </a:lnTo>
                  <a:lnTo>
                    <a:pt x="3338" y="3760"/>
                  </a:lnTo>
                  <a:lnTo>
                    <a:pt x="3306" y="3685"/>
                  </a:lnTo>
                  <a:lnTo>
                    <a:pt x="3278" y="3599"/>
                  </a:lnTo>
                  <a:lnTo>
                    <a:pt x="3251" y="3490"/>
                  </a:lnTo>
                  <a:lnTo>
                    <a:pt x="3235" y="3372"/>
                  </a:lnTo>
                  <a:lnTo>
                    <a:pt x="3224" y="3231"/>
                  </a:lnTo>
                  <a:lnTo>
                    <a:pt x="3219" y="3068"/>
                  </a:lnTo>
                  <a:lnTo>
                    <a:pt x="3219" y="3068"/>
                  </a:lnTo>
                  <a:lnTo>
                    <a:pt x="3219" y="1101"/>
                  </a:lnTo>
                  <a:lnTo>
                    <a:pt x="3219" y="1101"/>
                  </a:lnTo>
                  <a:lnTo>
                    <a:pt x="3214" y="988"/>
                  </a:lnTo>
                  <a:lnTo>
                    <a:pt x="3197" y="881"/>
                  </a:lnTo>
                  <a:lnTo>
                    <a:pt x="3165" y="773"/>
                  </a:lnTo>
                  <a:lnTo>
                    <a:pt x="3149" y="724"/>
                  </a:lnTo>
                  <a:lnTo>
                    <a:pt x="3127" y="675"/>
                  </a:lnTo>
                  <a:lnTo>
                    <a:pt x="3100" y="627"/>
                  </a:lnTo>
                  <a:lnTo>
                    <a:pt x="3073" y="578"/>
                  </a:lnTo>
                  <a:lnTo>
                    <a:pt x="3041" y="530"/>
                  </a:lnTo>
                  <a:lnTo>
                    <a:pt x="3008" y="486"/>
                  </a:lnTo>
                  <a:lnTo>
                    <a:pt x="2971" y="443"/>
                  </a:lnTo>
                  <a:lnTo>
                    <a:pt x="2927" y="400"/>
                  </a:lnTo>
                  <a:lnTo>
                    <a:pt x="2884" y="362"/>
                  </a:lnTo>
                  <a:lnTo>
                    <a:pt x="2836" y="324"/>
                  </a:lnTo>
                  <a:lnTo>
                    <a:pt x="2782" y="287"/>
                  </a:lnTo>
                  <a:lnTo>
                    <a:pt x="2728" y="254"/>
                  </a:lnTo>
                  <a:lnTo>
                    <a:pt x="2663" y="216"/>
                  </a:lnTo>
                  <a:lnTo>
                    <a:pt x="2603" y="189"/>
                  </a:lnTo>
                  <a:lnTo>
                    <a:pt x="2533" y="157"/>
                  </a:lnTo>
                  <a:lnTo>
                    <a:pt x="2463" y="130"/>
                  </a:lnTo>
                  <a:lnTo>
                    <a:pt x="2387" y="108"/>
                  </a:lnTo>
                  <a:lnTo>
                    <a:pt x="2311" y="86"/>
                  </a:lnTo>
                  <a:lnTo>
                    <a:pt x="2225" y="65"/>
                  </a:lnTo>
                  <a:lnTo>
                    <a:pt x="2139" y="48"/>
                  </a:lnTo>
                  <a:lnTo>
                    <a:pt x="1955" y="22"/>
                  </a:lnTo>
                  <a:lnTo>
                    <a:pt x="1750" y="6"/>
                  </a:lnTo>
                  <a:lnTo>
                    <a:pt x="1528" y="0"/>
                  </a:lnTo>
                  <a:lnTo>
                    <a:pt x="1528" y="0"/>
                  </a:lnTo>
                  <a:lnTo>
                    <a:pt x="1409" y="0"/>
                  </a:lnTo>
                  <a:lnTo>
                    <a:pt x="1296" y="6"/>
                  </a:lnTo>
                  <a:lnTo>
                    <a:pt x="1193" y="16"/>
                  </a:lnTo>
                  <a:lnTo>
                    <a:pt x="1097" y="27"/>
                  </a:lnTo>
                  <a:lnTo>
                    <a:pt x="1005" y="43"/>
                  </a:lnTo>
                  <a:lnTo>
                    <a:pt x="918" y="59"/>
                  </a:lnTo>
                  <a:lnTo>
                    <a:pt x="837" y="81"/>
                  </a:lnTo>
                  <a:lnTo>
                    <a:pt x="767" y="103"/>
                  </a:lnTo>
                  <a:lnTo>
                    <a:pt x="697" y="130"/>
                  </a:lnTo>
                  <a:lnTo>
                    <a:pt x="637" y="157"/>
                  </a:lnTo>
                  <a:lnTo>
                    <a:pt x="583" y="184"/>
                  </a:lnTo>
                  <a:lnTo>
                    <a:pt x="529" y="211"/>
                  </a:lnTo>
                  <a:lnTo>
                    <a:pt x="486" y="243"/>
                  </a:lnTo>
                  <a:lnTo>
                    <a:pt x="443" y="276"/>
                  </a:lnTo>
                  <a:lnTo>
                    <a:pt x="405" y="308"/>
                  </a:lnTo>
                  <a:lnTo>
                    <a:pt x="373" y="346"/>
                  </a:lnTo>
                  <a:lnTo>
                    <a:pt x="318" y="411"/>
                  </a:lnTo>
                  <a:lnTo>
                    <a:pt x="275" y="481"/>
                  </a:lnTo>
                  <a:lnTo>
                    <a:pt x="243" y="551"/>
                  </a:lnTo>
                  <a:lnTo>
                    <a:pt x="222" y="616"/>
                  </a:lnTo>
                  <a:lnTo>
                    <a:pt x="211" y="675"/>
                  </a:lnTo>
                  <a:lnTo>
                    <a:pt x="200" y="729"/>
                  </a:lnTo>
                  <a:lnTo>
                    <a:pt x="195" y="811"/>
                  </a:lnTo>
                  <a:lnTo>
                    <a:pt x="195" y="811"/>
                  </a:lnTo>
                  <a:lnTo>
                    <a:pt x="200" y="876"/>
                  </a:lnTo>
                  <a:lnTo>
                    <a:pt x="211" y="946"/>
                  </a:lnTo>
                  <a:lnTo>
                    <a:pt x="222" y="977"/>
                  </a:lnTo>
                  <a:lnTo>
                    <a:pt x="238" y="1009"/>
                  </a:lnTo>
                  <a:lnTo>
                    <a:pt x="254" y="1037"/>
                  </a:lnTo>
                  <a:lnTo>
                    <a:pt x="275" y="1064"/>
                  </a:lnTo>
                  <a:lnTo>
                    <a:pt x="302" y="1091"/>
                  </a:lnTo>
                  <a:lnTo>
                    <a:pt x="335" y="1112"/>
                  </a:lnTo>
                  <a:lnTo>
                    <a:pt x="367" y="1134"/>
                  </a:lnTo>
                  <a:lnTo>
                    <a:pt x="405" y="1150"/>
                  </a:lnTo>
                  <a:lnTo>
                    <a:pt x="448" y="1166"/>
                  </a:lnTo>
                  <a:lnTo>
                    <a:pt x="502" y="1177"/>
                  </a:lnTo>
                  <a:lnTo>
                    <a:pt x="557" y="1183"/>
                  </a:lnTo>
                  <a:lnTo>
                    <a:pt x="616" y="1183"/>
                  </a:lnTo>
                  <a:lnTo>
                    <a:pt x="616" y="1183"/>
                  </a:lnTo>
                  <a:lnTo>
                    <a:pt x="664" y="1183"/>
                  </a:lnTo>
                  <a:lnTo>
                    <a:pt x="713" y="1172"/>
                  </a:lnTo>
                  <a:lnTo>
                    <a:pt x="756" y="1156"/>
                  </a:lnTo>
                  <a:lnTo>
                    <a:pt x="799" y="1134"/>
                  </a:lnTo>
                  <a:lnTo>
                    <a:pt x="831" y="1107"/>
                  </a:lnTo>
                  <a:lnTo>
                    <a:pt x="864" y="1074"/>
                  </a:lnTo>
                  <a:lnTo>
                    <a:pt x="891" y="1042"/>
                  </a:lnTo>
                  <a:lnTo>
                    <a:pt x="913" y="1009"/>
                  </a:lnTo>
                  <a:lnTo>
                    <a:pt x="956" y="935"/>
                  </a:lnTo>
                  <a:lnTo>
                    <a:pt x="983" y="859"/>
                  </a:lnTo>
                  <a:lnTo>
                    <a:pt x="1026" y="740"/>
                  </a:lnTo>
                  <a:lnTo>
                    <a:pt x="1026" y="740"/>
                  </a:lnTo>
                  <a:lnTo>
                    <a:pt x="1042" y="675"/>
                  </a:lnTo>
                  <a:lnTo>
                    <a:pt x="1059" y="600"/>
                  </a:lnTo>
                  <a:lnTo>
                    <a:pt x="1091" y="513"/>
                  </a:lnTo>
                  <a:lnTo>
                    <a:pt x="1107" y="470"/>
                  </a:lnTo>
                  <a:lnTo>
                    <a:pt x="1134" y="427"/>
                  </a:lnTo>
                  <a:lnTo>
                    <a:pt x="1166" y="384"/>
                  </a:lnTo>
                  <a:lnTo>
                    <a:pt x="1204" y="341"/>
                  </a:lnTo>
                  <a:lnTo>
                    <a:pt x="1248" y="308"/>
                  </a:lnTo>
                  <a:lnTo>
                    <a:pt x="1302" y="276"/>
                  </a:lnTo>
                  <a:lnTo>
                    <a:pt x="1361" y="249"/>
                  </a:lnTo>
                  <a:lnTo>
                    <a:pt x="1436" y="232"/>
                  </a:lnTo>
                  <a:lnTo>
                    <a:pt x="1518" y="216"/>
                  </a:lnTo>
                  <a:lnTo>
                    <a:pt x="1610" y="216"/>
                  </a:lnTo>
                  <a:lnTo>
                    <a:pt x="1610" y="216"/>
                  </a:lnTo>
                  <a:lnTo>
                    <a:pt x="1696" y="222"/>
                  </a:lnTo>
                  <a:lnTo>
                    <a:pt x="1771" y="232"/>
                  </a:lnTo>
                  <a:lnTo>
                    <a:pt x="1847" y="254"/>
                  </a:lnTo>
                  <a:lnTo>
                    <a:pt x="1917" y="287"/>
                  </a:lnTo>
                  <a:lnTo>
                    <a:pt x="1982" y="324"/>
                  </a:lnTo>
                  <a:lnTo>
                    <a:pt x="2041" y="373"/>
                  </a:lnTo>
                  <a:lnTo>
                    <a:pt x="2096" y="427"/>
                  </a:lnTo>
                  <a:lnTo>
                    <a:pt x="2150" y="486"/>
                  </a:lnTo>
                  <a:lnTo>
                    <a:pt x="2193" y="551"/>
                  </a:lnTo>
                  <a:lnTo>
                    <a:pt x="2231" y="627"/>
                  </a:lnTo>
                  <a:lnTo>
                    <a:pt x="2269" y="702"/>
                  </a:lnTo>
                  <a:lnTo>
                    <a:pt x="2295" y="789"/>
                  </a:lnTo>
                  <a:lnTo>
                    <a:pt x="2317" y="881"/>
                  </a:lnTo>
                  <a:lnTo>
                    <a:pt x="2333" y="972"/>
                  </a:lnTo>
                  <a:lnTo>
                    <a:pt x="2344" y="1074"/>
                  </a:lnTo>
                  <a:lnTo>
                    <a:pt x="2349" y="1177"/>
                  </a:lnTo>
                  <a:lnTo>
                    <a:pt x="2349" y="1177"/>
                  </a:lnTo>
                  <a:lnTo>
                    <a:pt x="2349" y="1296"/>
                  </a:lnTo>
                  <a:lnTo>
                    <a:pt x="2344" y="1393"/>
                  </a:lnTo>
                  <a:close/>
                  <a:moveTo>
                    <a:pt x="2355" y="2085"/>
                  </a:moveTo>
                  <a:lnTo>
                    <a:pt x="2355" y="2912"/>
                  </a:lnTo>
                  <a:lnTo>
                    <a:pt x="2355" y="2912"/>
                  </a:lnTo>
                  <a:lnTo>
                    <a:pt x="2355" y="2912"/>
                  </a:lnTo>
                  <a:lnTo>
                    <a:pt x="2355" y="3020"/>
                  </a:lnTo>
                  <a:lnTo>
                    <a:pt x="2344" y="3128"/>
                  </a:lnTo>
                  <a:lnTo>
                    <a:pt x="2328" y="3231"/>
                  </a:lnTo>
                  <a:lnTo>
                    <a:pt x="2301" y="3334"/>
                  </a:lnTo>
                  <a:lnTo>
                    <a:pt x="2269" y="3425"/>
                  </a:lnTo>
                  <a:lnTo>
                    <a:pt x="2236" y="3517"/>
                  </a:lnTo>
                  <a:lnTo>
                    <a:pt x="2193" y="3599"/>
                  </a:lnTo>
                  <a:lnTo>
                    <a:pt x="2144" y="3680"/>
                  </a:lnTo>
                  <a:lnTo>
                    <a:pt x="2090" y="3750"/>
                  </a:lnTo>
                  <a:lnTo>
                    <a:pt x="2031" y="3809"/>
                  </a:lnTo>
                  <a:lnTo>
                    <a:pt x="1972" y="3863"/>
                  </a:lnTo>
                  <a:lnTo>
                    <a:pt x="1901" y="3907"/>
                  </a:lnTo>
                  <a:lnTo>
                    <a:pt x="1831" y="3944"/>
                  </a:lnTo>
                  <a:lnTo>
                    <a:pt x="1755" y="3972"/>
                  </a:lnTo>
                  <a:lnTo>
                    <a:pt x="1675" y="3988"/>
                  </a:lnTo>
                  <a:lnTo>
                    <a:pt x="1588" y="3993"/>
                  </a:lnTo>
                  <a:lnTo>
                    <a:pt x="1588" y="3993"/>
                  </a:lnTo>
                  <a:lnTo>
                    <a:pt x="1491" y="3988"/>
                  </a:lnTo>
                  <a:lnTo>
                    <a:pt x="1399" y="3972"/>
                  </a:lnTo>
                  <a:lnTo>
                    <a:pt x="1318" y="3950"/>
                  </a:lnTo>
                  <a:lnTo>
                    <a:pt x="1248" y="3917"/>
                  </a:lnTo>
                  <a:lnTo>
                    <a:pt x="1183" y="3880"/>
                  </a:lnTo>
                  <a:lnTo>
                    <a:pt x="1129" y="3836"/>
                  </a:lnTo>
                  <a:lnTo>
                    <a:pt x="1080" y="3787"/>
                  </a:lnTo>
                  <a:lnTo>
                    <a:pt x="1037" y="3733"/>
                  </a:lnTo>
                  <a:lnTo>
                    <a:pt x="1005" y="3680"/>
                  </a:lnTo>
                  <a:lnTo>
                    <a:pt x="972" y="3626"/>
                  </a:lnTo>
                  <a:lnTo>
                    <a:pt x="950" y="3571"/>
                  </a:lnTo>
                  <a:lnTo>
                    <a:pt x="929" y="3512"/>
                  </a:lnTo>
                  <a:lnTo>
                    <a:pt x="913" y="3458"/>
                  </a:lnTo>
                  <a:lnTo>
                    <a:pt x="907" y="3410"/>
                  </a:lnTo>
                  <a:lnTo>
                    <a:pt x="896" y="3318"/>
                  </a:lnTo>
                  <a:lnTo>
                    <a:pt x="896" y="3318"/>
                  </a:lnTo>
                  <a:lnTo>
                    <a:pt x="896" y="3274"/>
                  </a:lnTo>
                  <a:lnTo>
                    <a:pt x="902" y="3225"/>
                  </a:lnTo>
                  <a:lnTo>
                    <a:pt x="907" y="3171"/>
                  </a:lnTo>
                  <a:lnTo>
                    <a:pt x="918" y="3117"/>
                  </a:lnTo>
                  <a:lnTo>
                    <a:pt x="940" y="3058"/>
                  </a:lnTo>
                  <a:lnTo>
                    <a:pt x="961" y="2993"/>
                  </a:lnTo>
                  <a:lnTo>
                    <a:pt x="988" y="2928"/>
                  </a:lnTo>
                  <a:lnTo>
                    <a:pt x="1021" y="2863"/>
                  </a:lnTo>
                  <a:lnTo>
                    <a:pt x="1059" y="2793"/>
                  </a:lnTo>
                  <a:lnTo>
                    <a:pt x="1107" y="2728"/>
                  </a:lnTo>
                  <a:lnTo>
                    <a:pt x="1161" y="2658"/>
                  </a:lnTo>
                  <a:lnTo>
                    <a:pt x="1221" y="2588"/>
                  </a:lnTo>
                  <a:lnTo>
                    <a:pt x="1291" y="2523"/>
                  </a:lnTo>
                  <a:lnTo>
                    <a:pt x="1367" y="2458"/>
                  </a:lnTo>
                  <a:lnTo>
                    <a:pt x="1458" y="2393"/>
                  </a:lnTo>
                  <a:lnTo>
                    <a:pt x="1555" y="2334"/>
                  </a:lnTo>
                  <a:lnTo>
                    <a:pt x="1555" y="2334"/>
                  </a:lnTo>
                  <a:lnTo>
                    <a:pt x="1599" y="2307"/>
                  </a:lnTo>
                  <a:lnTo>
                    <a:pt x="1739" y="2231"/>
                  </a:lnTo>
                  <a:lnTo>
                    <a:pt x="1842" y="2177"/>
                  </a:lnTo>
                  <a:lnTo>
                    <a:pt x="1972" y="2118"/>
                  </a:lnTo>
                  <a:lnTo>
                    <a:pt x="2117" y="2053"/>
                  </a:lnTo>
                  <a:lnTo>
                    <a:pt x="2290" y="1988"/>
                  </a:lnTo>
                  <a:lnTo>
                    <a:pt x="2290" y="1988"/>
                  </a:lnTo>
                  <a:lnTo>
                    <a:pt x="2317" y="1982"/>
                  </a:lnTo>
                  <a:lnTo>
                    <a:pt x="2328" y="1982"/>
                  </a:lnTo>
                  <a:lnTo>
                    <a:pt x="2333" y="1993"/>
                  </a:lnTo>
                  <a:lnTo>
                    <a:pt x="2333" y="1993"/>
                  </a:lnTo>
                  <a:lnTo>
                    <a:pt x="2333" y="1993"/>
                  </a:lnTo>
                  <a:lnTo>
                    <a:pt x="2344" y="2004"/>
                  </a:lnTo>
                  <a:lnTo>
                    <a:pt x="2349" y="2026"/>
                  </a:lnTo>
                  <a:lnTo>
                    <a:pt x="2349" y="2026"/>
                  </a:lnTo>
                  <a:lnTo>
                    <a:pt x="2349" y="2026"/>
                  </a:lnTo>
                  <a:lnTo>
                    <a:pt x="2349" y="2026"/>
                  </a:lnTo>
                  <a:lnTo>
                    <a:pt x="2349" y="2026"/>
                  </a:lnTo>
                  <a:lnTo>
                    <a:pt x="2349" y="2026"/>
                  </a:lnTo>
                  <a:lnTo>
                    <a:pt x="2349" y="2031"/>
                  </a:lnTo>
                  <a:lnTo>
                    <a:pt x="2349" y="2031"/>
                  </a:lnTo>
                  <a:lnTo>
                    <a:pt x="2349" y="2058"/>
                  </a:lnTo>
                  <a:lnTo>
                    <a:pt x="2349" y="2058"/>
                  </a:lnTo>
                  <a:lnTo>
                    <a:pt x="2349" y="2058"/>
                  </a:lnTo>
                  <a:lnTo>
                    <a:pt x="2349" y="2058"/>
                  </a:lnTo>
                  <a:lnTo>
                    <a:pt x="2349" y="2064"/>
                  </a:lnTo>
                  <a:lnTo>
                    <a:pt x="2349" y="2064"/>
                  </a:lnTo>
                  <a:lnTo>
                    <a:pt x="2349" y="2080"/>
                  </a:lnTo>
                  <a:lnTo>
                    <a:pt x="2349" y="2080"/>
                  </a:lnTo>
                  <a:lnTo>
                    <a:pt x="2355" y="2085"/>
                  </a:lnTo>
                  <a:lnTo>
                    <a:pt x="2355" y="2085"/>
                  </a:lnTo>
                  <a:lnTo>
                    <a:pt x="2355" y="2080"/>
                  </a:lnTo>
                  <a:lnTo>
                    <a:pt x="2355" y="2080"/>
                  </a:lnTo>
                  <a:lnTo>
                    <a:pt x="2355" y="20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7" name="Freeform 14">
              <a:extLst>
                <a:ext uri="{FF2B5EF4-FFF2-40B4-BE49-F238E27FC236}">
                  <a16:creationId xmlns:a16="http://schemas.microsoft.com/office/drawing/2014/main" id="{BE627B78-5936-DE4F-9540-86F9B4E8A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9175" y="3448050"/>
              <a:ext cx="1771650" cy="1484313"/>
            </a:xfrm>
            <a:custGeom>
              <a:avLst/>
              <a:gdLst>
                <a:gd name="T0" fmla="*/ 3435 w 4920"/>
                <a:gd name="T1" fmla="*/ 3366 h 4123"/>
                <a:gd name="T2" fmla="*/ 3327 w 4920"/>
                <a:gd name="T3" fmla="*/ 3738 h 4123"/>
                <a:gd name="T4" fmla="*/ 3148 w 4920"/>
                <a:gd name="T5" fmla="*/ 3928 h 4123"/>
                <a:gd name="T6" fmla="*/ 2960 w 4920"/>
                <a:gd name="T7" fmla="*/ 3993 h 4123"/>
                <a:gd name="T8" fmla="*/ 2874 w 4920"/>
                <a:gd name="T9" fmla="*/ 4063 h 4123"/>
                <a:gd name="T10" fmla="*/ 2960 w 4920"/>
                <a:gd name="T11" fmla="*/ 4122 h 4123"/>
                <a:gd name="T12" fmla="*/ 4870 w 4920"/>
                <a:gd name="T13" fmla="*/ 4106 h 4123"/>
                <a:gd name="T14" fmla="*/ 4919 w 4920"/>
                <a:gd name="T15" fmla="*/ 4041 h 4123"/>
                <a:gd name="T16" fmla="*/ 4757 w 4920"/>
                <a:gd name="T17" fmla="*/ 3966 h 4123"/>
                <a:gd name="T18" fmla="*/ 4623 w 4920"/>
                <a:gd name="T19" fmla="*/ 3901 h 4123"/>
                <a:gd name="T20" fmla="*/ 4455 w 4920"/>
                <a:gd name="T21" fmla="*/ 3674 h 4123"/>
                <a:gd name="T22" fmla="*/ 4341 w 4920"/>
                <a:gd name="T23" fmla="*/ 3182 h 4123"/>
                <a:gd name="T24" fmla="*/ 4325 w 4920"/>
                <a:gd name="T25" fmla="*/ 1323 h 4123"/>
                <a:gd name="T26" fmla="*/ 4288 w 4920"/>
                <a:gd name="T27" fmla="*/ 848 h 4123"/>
                <a:gd name="T28" fmla="*/ 4159 w 4920"/>
                <a:gd name="T29" fmla="*/ 518 h 4123"/>
                <a:gd name="T30" fmla="*/ 3937 w 4920"/>
                <a:gd name="T31" fmla="*/ 270 h 4123"/>
                <a:gd name="T32" fmla="*/ 3570 w 4920"/>
                <a:gd name="T33" fmla="*/ 86 h 4123"/>
                <a:gd name="T34" fmla="*/ 3025 w 4920"/>
                <a:gd name="T35" fmla="*/ 0 h 4123"/>
                <a:gd name="T36" fmla="*/ 2495 w 4920"/>
                <a:gd name="T37" fmla="*/ 32 h 4123"/>
                <a:gd name="T38" fmla="*/ 2003 w 4920"/>
                <a:gd name="T39" fmla="*/ 194 h 4123"/>
                <a:gd name="T40" fmla="*/ 1647 w 4920"/>
                <a:gd name="T41" fmla="*/ 416 h 4123"/>
                <a:gd name="T42" fmla="*/ 1555 w 4920"/>
                <a:gd name="T43" fmla="*/ 459 h 4123"/>
                <a:gd name="T44" fmla="*/ 1436 w 4920"/>
                <a:gd name="T45" fmla="*/ 124 h 4123"/>
                <a:gd name="T46" fmla="*/ 1361 w 4920"/>
                <a:gd name="T47" fmla="*/ 27 h 4123"/>
                <a:gd name="T48" fmla="*/ 664 w 4920"/>
                <a:gd name="T49" fmla="*/ 108 h 4123"/>
                <a:gd name="T50" fmla="*/ 16 w 4920"/>
                <a:gd name="T51" fmla="*/ 243 h 4123"/>
                <a:gd name="T52" fmla="*/ 54 w 4920"/>
                <a:gd name="T53" fmla="*/ 319 h 4123"/>
                <a:gd name="T54" fmla="*/ 270 w 4920"/>
                <a:gd name="T55" fmla="*/ 372 h 4123"/>
                <a:gd name="T56" fmla="*/ 508 w 4920"/>
                <a:gd name="T57" fmla="*/ 562 h 4123"/>
                <a:gd name="T58" fmla="*/ 653 w 4920"/>
                <a:gd name="T59" fmla="*/ 1042 h 4123"/>
                <a:gd name="T60" fmla="*/ 653 w 4920"/>
                <a:gd name="T61" fmla="*/ 3036 h 4123"/>
                <a:gd name="T62" fmla="*/ 583 w 4920"/>
                <a:gd name="T63" fmla="*/ 3631 h 4123"/>
                <a:gd name="T64" fmla="*/ 443 w 4920"/>
                <a:gd name="T65" fmla="*/ 3890 h 4123"/>
                <a:gd name="T66" fmla="*/ 276 w 4920"/>
                <a:gd name="T67" fmla="*/ 3977 h 4123"/>
                <a:gd name="T68" fmla="*/ 140 w 4920"/>
                <a:gd name="T69" fmla="*/ 4052 h 4123"/>
                <a:gd name="T70" fmla="*/ 184 w 4920"/>
                <a:gd name="T71" fmla="*/ 4106 h 4123"/>
                <a:gd name="T72" fmla="*/ 2047 w 4920"/>
                <a:gd name="T73" fmla="*/ 4122 h 4123"/>
                <a:gd name="T74" fmla="*/ 2150 w 4920"/>
                <a:gd name="T75" fmla="*/ 4057 h 4123"/>
                <a:gd name="T76" fmla="*/ 2058 w 4920"/>
                <a:gd name="T77" fmla="*/ 3987 h 4123"/>
                <a:gd name="T78" fmla="*/ 1852 w 4920"/>
                <a:gd name="T79" fmla="*/ 3933 h 4123"/>
                <a:gd name="T80" fmla="*/ 1669 w 4920"/>
                <a:gd name="T81" fmla="*/ 3771 h 4123"/>
                <a:gd name="T82" fmla="*/ 1550 w 4920"/>
                <a:gd name="T83" fmla="*/ 3398 h 4123"/>
                <a:gd name="T84" fmla="*/ 1528 w 4920"/>
                <a:gd name="T85" fmla="*/ 1960 h 4123"/>
                <a:gd name="T86" fmla="*/ 1539 w 4920"/>
                <a:gd name="T87" fmla="*/ 1393 h 4123"/>
                <a:gd name="T88" fmla="*/ 1647 w 4920"/>
                <a:gd name="T89" fmla="*/ 902 h 4123"/>
                <a:gd name="T90" fmla="*/ 1825 w 4920"/>
                <a:gd name="T91" fmla="*/ 589 h 4123"/>
                <a:gd name="T92" fmla="*/ 2122 w 4920"/>
                <a:gd name="T93" fmla="*/ 367 h 4123"/>
                <a:gd name="T94" fmla="*/ 2571 w 4920"/>
                <a:gd name="T95" fmla="*/ 275 h 4123"/>
                <a:gd name="T96" fmla="*/ 2841 w 4920"/>
                <a:gd name="T97" fmla="*/ 297 h 4123"/>
                <a:gd name="T98" fmla="*/ 3089 w 4920"/>
                <a:gd name="T99" fmla="*/ 399 h 4123"/>
                <a:gd name="T100" fmla="*/ 3262 w 4920"/>
                <a:gd name="T101" fmla="*/ 562 h 4123"/>
                <a:gd name="T102" fmla="*/ 3424 w 4920"/>
                <a:gd name="T103" fmla="*/ 998 h 4123"/>
                <a:gd name="T104" fmla="*/ 3451 w 4920"/>
                <a:gd name="T105" fmla="*/ 3031 h 4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920" h="4123">
                  <a:moveTo>
                    <a:pt x="3451" y="3031"/>
                  </a:moveTo>
                  <a:lnTo>
                    <a:pt x="3451" y="3031"/>
                  </a:lnTo>
                  <a:lnTo>
                    <a:pt x="3451" y="3155"/>
                  </a:lnTo>
                  <a:lnTo>
                    <a:pt x="3446" y="3263"/>
                  </a:lnTo>
                  <a:lnTo>
                    <a:pt x="3435" y="3366"/>
                  </a:lnTo>
                  <a:lnTo>
                    <a:pt x="3419" y="3457"/>
                  </a:lnTo>
                  <a:lnTo>
                    <a:pt x="3403" y="3544"/>
                  </a:lnTo>
                  <a:lnTo>
                    <a:pt x="3381" y="3614"/>
                  </a:lnTo>
                  <a:lnTo>
                    <a:pt x="3354" y="3685"/>
                  </a:lnTo>
                  <a:lnTo>
                    <a:pt x="3327" y="3738"/>
                  </a:lnTo>
                  <a:lnTo>
                    <a:pt x="3295" y="3792"/>
                  </a:lnTo>
                  <a:lnTo>
                    <a:pt x="3262" y="3836"/>
                  </a:lnTo>
                  <a:lnTo>
                    <a:pt x="3230" y="3874"/>
                  </a:lnTo>
                  <a:lnTo>
                    <a:pt x="3192" y="3906"/>
                  </a:lnTo>
                  <a:lnTo>
                    <a:pt x="3148" y="3928"/>
                  </a:lnTo>
                  <a:lnTo>
                    <a:pt x="3111" y="3949"/>
                  </a:lnTo>
                  <a:lnTo>
                    <a:pt x="3068" y="3966"/>
                  </a:lnTo>
                  <a:lnTo>
                    <a:pt x="3025" y="3977"/>
                  </a:lnTo>
                  <a:lnTo>
                    <a:pt x="3025" y="3977"/>
                  </a:lnTo>
                  <a:lnTo>
                    <a:pt x="2960" y="3993"/>
                  </a:lnTo>
                  <a:lnTo>
                    <a:pt x="2911" y="4014"/>
                  </a:lnTo>
                  <a:lnTo>
                    <a:pt x="2895" y="4025"/>
                  </a:lnTo>
                  <a:lnTo>
                    <a:pt x="2884" y="4041"/>
                  </a:lnTo>
                  <a:lnTo>
                    <a:pt x="2878" y="4052"/>
                  </a:lnTo>
                  <a:lnTo>
                    <a:pt x="2874" y="4063"/>
                  </a:lnTo>
                  <a:lnTo>
                    <a:pt x="2874" y="4073"/>
                  </a:lnTo>
                  <a:lnTo>
                    <a:pt x="2878" y="4084"/>
                  </a:lnTo>
                  <a:lnTo>
                    <a:pt x="2895" y="4101"/>
                  </a:lnTo>
                  <a:lnTo>
                    <a:pt x="2922" y="4117"/>
                  </a:lnTo>
                  <a:lnTo>
                    <a:pt x="2960" y="4122"/>
                  </a:lnTo>
                  <a:lnTo>
                    <a:pt x="2960" y="4122"/>
                  </a:lnTo>
                  <a:lnTo>
                    <a:pt x="4774" y="4122"/>
                  </a:lnTo>
                  <a:lnTo>
                    <a:pt x="4774" y="4122"/>
                  </a:lnTo>
                  <a:lnTo>
                    <a:pt x="4828" y="4117"/>
                  </a:lnTo>
                  <a:lnTo>
                    <a:pt x="4870" y="4106"/>
                  </a:lnTo>
                  <a:lnTo>
                    <a:pt x="4903" y="4090"/>
                  </a:lnTo>
                  <a:lnTo>
                    <a:pt x="4914" y="4079"/>
                  </a:lnTo>
                  <a:lnTo>
                    <a:pt x="4919" y="4068"/>
                  </a:lnTo>
                  <a:lnTo>
                    <a:pt x="4919" y="4052"/>
                  </a:lnTo>
                  <a:lnTo>
                    <a:pt x="4919" y="4041"/>
                  </a:lnTo>
                  <a:lnTo>
                    <a:pt x="4908" y="4030"/>
                  </a:lnTo>
                  <a:lnTo>
                    <a:pt x="4893" y="4014"/>
                  </a:lnTo>
                  <a:lnTo>
                    <a:pt x="4870" y="4004"/>
                  </a:lnTo>
                  <a:lnTo>
                    <a:pt x="4844" y="3987"/>
                  </a:lnTo>
                  <a:lnTo>
                    <a:pt x="4757" y="3966"/>
                  </a:lnTo>
                  <a:lnTo>
                    <a:pt x="4757" y="3966"/>
                  </a:lnTo>
                  <a:lnTo>
                    <a:pt x="4730" y="3955"/>
                  </a:lnTo>
                  <a:lnTo>
                    <a:pt x="4692" y="3944"/>
                  </a:lnTo>
                  <a:lnTo>
                    <a:pt x="4660" y="3928"/>
                  </a:lnTo>
                  <a:lnTo>
                    <a:pt x="4623" y="3901"/>
                  </a:lnTo>
                  <a:lnTo>
                    <a:pt x="4590" y="3874"/>
                  </a:lnTo>
                  <a:lnTo>
                    <a:pt x="4552" y="3836"/>
                  </a:lnTo>
                  <a:lnTo>
                    <a:pt x="4520" y="3792"/>
                  </a:lnTo>
                  <a:lnTo>
                    <a:pt x="4487" y="3738"/>
                  </a:lnTo>
                  <a:lnTo>
                    <a:pt x="4455" y="3674"/>
                  </a:lnTo>
                  <a:lnTo>
                    <a:pt x="4422" y="3598"/>
                  </a:lnTo>
                  <a:lnTo>
                    <a:pt x="4395" y="3511"/>
                  </a:lnTo>
                  <a:lnTo>
                    <a:pt x="4374" y="3415"/>
                  </a:lnTo>
                  <a:lnTo>
                    <a:pt x="4357" y="3306"/>
                  </a:lnTo>
                  <a:lnTo>
                    <a:pt x="4341" y="3182"/>
                  </a:lnTo>
                  <a:lnTo>
                    <a:pt x="4336" y="3047"/>
                  </a:lnTo>
                  <a:lnTo>
                    <a:pt x="4330" y="2895"/>
                  </a:lnTo>
                  <a:lnTo>
                    <a:pt x="4330" y="2895"/>
                  </a:lnTo>
                  <a:lnTo>
                    <a:pt x="4325" y="1323"/>
                  </a:lnTo>
                  <a:lnTo>
                    <a:pt x="4325" y="1323"/>
                  </a:lnTo>
                  <a:lnTo>
                    <a:pt x="4325" y="1323"/>
                  </a:lnTo>
                  <a:lnTo>
                    <a:pt x="4325" y="1155"/>
                  </a:lnTo>
                  <a:lnTo>
                    <a:pt x="4320" y="1058"/>
                  </a:lnTo>
                  <a:lnTo>
                    <a:pt x="4309" y="956"/>
                  </a:lnTo>
                  <a:lnTo>
                    <a:pt x="4288" y="848"/>
                  </a:lnTo>
                  <a:lnTo>
                    <a:pt x="4261" y="740"/>
                  </a:lnTo>
                  <a:lnTo>
                    <a:pt x="4239" y="680"/>
                  </a:lnTo>
                  <a:lnTo>
                    <a:pt x="4217" y="627"/>
                  </a:lnTo>
                  <a:lnTo>
                    <a:pt x="4190" y="573"/>
                  </a:lnTo>
                  <a:lnTo>
                    <a:pt x="4159" y="518"/>
                  </a:lnTo>
                  <a:lnTo>
                    <a:pt x="4126" y="464"/>
                  </a:lnTo>
                  <a:lnTo>
                    <a:pt x="4088" y="416"/>
                  </a:lnTo>
                  <a:lnTo>
                    <a:pt x="4040" y="367"/>
                  </a:lnTo>
                  <a:lnTo>
                    <a:pt x="3992" y="319"/>
                  </a:lnTo>
                  <a:lnTo>
                    <a:pt x="3937" y="270"/>
                  </a:lnTo>
                  <a:lnTo>
                    <a:pt x="3878" y="227"/>
                  </a:lnTo>
                  <a:lnTo>
                    <a:pt x="3808" y="189"/>
                  </a:lnTo>
                  <a:lnTo>
                    <a:pt x="3738" y="151"/>
                  </a:lnTo>
                  <a:lnTo>
                    <a:pt x="3657" y="118"/>
                  </a:lnTo>
                  <a:lnTo>
                    <a:pt x="3570" y="86"/>
                  </a:lnTo>
                  <a:lnTo>
                    <a:pt x="3479" y="59"/>
                  </a:lnTo>
                  <a:lnTo>
                    <a:pt x="3376" y="38"/>
                  </a:lnTo>
                  <a:lnTo>
                    <a:pt x="3268" y="21"/>
                  </a:lnTo>
                  <a:lnTo>
                    <a:pt x="3148" y="11"/>
                  </a:lnTo>
                  <a:lnTo>
                    <a:pt x="3025" y="0"/>
                  </a:lnTo>
                  <a:lnTo>
                    <a:pt x="2889" y="0"/>
                  </a:lnTo>
                  <a:lnTo>
                    <a:pt x="2889" y="0"/>
                  </a:lnTo>
                  <a:lnTo>
                    <a:pt x="2749" y="0"/>
                  </a:lnTo>
                  <a:lnTo>
                    <a:pt x="2619" y="16"/>
                  </a:lnTo>
                  <a:lnTo>
                    <a:pt x="2495" y="32"/>
                  </a:lnTo>
                  <a:lnTo>
                    <a:pt x="2382" y="59"/>
                  </a:lnTo>
                  <a:lnTo>
                    <a:pt x="2273" y="86"/>
                  </a:lnTo>
                  <a:lnTo>
                    <a:pt x="2177" y="118"/>
                  </a:lnTo>
                  <a:lnTo>
                    <a:pt x="2085" y="156"/>
                  </a:lnTo>
                  <a:lnTo>
                    <a:pt x="2003" y="194"/>
                  </a:lnTo>
                  <a:lnTo>
                    <a:pt x="1928" y="232"/>
                  </a:lnTo>
                  <a:lnTo>
                    <a:pt x="1863" y="270"/>
                  </a:lnTo>
                  <a:lnTo>
                    <a:pt x="1755" y="335"/>
                  </a:lnTo>
                  <a:lnTo>
                    <a:pt x="1685" y="389"/>
                  </a:lnTo>
                  <a:lnTo>
                    <a:pt x="1647" y="416"/>
                  </a:lnTo>
                  <a:lnTo>
                    <a:pt x="1647" y="416"/>
                  </a:lnTo>
                  <a:lnTo>
                    <a:pt x="1604" y="448"/>
                  </a:lnTo>
                  <a:lnTo>
                    <a:pt x="1588" y="459"/>
                  </a:lnTo>
                  <a:lnTo>
                    <a:pt x="1572" y="459"/>
                  </a:lnTo>
                  <a:lnTo>
                    <a:pt x="1555" y="459"/>
                  </a:lnTo>
                  <a:lnTo>
                    <a:pt x="1545" y="448"/>
                  </a:lnTo>
                  <a:lnTo>
                    <a:pt x="1534" y="426"/>
                  </a:lnTo>
                  <a:lnTo>
                    <a:pt x="1523" y="394"/>
                  </a:lnTo>
                  <a:lnTo>
                    <a:pt x="1523" y="394"/>
                  </a:lnTo>
                  <a:lnTo>
                    <a:pt x="1436" y="124"/>
                  </a:lnTo>
                  <a:lnTo>
                    <a:pt x="1436" y="124"/>
                  </a:lnTo>
                  <a:lnTo>
                    <a:pt x="1415" y="76"/>
                  </a:lnTo>
                  <a:lnTo>
                    <a:pt x="1399" y="53"/>
                  </a:lnTo>
                  <a:lnTo>
                    <a:pt x="1383" y="38"/>
                  </a:lnTo>
                  <a:lnTo>
                    <a:pt x="1361" y="27"/>
                  </a:lnTo>
                  <a:lnTo>
                    <a:pt x="1329" y="16"/>
                  </a:lnTo>
                  <a:lnTo>
                    <a:pt x="1291" y="16"/>
                  </a:lnTo>
                  <a:lnTo>
                    <a:pt x="1242" y="21"/>
                  </a:lnTo>
                  <a:lnTo>
                    <a:pt x="1242" y="21"/>
                  </a:lnTo>
                  <a:lnTo>
                    <a:pt x="664" y="108"/>
                  </a:lnTo>
                  <a:lnTo>
                    <a:pt x="313" y="172"/>
                  </a:lnTo>
                  <a:lnTo>
                    <a:pt x="92" y="210"/>
                  </a:lnTo>
                  <a:lnTo>
                    <a:pt x="92" y="210"/>
                  </a:lnTo>
                  <a:lnTo>
                    <a:pt x="48" y="227"/>
                  </a:lnTo>
                  <a:lnTo>
                    <a:pt x="16" y="243"/>
                  </a:lnTo>
                  <a:lnTo>
                    <a:pt x="0" y="259"/>
                  </a:lnTo>
                  <a:lnTo>
                    <a:pt x="0" y="275"/>
                  </a:lnTo>
                  <a:lnTo>
                    <a:pt x="10" y="292"/>
                  </a:lnTo>
                  <a:lnTo>
                    <a:pt x="27" y="308"/>
                  </a:lnTo>
                  <a:lnTo>
                    <a:pt x="54" y="319"/>
                  </a:lnTo>
                  <a:lnTo>
                    <a:pt x="92" y="324"/>
                  </a:lnTo>
                  <a:lnTo>
                    <a:pt x="92" y="324"/>
                  </a:lnTo>
                  <a:lnTo>
                    <a:pt x="146" y="335"/>
                  </a:lnTo>
                  <a:lnTo>
                    <a:pt x="221" y="357"/>
                  </a:lnTo>
                  <a:lnTo>
                    <a:pt x="270" y="372"/>
                  </a:lnTo>
                  <a:lnTo>
                    <a:pt x="318" y="394"/>
                  </a:lnTo>
                  <a:lnTo>
                    <a:pt x="367" y="421"/>
                  </a:lnTo>
                  <a:lnTo>
                    <a:pt x="416" y="459"/>
                  </a:lnTo>
                  <a:lnTo>
                    <a:pt x="459" y="508"/>
                  </a:lnTo>
                  <a:lnTo>
                    <a:pt x="508" y="562"/>
                  </a:lnTo>
                  <a:lnTo>
                    <a:pt x="546" y="632"/>
                  </a:lnTo>
                  <a:lnTo>
                    <a:pt x="583" y="713"/>
                  </a:lnTo>
                  <a:lnTo>
                    <a:pt x="615" y="810"/>
                  </a:lnTo>
                  <a:lnTo>
                    <a:pt x="637" y="919"/>
                  </a:lnTo>
                  <a:lnTo>
                    <a:pt x="653" y="1042"/>
                  </a:lnTo>
                  <a:lnTo>
                    <a:pt x="653" y="1182"/>
                  </a:lnTo>
                  <a:lnTo>
                    <a:pt x="653" y="1182"/>
                  </a:lnTo>
                  <a:lnTo>
                    <a:pt x="653" y="2868"/>
                  </a:lnTo>
                  <a:lnTo>
                    <a:pt x="653" y="2868"/>
                  </a:lnTo>
                  <a:lnTo>
                    <a:pt x="653" y="3036"/>
                  </a:lnTo>
                  <a:lnTo>
                    <a:pt x="648" y="3193"/>
                  </a:lnTo>
                  <a:lnTo>
                    <a:pt x="637" y="3323"/>
                  </a:lnTo>
                  <a:lnTo>
                    <a:pt x="621" y="3441"/>
                  </a:lnTo>
                  <a:lnTo>
                    <a:pt x="605" y="3544"/>
                  </a:lnTo>
                  <a:lnTo>
                    <a:pt x="583" y="3631"/>
                  </a:lnTo>
                  <a:lnTo>
                    <a:pt x="561" y="3706"/>
                  </a:lnTo>
                  <a:lnTo>
                    <a:pt x="535" y="3765"/>
                  </a:lnTo>
                  <a:lnTo>
                    <a:pt x="508" y="3820"/>
                  </a:lnTo>
                  <a:lnTo>
                    <a:pt x="475" y="3857"/>
                  </a:lnTo>
                  <a:lnTo>
                    <a:pt x="443" y="3890"/>
                  </a:lnTo>
                  <a:lnTo>
                    <a:pt x="410" y="3917"/>
                  </a:lnTo>
                  <a:lnTo>
                    <a:pt x="378" y="3939"/>
                  </a:lnTo>
                  <a:lnTo>
                    <a:pt x="340" y="3955"/>
                  </a:lnTo>
                  <a:lnTo>
                    <a:pt x="276" y="3977"/>
                  </a:lnTo>
                  <a:lnTo>
                    <a:pt x="276" y="3977"/>
                  </a:lnTo>
                  <a:lnTo>
                    <a:pt x="205" y="3998"/>
                  </a:lnTo>
                  <a:lnTo>
                    <a:pt x="178" y="4014"/>
                  </a:lnTo>
                  <a:lnTo>
                    <a:pt x="157" y="4025"/>
                  </a:lnTo>
                  <a:lnTo>
                    <a:pt x="146" y="4036"/>
                  </a:lnTo>
                  <a:lnTo>
                    <a:pt x="140" y="4052"/>
                  </a:lnTo>
                  <a:lnTo>
                    <a:pt x="135" y="4063"/>
                  </a:lnTo>
                  <a:lnTo>
                    <a:pt x="140" y="4073"/>
                  </a:lnTo>
                  <a:lnTo>
                    <a:pt x="146" y="4084"/>
                  </a:lnTo>
                  <a:lnTo>
                    <a:pt x="157" y="4090"/>
                  </a:lnTo>
                  <a:lnTo>
                    <a:pt x="184" y="4106"/>
                  </a:lnTo>
                  <a:lnTo>
                    <a:pt x="221" y="4117"/>
                  </a:lnTo>
                  <a:lnTo>
                    <a:pt x="265" y="4122"/>
                  </a:lnTo>
                  <a:lnTo>
                    <a:pt x="265" y="4122"/>
                  </a:lnTo>
                  <a:lnTo>
                    <a:pt x="2047" y="4122"/>
                  </a:lnTo>
                  <a:lnTo>
                    <a:pt x="2047" y="4122"/>
                  </a:lnTo>
                  <a:lnTo>
                    <a:pt x="2090" y="4117"/>
                  </a:lnTo>
                  <a:lnTo>
                    <a:pt x="2122" y="4101"/>
                  </a:lnTo>
                  <a:lnTo>
                    <a:pt x="2144" y="4084"/>
                  </a:lnTo>
                  <a:lnTo>
                    <a:pt x="2150" y="4068"/>
                  </a:lnTo>
                  <a:lnTo>
                    <a:pt x="2150" y="4057"/>
                  </a:lnTo>
                  <a:lnTo>
                    <a:pt x="2144" y="4046"/>
                  </a:lnTo>
                  <a:lnTo>
                    <a:pt x="2139" y="4036"/>
                  </a:lnTo>
                  <a:lnTo>
                    <a:pt x="2128" y="4019"/>
                  </a:lnTo>
                  <a:lnTo>
                    <a:pt x="2106" y="4009"/>
                  </a:lnTo>
                  <a:lnTo>
                    <a:pt x="2058" y="3987"/>
                  </a:lnTo>
                  <a:lnTo>
                    <a:pt x="1977" y="3971"/>
                  </a:lnTo>
                  <a:lnTo>
                    <a:pt x="1977" y="3971"/>
                  </a:lnTo>
                  <a:lnTo>
                    <a:pt x="1934" y="3960"/>
                  </a:lnTo>
                  <a:lnTo>
                    <a:pt x="1896" y="3949"/>
                  </a:lnTo>
                  <a:lnTo>
                    <a:pt x="1852" y="3933"/>
                  </a:lnTo>
                  <a:lnTo>
                    <a:pt x="1809" y="3917"/>
                  </a:lnTo>
                  <a:lnTo>
                    <a:pt x="1771" y="3890"/>
                  </a:lnTo>
                  <a:lnTo>
                    <a:pt x="1733" y="3857"/>
                  </a:lnTo>
                  <a:lnTo>
                    <a:pt x="1701" y="3820"/>
                  </a:lnTo>
                  <a:lnTo>
                    <a:pt x="1669" y="3771"/>
                  </a:lnTo>
                  <a:lnTo>
                    <a:pt x="1637" y="3717"/>
                  </a:lnTo>
                  <a:lnTo>
                    <a:pt x="1609" y="3652"/>
                  </a:lnTo>
                  <a:lnTo>
                    <a:pt x="1588" y="3582"/>
                  </a:lnTo>
                  <a:lnTo>
                    <a:pt x="1566" y="3495"/>
                  </a:lnTo>
                  <a:lnTo>
                    <a:pt x="1550" y="3398"/>
                  </a:lnTo>
                  <a:lnTo>
                    <a:pt x="1539" y="3290"/>
                  </a:lnTo>
                  <a:lnTo>
                    <a:pt x="1534" y="3171"/>
                  </a:lnTo>
                  <a:lnTo>
                    <a:pt x="1534" y="3031"/>
                  </a:lnTo>
                  <a:lnTo>
                    <a:pt x="1534" y="3031"/>
                  </a:lnTo>
                  <a:lnTo>
                    <a:pt x="1528" y="1960"/>
                  </a:lnTo>
                  <a:lnTo>
                    <a:pt x="1528" y="1960"/>
                  </a:lnTo>
                  <a:lnTo>
                    <a:pt x="1528" y="1771"/>
                  </a:lnTo>
                  <a:lnTo>
                    <a:pt x="1528" y="1652"/>
                  </a:lnTo>
                  <a:lnTo>
                    <a:pt x="1528" y="1528"/>
                  </a:lnTo>
                  <a:lnTo>
                    <a:pt x="1539" y="1393"/>
                  </a:lnTo>
                  <a:lnTo>
                    <a:pt x="1555" y="1253"/>
                  </a:lnTo>
                  <a:lnTo>
                    <a:pt x="1582" y="1112"/>
                  </a:lnTo>
                  <a:lnTo>
                    <a:pt x="1599" y="1042"/>
                  </a:lnTo>
                  <a:lnTo>
                    <a:pt x="1620" y="972"/>
                  </a:lnTo>
                  <a:lnTo>
                    <a:pt x="1647" y="902"/>
                  </a:lnTo>
                  <a:lnTo>
                    <a:pt x="1674" y="837"/>
                  </a:lnTo>
                  <a:lnTo>
                    <a:pt x="1707" y="772"/>
                  </a:lnTo>
                  <a:lnTo>
                    <a:pt x="1739" y="707"/>
                  </a:lnTo>
                  <a:lnTo>
                    <a:pt x="1777" y="648"/>
                  </a:lnTo>
                  <a:lnTo>
                    <a:pt x="1825" y="589"/>
                  </a:lnTo>
                  <a:lnTo>
                    <a:pt x="1874" y="535"/>
                  </a:lnTo>
                  <a:lnTo>
                    <a:pt x="1928" y="486"/>
                  </a:lnTo>
                  <a:lnTo>
                    <a:pt x="1988" y="443"/>
                  </a:lnTo>
                  <a:lnTo>
                    <a:pt x="2052" y="399"/>
                  </a:lnTo>
                  <a:lnTo>
                    <a:pt x="2122" y="367"/>
                  </a:lnTo>
                  <a:lnTo>
                    <a:pt x="2198" y="335"/>
                  </a:lnTo>
                  <a:lnTo>
                    <a:pt x="2285" y="313"/>
                  </a:lnTo>
                  <a:lnTo>
                    <a:pt x="2371" y="292"/>
                  </a:lnTo>
                  <a:lnTo>
                    <a:pt x="2468" y="281"/>
                  </a:lnTo>
                  <a:lnTo>
                    <a:pt x="2571" y="275"/>
                  </a:lnTo>
                  <a:lnTo>
                    <a:pt x="2571" y="275"/>
                  </a:lnTo>
                  <a:lnTo>
                    <a:pt x="2646" y="275"/>
                  </a:lnTo>
                  <a:lnTo>
                    <a:pt x="2717" y="281"/>
                  </a:lnTo>
                  <a:lnTo>
                    <a:pt x="2782" y="286"/>
                  </a:lnTo>
                  <a:lnTo>
                    <a:pt x="2841" y="297"/>
                  </a:lnTo>
                  <a:lnTo>
                    <a:pt x="2895" y="313"/>
                  </a:lnTo>
                  <a:lnTo>
                    <a:pt x="2949" y="329"/>
                  </a:lnTo>
                  <a:lnTo>
                    <a:pt x="2997" y="351"/>
                  </a:lnTo>
                  <a:lnTo>
                    <a:pt x="3046" y="372"/>
                  </a:lnTo>
                  <a:lnTo>
                    <a:pt x="3089" y="399"/>
                  </a:lnTo>
                  <a:lnTo>
                    <a:pt x="3127" y="426"/>
                  </a:lnTo>
                  <a:lnTo>
                    <a:pt x="3165" y="459"/>
                  </a:lnTo>
                  <a:lnTo>
                    <a:pt x="3203" y="491"/>
                  </a:lnTo>
                  <a:lnTo>
                    <a:pt x="3230" y="524"/>
                  </a:lnTo>
                  <a:lnTo>
                    <a:pt x="3262" y="562"/>
                  </a:lnTo>
                  <a:lnTo>
                    <a:pt x="3311" y="642"/>
                  </a:lnTo>
                  <a:lnTo>
                    <a:pt x="3349" y="729"/>
                  </a:lnTo>
                  <a:lnTo>
                    <a:pt x="3381" y="816"/>
                  </a:lnTo>
                  <a:lnTo>
                    <a:pt x="3408" y="908"/>
                  </a:lnTo>
                  <a:lnTo>
                    <a:pt x="3424" y="998"/>
                  </a:lnTo>
                  <a:lnTo>
                    <a:pt x="3435" y="1090"/>
                  </a:lnTo>
                  <a:lnTo>
                    <a:pt x="3446" y="1182"/>
                  </a:lnTo>
                  <a:lnTo>
                    <a:pt x="3451" y="1360"/>
                  </a:lnTo>
                  <a:lnTo>
                    <a:pt x="3451" y="1360"/>
                  </a:lnTo>
                  <a:lnTo>
                    <a:pt x="3451" y="30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31EB8BB-F2E0-5A42-9A20-92533B308508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0455CA9-57F2-0243-BF54-E8AE4998C779}"/>
              </a:ext>
            </a:extLst>
          </p:cNvPr>
          <p:cNvCxnSpPr>
            <a:cxnSpLocks/>
          </p:cNvCxnSpPr>
          <p:nvPr/>
        </p:nvCxnSpPr>
        <p:spPr>
          <a:xfrm>
            <a:off x="502920" y="434340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 title="Transformation Management Branch Visual Identifier">
            <a:extLst>
              <a:ext uri="{FF2B5EF4-FFF2-40B4-BE49-F238E27FC236}">
                <a16:creationId xmlns:a16="http://schemas.microsoft.com/office/drawing/2014/main" id="{240A97E0-BBAE-944D-8657-BFD476402D89}"/>
              </a:ext>
            </a:extLst>
          </p:cNvPr>
          <p:cNvGrpSpPr/>
          <p:nvPr/>
        </p:nvGrpSpPr>
        <p:grpSpPr>
          <a:xfrm>
            <a:off x="553311" y="518992"/>
            <a:ext cx="2861224" cy="385763"/>
            <a:chOff x="22225" y="3117850"/>
            <a:chExt cx="10079038" cy="1358900"/>
          </a:xfrm>
        </p:grpSpPr>
        <p:sp>
          <p:nvSpPr>
            <p:cNvPr id="208" name="Freeform 1">
              <a:extLst>
                <a:ext uri="{FF2B5EF4-FFF2-40B4-BE49-F238E27FC236}">
                  <a16:creationId xmlns:a16="http://schemas.microsoft.com/office/drawing/2014/main" id="{FD992A67-A019-8F4C-9A65-EB93742F7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363" y="3290888"/>
              <a:ext cx="398462" cy="457200"/>
            </a:xfrm>
            <a:custGeom>
              <a:avLst/>
              <a:gdLst>
                <a:gd name="T0" fmla="*/ 409 w 1108"/>
                <a:gd name="T1" fmla="*/ 240 h 1272"/>
                <a:gd name="T2" fmla="*/ 0 w 1108"/>
                <a:gd name="T3" fmla="*/ 240 h 1272"/>
                <a:gd name="T4" fmla="*/ 0 w 1108"/>
                <a:gd name="T5" fmla="*/ 0 h 1272"/>
                <a:gd name="T6" fmla="*/ 1107 w 1108"/>
                <a:gd name="T7" fmla="*/ 0 h 1272"/>
                <a:gd name="T8" fmla="*/ 1107 w 1108"/>
                <a:gd name="T9" fmla="*/ 240 h 1272"/>
                <a:gd name="T10" fmla="*/ 699 w 1108"/>
                <a:gd name="T11" fmla="*/ 240 h 1272"/>
                <a:gd name="T12" fmla="*/ 699 w 1108"/>
                <a:gd name="T13" fmla="*/ 1271 h 1272"/>
                <a:gd name="T14" fmla="*/ 409 w 1108"/>
                <a:gd name="T15" fmla="*/ 1271 h 1272"/>
                <a:gd name="T16" fmla="*/ 409 w 1108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8" h="1272">
                  <a:moveTo>
                    <a:pt x="409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7" y="0"/>
                  </a:lnTo>
                  <a:lnTo>
                    <a:pt x="1107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9" y="1271"/>
                  </a:lnTo>
                  <a:lnTo>
                    <a:pt x="409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09" name="Freeform 2">
              <a:extLst>
                <a:ext uri="{FF2B5EF4-FFF2-40B4-BE49-F238E27FC236}">
                  <a16:creationId xmlns:a16="http://schemas.microsoft.com/office/drawing/2014/main" id="{061CA9E6-E3C5-B74E-AAC6-CB08599BE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5" y="3290888"/>
              <a:ext cx="404813" cy="457200"/>
            </a:xfrm>
            <a:custGeom>
              <a:avLst/>
              <a:gdLst>
                <a:gd name="T0" fmla="*/ 805 w 1125"/>
                <a:gd name="T1" fmla="*/ 1271 h 1272"/>
                <a:gd name="T2" fmla="*/ 565 w 1125"/>
                <a:gd name="T3" fmla="*/ 912 h 1272"/>
                <a:gd name="T4" fmla="*/ 549 w 1125"/>
                <a:gd name="T5" fmla="*/ 912 h 1272"/>
                <a:gd name="T6" fmla="*/ 291 w 1125"/>
                <a:gd name="T7" fmla="*/ 912 h 1272"/>
                <a:gd name="T8" fmla="*/ 291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9 w 1125"/>
                <a:gd name="T15" fmla="*/ 0 h 1272"/>
                <a:gd name="T16" fmla="*/ 549 w 1125"/>
                <a:gd name="T17" fmla="*/ 0 h 1272"/>
                <a:gd name="T18" fmla="*/ 610 w 1125"/>
                <a:gd name="T19" fmla="*/ 0 h 1272"/>
                <a:gd name="T20" fmla="*/ 672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2 w 1125"/>
                <a:gd name="T31" fmla="*/ 95 h 1272"/>
                <a:gd name="T32" fmla="*/ 951 w 1125"/>
                <a:gd name="T33" fmla="*/ 123 h 1272"/>
                <a:gd name="T34" fmla="*/ 985 w 1125"/>
                <a:gd name="T35" fmla="*/ 151 h 1272"/>
                <a:gd name="T36" fmla="*/ 1013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80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0 w 1125"/>
                <a:gd name="T55" fmla="*/ 593 h 1272"/>
                <a:gd name="T56" fmla="*/ 1063 w 1125"/>
                <a:gd name="T57" fmla="*/ 649 h 1272"/>
                <a:gd name="T58" fmla="*/ 1029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896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05 w 1125"/>
                <a:gd name="T71" fmla="*/ 1271 h 1272"/>
                <a:gd name="T72" fmla="*/ 532 w 1125"/>
                <a:gd name="T73" fmla="*/ 240 h 1272"/>
                <a:gd name="T74" fmla="*/ 291 w 1125"/>
                <a:gd name="T75" fmla="*/ 240 h 1272"/>
                <a:gd name="T76" fmla="*/ 291 w 1125"/>
                <a:gd name="T77" fmla="*/ 683 h 1272"/>
                <a:gd name="T78" fmla="*/ 532 w 1125"/>
                <a:gd name="T79" fmla="*/ 683 h 1272"/>
                <a:gd name="T80" fmla="*/ 532 w 1125"/>
                <a:gd name="T81" fmla="*/ 683 h 1272"/>
                <a:gd name="T82" fmla="*/ 593 w 1125"/>
                <a:gd name="T83" fmla="*/ 677 h 1272"/>
                <a:gd name="T84" fmla="*/ 649 w 1125"/>
                <a:gd name="T85" fmla="*/ 666 h 1272"/>
                <a:gd name="T86" fmla="*/ 694 w 1125"/>
                <a:gd name="T87" fmla="*/ 649 h 1272"/>
                <a:gd name="T88" fmla="*/ 733 w 1125"/>
                <a:gd name="T89" fmla="*/ 621 h 1272"/>
                <a:gd name="T90" fmla="*/ 767 w 1125"/>
                <a:gd name="T91" fmla="*/ 588 h 1272"/>
                <a:gd name="T92" fmla="*/ 783 w 1125"/>
                <a:gd name="T93" fmla="*/ 554 h 1272"/>
                <a:gd name="T94" fmla="*/ 800 w 1125"/>
                <a:gd name="T95" fmla="*/ 509 h 1272"/>
                <a:gd name="T96" fmla="*/ 800 w 1125"/>
                <a:gd name="T97" fmla="*/ 459 h 1272"/>
                <a:gd name="T98" fmla="*/ 800 w 1125"/>
                <a:gd name="T99" fmla="*/ 459 h 1272"/>
                <a:gd name="T100" fmla="*/ 800 w 1125"/>
                <a:gd name="T101" fmla="*/ 408 h 1272"/>
                <a:gd name="T102" fmla="*/ 783 w 1125"/>
                <a:gd name="T103" fmla="*/ 364 h 1272"/>
                <a:gd name="T104" fmla="*/ 767 w 1125"/>
                <a:gd name="T105" fmla="*/ 330 h 1272"/>
                <a:gd name="T106" fmla="*/ 733 w 1125"/>
                <a:gd name="T107" fmla="*/ 297 h 1272"/>
                <a:gd name="T108" fmla="*/ 694 w 1125"/>
                <a:gd name="T109" fmla="*/ 269 h 1272"/>
                <a:gd name="T110" fmla="*/ 649 w 1125"/>
                <a:gd name="T111" fmla="*/ 252 h 1272"/>
                <a:gd name="T112" fmla="*/ 593 w 1125"/>
                <a:gd name="T113" fmla="*/ 240 h 1272"/>
                <a:gd name="T114" fmla="*/ 532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05" y="1271"/>
                  </a:moveTo>
                  <a:lnTo>
                    <a:pt x="565" y="912"/>
                  </a:lnTo>
                  <a:lnTo>
                    <a:pt x="549" y="912"/>
                  </a:lnTo>
                  <a:lnTo>
                    <a:pt x="291" y="912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9" y="0"/>
                  </a:lnTo>
                  <a:lnTo>
                    <a:pt x="549" y="0"/>
                  </a:lnTo>
                  <a:lnTo>
                    <a:pt x="610" y="0"/>
                  </a:lnTo>
                  <a:lnTo>
                    <a:pt x="672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2" y="95"/>
                  </a:lnTo>
                  <a:lnTo>
                    <a:pt x="951" y="123"/>
                  </a:lnTo>
                  <a:lnTo>
                    <a:pt x="985" y="151"/>
                  </a:lnTo>
                  <a:lnTo>
                    <a:pt x="1013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80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0" y="593"/>
                  </a:lnTo>
                  <a:lnTo>
                    <a:pt x="1063" y="649"/>
                  </a:lnTo>
                  <a:lnTo>
                    <a:pt x="1029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896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05" y="1271"/>
                  </a:lnTo>
                  <a:close/>
                  <a:moveTo>
                    <a:pt x="532" y="240"/>
                  </a:moveTo>
                  <a:lnTo>
                    <a:pt x="291" y="240"/>
                  </a:lnTo>
                  <a:lnTo>
                    <a:pt x="291" y="683"/>
                  </a:lnTo>
                  <a:lnTo>
                    <a:pt x="532" y="683"/>
                  </a:lnTo>
                  <a:lnTo>
                    <a:pt x="532" y="683"/>
                  </a:lnTo>
                  <a:lnTo>
                    <a:pt x="593" y="677"/>
                  </a:lnTo>
                  <a:lnTo>
                    <a:pt x="649" y="666"/>
                  </a:lnTo>
                  <a:lnTo>
                    <a:pt x="694" y="649"/>
                  </a:lnTo>
                  <a:lnTo>
                    <a:pt x="733" y="621"/>
                  </a:lnTo>
                  <a:lnTo>
                    <a:pt x="767" y="588"/>
                  </a:lnTo>
                  <a:lnTo>
                    <a:pt x="783" y="554"/>
                  </a:lnTo>
                  <a:lnTo>
                    <a:pt x="800" y="509"/>
                  </a:lnTo>
                  <a:lnTo>
                    <a:pt x="800" y="459"/>
                  </a:lnTo>
                  <a:lnTo>
                    <a:pt x="800" y="459"/>
                  </a:lnTo>
                  <a:lnTo>
                    <a:pt x="800" y="408"/>
                  </a:lnTo>
                  <a:lnTo>
                    <a:pt x="783" y="364"/>
                  </a:lnTo>
                  <a:lnTo>
                    <a:pt x="767" y="330"/>
                  </a:lnTo>
                  <a:lnTo>
                    <a:pt x="733" y="297"/>
                  </a:lnTo>
                  <a:lnTo>
                    <a:pt x="694" y="269"/>
                  </a:lnTo>
                  <a:lnTo>
                    <a:pt x="649" y="252"/>
                  </a:lnTo>
                  <a:lnTo>
                    <a:pt x="593" y="240"/>
                  </a:lnTo>
                  <a:lnTo>
                    <a:pt x="532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0" name="Freeform 3">
              <a:extLst>
                <a:ext uri="{FF2B5EF4-FFF2-40B4-BE49-F238E27FC236}">
                  <a16:creationId xmlns:a16="http://schemas.microsoft.com/office/drawing/2014/main" id="{6DB4C07C-DB55-224A-B4A9-7CB81C9BE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075" y="3290888"/>
              <a:ext cx="514350" cy="457200"/>
            </a:xfrm>
            <a:custGeom>
              <a:avLst/>
              <a:gdLst>
                <a:gd name="T0" fmla="*/ 1001 w 1427"/>
                <a:gd name="T1" fmla="*/ 997 h 1272"/>
                <a:gd name="T2" fmla="*/ 414 w 1427"/>
                <a:gd name="T3" fmla="*/ 997 h 1272"/>
                <a:gd name="T4" fmla="*/ 302 w 1427"/>
                <a:gd name="T5" fmla="*/ 1271 h 1272"/>
                <a:gd name="T6" fmla="*/ 0 w 1427"/>
                <a:gd name="T7" fmla="*/ 1271 h 1272"/>
                <a:gd name="T8" fmla="*/ 565 w 1427"/>
                <a:gd name="T9" fmla="*/ 0 h 1272"/>
                <a:gd name="T10" fmla="*/ 856 w 1427"/>
                <a:gd name="T11" fmla="*/ 0 h 1272"/>
                <a:gd name="T12" fmla="*/ 1426 w 1427"/>
                <a:gd name="T13" fmla="*/ 1271 h 1272"/>
                <a:gd name="T14" fmla="*/ 1119 w 1427"/>
                <a:gd name="T15" fmla="*/ 1271 h 1272"/>
                <a:gd name="T16" fmla="*/ 1001 w 1427"/>
                <a:gd name="T17" fmla="*/ 997 h 1272"/>
                <a:gd name="T18" fmla="*/ 912 w 1427"/>
                <a:gd name="T19" fmla="*/ 772 h 1272"/>
                <a:gd name="T20" fmla="*/ 710 w 1427"/>
                <a:gd name="T21" fmla="*/ 285 h 1272"/>
                <a:gd name="T22" fmla="*/ 509 w 1427"/>
                <a:gd name="T23" fmla="*/ 772 h 1272"/>
                <a:gd name="T24" fmla="*/ 912 w 1427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1"/>
                  </a:lnTo>
                  <a:lnTo>
                    <a:pt x="1119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0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1" name="Freeform 4">
              <a:extLst>
                <a:ext uri="{FF2B5EF4-FFF2-40B4-BE49-F238E27FC236}">
                  <a16:creationId xmlns:a16="http://schemas.microsoft.com/office/drawing/2014/main" id="{65D7D199-96F9-FF46-991C-C88080A54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46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1 w 1165"/>
                <a:gd name="T7" fmla="*/ 498 h 1272"/>
                <a:gd name="T8" fmla="*/ 291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6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1" y="498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2" name="Freeform 5">
              <a:extLst>
                <a:ext uri="{FF2B5EF4-FFF2-40B4-BE49-F238E27FC236}">
                  <a16:creationId xmlns:a16="http://schemas.microsoft.com/office/drawing/2014/main" id="{9D7000F6-874C-C945-BA32-C82E54A9E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82950"/>
              <a:ext cx="381000" cy="473075"/>
            </a:xfrm>
            <a:custGeom>
              <a:avLst/>
              <a:gdLst>
                <a:gd name="T0" fmla="*/ 101 w 1059"/>
                <a:gd name="T1" fmla="*/ 947 h 1312"/>
                <a:gd name="T2" fmla="*/ 241 w 1059"/>
                <a:gd name="T3" fmla="*/ 1020 h 1312"/>
                <a:gd name="T4" fmla="*/ 409 w 1059"/>
                <a:gd name="T5" fmla="*/ 1070 h 1312"/>
                <a:gd name="T6" fmla="*/ 520 w 1059"/>
                <a:gd name="T7" fmla="*/ 1076 h 1312"/>
                <a:gd name="T8" fmla="*/ 677 w 1059"/>
                <a:gd name="T9" fmla="*/ 1053 h 1312"/>
                <a:gd name="T10" fmla="*/ 750 w 1059"/>
                <a:gd name="T11" fmla="*/ 997 h 1312"/>
                <a:gd name="T12" fmla="*/ 766 w 1059"/>
                <a:gd name="T13" fmla="*/ 941 h 1312"/>
                <a:gd name="T14" fmla="*/ 744 w 1059"/>
                <a:gd name="T15" fmla="*/ 885 h 1312"/>
                <a:gd name="T16" fmla="*/ 649 w 1059"/>
                <a:gd name="T17" fmla="*/ 824 h 1312"/>
                <a:gd name="T18" fmla="*/ 397 w 1059"/>
                <a:gd name="T19" fmla="*/ 757 h 1312"/>
                <a:gd name="T20" fmla="*/ 196 w 1059"/>
                <a:gd name="T21" fmla="*/ 684 h 1312"/>
                <a:gd name="T22" fmla="*/ 95 w 1059"/>
                <a:gd name="T23" fmla="*/ 599 h 1312"/>
                <a:gd name="T24" fmla="*/ 45 w 1059"/>
                <a:gd name="T25" fmla="*/ 510 h 1312"/>
                <a:gd name="T26" fmla="*/ 28 w 1059"/>
                <a:gd name="T27" fmla="*/ 398 h 1312"/>
                <a:gd name="T28" fmla="*/ 34 w 1059"/>
                <a:gd name="T29" fmla="*/ 314 h 1312"/>
                <a:gd name="T30" fmla="*/ 78 w 1059"/>
                <a:gd name="T31" fmla="*/ 207 h 1312"/>
                <a:gd name="T32" fmla="*/ 157 w 1059"/>
                <a:gd name="T33" fmla="*/ 118 h 1312"/>
                <a:gd name="T34" fmla="*/ 280 w 1059"/>
                <a:gd name="T35" fmla="*/ 51 h 1312"/>
                <a:gd name="T36" fmla="*/ 437 w 1059"/>
                <a:gd name="T37" fmla="*/ 6 h 1312"/>
                <a:gd name="T38" fmla="*/ 560 w 1059"/>
                <a:gd name="T39" fmla="*/ 0 h 1312"/>
                <a:gd name="T40" fmla="*/ 739 w 1059"/>
                <a:gd name="T41" fmla="*/ 17 h 1312"/>
                <a:gd name="T42" fmla="*/ 907 w 1059"/>
                <a:gd name="T43" fmla="*/ 62 h 1312"/>
                <a:gd name="T44" fmla="*/ 912 w 1059"/>
                <a:gd name="T45" fmla="*/ 336 h 1312"/>
                <a:gd name="T46" fmla="*/ 733 w 1059"/>
                <a:gd name="T47" fmla="*/ 258 h 1312"/>
                <a:gd name="T48" fmla="*/ 560 w 1059"/>
                <a:gd name="T49" fmla="*/ 235 h 1312"/>
                <a:gd name="T50" fmla="*/ 409 w 1059"/>
                <a:gd name="T51" fmla="*/ 258 h 1312"/>
                <a:gd name="T52" fmla="*/ 330 w 1059"/>
                <a:gd name="T53" fmla="*/ 325 h 1312"/>
                <a:gd name="T54" fmla="*/ 319 w 1059"/>
                <a:gd name="T55" fmla="*/ 381 h 1312"/>
                <a:gd name="T56" fmla="*/ 336 w 1059"/>
                <a:gd name="T57" fmla="*/ 437 h 1312"/>
                <a:gd name="T58" fmla="*/ 437 w 1059"/>
                <a:gd name="T59" fmla="*/ 499 h 1312"/>
                <a:gd name="T60" fmla="*/ 688 w 1059"/>
                <a:gd name="T61" fmla="*/ 560 h 1312"/>
                <a:gd name="T62" fmla="*/ 884 w 1059"/>
                <a:gd name="T63" fmla="*/ 633 h 1312"/>
                <a:gd name="T64" fmla="*/ 990 w 1059"/>
                <a:gd name="T65" fmla="*/ 717 h 1312"/>
                <a:gd name="T66" fmla="*/ 1040 w 1059"/>
                <a:gd name="T67" fmla="*/ 807 h 1312"/>
                <a:gd name="T68" fmla="*/ 1058 w 1059"/>
                <a:gd name="T69" fmla="*/ 919 h 1312"/>
                <a:gd name="T70" fmla="*/ 1046 w 1059"/>
                <a:gd name="T71" fmla="*/ 997 h 1312"/>
                <a:gd name="T72" fmla="*/ 1007 w 1059"/>
                <a:gd name="T73" fmla="*/ 1104 h 1312"/>
                <a:gd name="T74" fmla="*/ 923 w 1059"/>
                <a:gd name="T75" fmla="*/ 1199 h 1312"/>
                <a:gd name="T76" fmla="*/ 806 w 1059"/>
                <a:gd name="T77" fmla="*/ 1266 h 1312"/>
                <a:gd name="T78" fmla="*/ 643 w 1059"/>
                <a:gd name="T79" fmla="*/ 1305 h 1312"/>
                <a:gd name="T80" fmla="*/ 520 w 1059"/>
                <a:gd name="T81" fmla="*/ 1311 h 1312"/>
                <a:gd name="T82" fmla="*/ 296 w 1059"/>
                <a:gd name="T83" fmla="*/ 1289 h 1312"/>
                <a:gd name="T84" fmla="*/ 101 w 1059"/>
                <a:gd name="T85" fmla="*/ 1227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9" h="1312">
                  <a:moveTo>
                    <a:pt x="0" y="1165"/>
                  </a:moveTo>
                  <a:lnTo>
                    <a:pt x="101" y="947"/>
                  </a:lnTo>
                  <a:lnTo>
                    <a:pt x="101" y="947"/>
                  </a:lnTo>
                  <a:lnTo>
                    <a:pt x="146" y="975"/>
                  </a:lnTo>
                  <a:lnTo>
                    <a:pt x="191" y="997"/>
                  </a:lnTo>
                  <a:lnTo>
                    <a:pt x="241" y="1020"/>
                  </a:lnTo>
                  <a:lnTo>
                    <a:pt x="296" y="1042"/>
                  </a:lnTo>
                  <a:lnTo>
                    <a:pt x="347" y="1059"/>
                  </a:lnTo>
                  <a:lnTo>
                    <a:pt x="409" y="1070"/>
                  </a:lnTo>
                  <a:lnTo>
                    <a:pt x="465" y="1076"/>
                  </a:lnTo>
                  <a:lnTo>
                    <a:pt x="520" y="1076"/>
                  </a:lnTo>
                  <a:lnTo>
                    <a:pt x="520" y="1076"/>
                  </a:lnTo>
                  <a:lnTo>
                    <a:pt x="582" y="1076"/>
                  </a:lnTo>
                  <a:lnTo>
                    <a:pt x="632" y="1070"/>
                  </a:lnTo>
                  <a:lnTo>
                    <a:pt x="677" y="1053"/>
                  </a:lnTo>
                  <a:lnTo>
                    <a:pt x="711" y="1036"/>
                  </a:lnTo>
                  <a:lnTo>
                    <a:pt x="733" y="1020"/>
                  </a:lnTo>
                  <a:lnTo>
                    <a:pt x="750" y="997"/>
                  </a:lnTo>
                  <a:lnTo>
                    <a:pt x="761" y="969"/>
                  </a:lnTo>
                  <a:lnTo>
                    <a:pt x="766" y="941"/>
                  </a:lnTo>
                  <a:lnTo>
                    <a:pt x="766" y="941"/>
                  </a:lnTo>
                  <a:lnTo>
                    <a:pt x="761" y="919"/>
                  </a:lnTo>
                  <a:lnTo>
                    <a:pt x="755" y="902"/>
                  </a:lnTo>
                  <a:lnTo>
                    <a:pt x="744" y="885"/>
                  </a:lnTo>
                  <a:lnTo>
                    <a:pt x="733" y="868"/>
                  </a:lnTo>
                  <a:lnTo>
                    <a:pt x="699" y="840"/>
                  </a:lnTo>
                  <a:lnTo>
                    <a:pt x="649" y="824"/>
                  </a:lnTo>
                  <a:lnTo>
                    <a:pt x="593" y="807"/>
                  </a:lnTo>
                  <a:lnTo>
                    <a:pt x="532" y="790"/>
                  </a:lnTo>
                  <a:lnTo>
                    <a:pt x="397" y="757"/>
                  </a:lnTo>
                  <a:lnTo>
                    <a:pt x="330" y="734"/>
                  </a:lnTo>
                  <a:lnTo>
                    <a:pt x="263" y="712"/>
                  </a:lnTo>
                  <a:lnTo>
                    <a:pt x="196" y="684"/>
                  </a:lnTo>
                  <a:lnTo>
                    <a:pt x="140" y="644"/>
                  </a:lnTo>
                  <a:lnTo>
                    <a:pt x="118" y="622"/>
                  </a:lnTo>
                  <a:lnTo>
                    <a:pt x="95" y="599"/>
                  </a:lnTo>
                  <a:lnTo>
                    <a:pt x="78" y="571"/>
                  </a:lnTo>
                  <a:lnTo>
                    <a:pt x="62" y="544"/>
                  </a:lnTo>
                  <a:lnTo>
                    <a:pt x="45" y="510"/>
                  </a:lnTo>
                  <a:lnTo>
                    <a:pt x="34" y="476"/>
                  </a:lnTo>
                  <a:lnTo>
                    <a:pt x="28" y="437"/>
                  </a:lnTo>
                  <a:lnTo>
                    <a:pt x="28" y="398"/>
                  </a:lnTo>
                  <a:lnTo>
                    <a:pt x="28" y="398"/>
                  </a:lnTo>
                  <a:lnTo>
                    <a:pt x="28" y="353"/>
                  </a:lnTo>
                  <a:lnTo>
                    <a:pt x="34" y="314"/>
                  </a:lnTo>
                  <a:lnTo>
                    <a:pt x="45" y="280"/>
                  </a:lnTo>
                  <a:lnTo>
                    <a:pt x="62" y="241"/>
                  </a:lnTo>
                  <a:lnTo>
                    <a:pt x="78" y="207"/>
                  </a:lnTo>
                  <a:lnTo>
                    <a:pt x="101" y="174"/>
                  </a:lnTo>
                  <a:lnTo>
                    <a:pt x="129" y="146"/>
                  </a:lnTo>
                  <a:lnTo>
                    <a:pt x="157" y="118"/>
                  </a:lnTo>
                  <a:lnTo>
                    <a:pt x="196" y="90"/>
                  </a:lnTo>
                  <a:lnTo>
                    <a:pt x="235" y="67"/>
                  </a:lnTo>
                  <a:lnTo>
                    <a:pt x="280" y="51"/>
                  </a:lnTo>
                  <a:lnTo>
                    <a:pt x="324" y="34"/>
                  </a:lnTo>
                  <a:lnTo>
                    <a:pt x="380" y="17"/>
                  </a:lnTo>
                  <a:lnTo>
                    <a:pt x="437" y="6"/>
                  </a:lnTo>
                  <a:lnTo>
                    <a:pt x="498" y="0"/>
                  </a:lnTo>
                  <a:lnTo>
                    <a:pt x="560" y="0"/>
                  </a:lnTo>
                  <a:lnTo>
                    <a:pt x="560" y="0"/>
                  </a:lnTo>
                  <a:lnTo>
                    <a:pt x="621" y="0"/>
                  </a:lnTo>
                  <a:lnTo>
                    <a:pt x="683" y="6"/>
                  </a:lnTo>
                  <a:lnTo>
                    <a:pt x="739" y="17"/>
                  </a:lnTo>
                  <a:lnTo>
                    <a:pt x="800" y="28"/>
                  </a:lnTo>
                  <a:lnTo>
                    <a:pt x="856" y="45"/>
                  </a:lnTo>
                  <a:lnTo>
                    <a:pt x="907" y="62"/>
                  </a:lnTo>
                  <a:lnTo>
                    <a:pt x="957" y="84"/>
                  </a:lnTo>
                  <a:lnTo>
                    <a:pt x="1002" y="112"/>
                  </a:lnTo>
                  <a:lnTo>
                    <a:pt x="912" y="336"/>
                  </a:lnTo>
                  <a:lnTo>
                    <a:pt x="912" y="336"/>
                  </a:lnTo>
                  <a:lnTo>
                    <a:pt x="822" y="292"/>
                  </a:lnTo>
                  <a:lnTo>
                    <a:pt x="733" y="258"/>
                  </a:lnTo>
                  <a:lnTo>
                    <a:pt x="643" y="241"/>
                  </a:lnTo>
                  <a:lnTo>
                    <a:pt x="560" y="235"/>
                  </a:lnTo>
                  <a:lnTo>
                    <a:pt x="560" y="235"/>
                  </a:lnTo>
                  <a:lnTo>
                    <a:pt x="498" y="241"/>
                  </a:lnTo>
                  <a:lnTo>
                    <a:pt x="447" y="247"/>
                  </a:lnTo>
                  <a:lnTo>
                    <a:pt x="409" y="258"/>
                  </a:lnTo>
                  <a:lnTo>
                    <a:pt x="375" y="280"/>
                  </a:lnTo>
                  <a:lnTo>
                    <a:pt x="347" y="297"/>
                  </a:lnTo>
                  <a:lnTo>
                    <a:pt x="330" y="325"/>
                  </a:lnTo>
                  <a:lnTo>
                    <a:pt x="324" y="353"/>
                  </a:lnTo>
                  <a:lnTo>
                    <a:pt x="319" y="381"/>
                  </a:lnTo>
                  <a:lnTo>
                    <a:pt x="319" y="381"/>
                  </a:lnTo>
                  <a:lnTo>
                    <a:pt x="319" y="403"/>
                  </a:lnTo>
                  <a:lnTo>
                    <a:pt x="330" y="421"/>
                  </a:lnTo>
                  <a:lnTo>
                    <a:pt x="336" y="437"/>
                  </a:lnTo>
                  <a:lnTo>
                    <a:pt x="352" y="454"/>
                  </a:lnTo>
                  <a:lnTo>
                    <a:pt x="386" y="476"/>
                  </a:lnTo>
                  <a:lnTo>
                    <a:pt x="437" y="499"/>
                  </a:lnTo>
                  <a:lnTo>
                    <a:pt x="492" y="516"/>
                  </a:lnTo>
                  <a:lnTo>
                    <a:pt x="554" y="532"/>
                  </a:lnTo>
                  <a:lnTo>
                    <a:pt x="688" y="560"/>
                  </a:lnTo>
                  <a:lnTo>
                    <a:pt x="755" y="583"/>
                  </a:lnTo>
                  <a:lnTo>
                    <a:pt x="822" y="605"/>
                  </a:lnTo>
                  <a:lnTo>
                    <a:pt x="884" y="633"/>
                  </a:lnTo>
                  <a:lnTo>
                    <a:pt x="940" y="672"/>
                  </a:lnTo>
                  <a:lnTo>
                    <a:pt x="968" y="694"/>
                  </a:lnTo>
                  <a:lnTo>
                    <a:pt x="990" y="717"/>
                  </a:lnTo>
                  <a:lnTo>
                    <a:pt x="1007" y="745"/>
                  </a:lnTo>
                  <a:lnTo>
                    <a:pt x="1024" y="773"/>
                  </a:lnTo>
                  <a:lnTo>
                    <a:pt x="1040" y="807"/>
                  </a:lnTo>
                  <a:lnTo>
                    <a:pt x="1046" y="840"/>
                  </a:lnTo>
                  <a:lnTo>
                    <a:pt x="1058" y="880"/>
                  </a:lnTo>
                  <a:lnTo>
                    <a:pt x="1058" y="919"/>
                  </a:lnTo>
                  <a:lnTo>
                    <a:pt x="1058" y="919"/>
                  </a:lnTo>
                  <a:lnTo>
                    <a:pt x="1058" y="958"/>
                  </a:lnTo>
                  <a:lnTo>
                    <a:pt x="1046" y="997"/>
                  </a:lnTo>
                  <a:lnTo>
                    <a:pt x="1040" y="1036"/>
                  </a:lnTo>
                  <a:lnTo>
                    <a:pt x="1024" y="1070"/>
                  </a:lnTo>
                  <a:lnTo>
                    <a:pt x="1007" y="1104"/>
                  </a:lnTo>
                  <a:lnTo>
                    <a:pt x="985" y="1137"/>
                  </a:lnTo>
                  <a:lnTo>
                    <a:pt x="957" y="1165"/>
                  </a:lnTo>
                  <a:lnTo>
                    <a:pt x="923" y="1199"/>
                  </a:lnTo>
                  <a:lnTo>
                    <a:pt x="889" y="1221"/>
                  </a:lnTo>
                  <a:lnTo>
                    <a:pt x="850" y="1244"/>
                  </a:lnTo>
                  <a:lnTo>
                    <a:pt x="806" y="1266"/>
                  </a:lnTo>
                  <a:lnTo>
                    <a:pt x="755" y="1283"/>
                  </a:lnTo>
                  <a:lnTo>
                    <a:pt x="705" y="1294"/>
                  </a:lnTo>
                  <a:lnTo>
                    <a:pt x="643" y="1305"/>
                  </a:lnTo>
                  <a:lnTo>
                    <a:pt x="582" y="1311"/>
                  </a:lnTo>
                  <a:lnTo>
                    <a:pt x="520" y="1311"/>
                  </a:lnTo>
                  <a:lnTo>
                    <a:pt x="520" y="1311"/>
                  </a:lnTo>
                  <a:lnTo>
                    <a:pt x="442" y="1311"/>
                  </a:lnTo>
                  <a:lnTo>
                    <a:pt x="369" y="1305"/>
                  </a:lnTo>
                  <a:lnTo>
                    <a:pt x="296" y="1289"/>
                  </a:lnTo>
                  <a:lnTo>
                    <a:pt x="229" y="1272"/>
                  </a:lnTo>
                  <a:lnTo>
                    <a:pt x="162" y="1249"/>
                  </a:lnTo>
                  <a:lnTo>
                    <a:pt x="101" y="1227"/>
                  </a:lnTo>
                  <a:lnTo>
                    <a:pt x="50" y="1199"/>
                  </a:lnTo>
                  <a:lnTo>
                    <a:pt x="0" y="11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3" name="Freeform 6">
              <a:extLst>
                <a:ext uri="{FF2B5EF4-FFF2-40B4-BE49-F238E27FC236}">
                  <a16:creationId xmlns:a16="http://schemas.microsoft.com/office/drawing/2014/main" id="{9E5F24EC-4421-D645-B33E-6EFF02C94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025" y="3290888"/>
              <a:ext cx="344488" cy="457200"/>
            </a:xfrm>
            <a:custGeom>
              <a:avLst/>
              <a:gdLst>
                <a:gd name="T0" fmla="*/ 291 w 958"/>
                <a:gd name="T1" fmla="*/ 235 h 1272"/>
                <a:gd name="T2" fmla="*/ 291 w 958"/>
                <a:gd name="T3" fmla="*/ 571 h 1272"/>
                <a:gd name="T4" fmla="*/ 878 w 958"/>
                <a:gd name="T5" fmla="*/ 571 h 1272"/>
                <a:gd name="T6" fmla="*/ 878 w 958"/>
                <a:gd name="T7" fmla="*/ 806 h 1272"/>
                <a:gd name="T8" fmla="*/ 291 w 958"/>
                <a:gd name="T9" fmla="*/ 806 h 1272"/>
                <a:gd name="T10" fmla="*/ 291 w 958"/>
                <a:gd name="T11" fmla="*/ 1271 h 1272"/>
                <a:gd name="T12" fmla="*/ 0 w 958"/>
                <a:gd name="T13" fmla="*/ 1271 h 1272"/>
                <a:gd name="T14" fmla="*/ 0 w 958"/>
                <a:gd name="T15" fmla="*/ 0 h 1272"/>
                <a:gd name="T16" fmla="*/ 957 w 958"/>
                <a:gd name="T17" fmla="*/ 0 h 1272"/>
                <a:gd name="T18" fmla="*/ 957 w 958"/>
                <a:gd name="T19" fmla="*/ 235 h 1272"/>
                <a:gd name="T20" fmla="*/ 291 w 958"/>
                <a:gd name="T21" fmla="*/ 235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8" h="1272">
                  <a:moveTo>
                    <a:pt x="291" y="235"/>
                  </a:moveTo>
                  <a:lnTo>
                    <a:pt x="291" y="571"/>
                  </a:lnTo>
                  <a:lnTo>
                    <a:pt x="878" y="571"/>
                  </a:lnTo>
                  <a:lnTo>
                    <a:pt x="878" y="806"/>
                  </a:lnTo>
                  <a:lnTo>
                    <a:pt x="291" y="806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5"/>
                  </a:lnTo>
                  <a:lnTo>
                    <a:pt x="291" y="2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4" name="Freeform 7">
              <a:extLst>
                <a:ext uri="{FF2B5EF4-FFF2-40B4-BE49-F238E27FC236}">
                  <a16:creationId xmlns:a16="http://schemas.microsoft.com/office/drawing/2014/main" id="{A7C6300C-FB54-5D4A-9FE8-272A230B0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025" y="3282950"/>
              <a:ext cx="501650" cy="473075"/>
            </a:xfrm>
            <a:custGeom>
              <a:avLst/>
              <a:gdLst>
                <a:gd name="T0" fmla="*/ 6 w 1394"/>
                <a:gd name="T1" fmla="*/ 589 h 1312"/>
                <a:gd name="T2" fmla="*/ 57 w 1394"/>
                <a:gd name="T3" fmla="*/ 393 h 1312"/>
                <a:gd name="T4" fmla="*/ 157 w 1394"/>
                <a:gd name="T5" fmla="*/ 230 h 1312"/>
                <a:gd name="T6" fmla="*/ 303 w 1394"/>
                <a:gd name="T7" fmla="*/ 107 h 1312"/>
                <a:gd name="T8" fmla="*/ 488 w 1394"/>
                <a:gd name="T9" fmla="*/ 28 h 1312"/>
                <a:gd name="T10" fmla="*/ 700 w 1394"/>
                <a:gd name="T11" fmla="*/ 0 h 1312"/>
                <a:gd name="T12" fmla="*/ 840 w 1394"/>
                <a:gd name="T13" fmla="*/ 12 h 1312"/>
                <a:gd name="T14" fmla="*/ 1036 w 1394"/>
                <a:gd name="T15" fmla="*/ 73 h 1312"/>
                <a:gd name="T16" fmla="*/ 1191 w 1394"/>
                <a:gd name="T17" fmla="*/ 185 h 1312"/>
                <a:gd name="T18" fmla="*/ 1309 w 1394"/>
                <a:gd name="T19" fmla="*/ 336 h 1312"/>
                <a:gd name="T20" fmla="*/ 1376 w 1394"/>
                <a:gd name="T21" fmla="*/ 521 h 1312"/>
                <a:gd name="T22" fmla="*/ 1393 w 1394"/>
                <a:gd name="T23" fmla="*/ 656 h 1312"/>
                <a:gd name="T24" fmla="*/ 1359 w 1394"/>
                <a:gd name="T25" fmla="*/ 857 h 1312"/>
                <a:gd name="T26" fmla="*/ 1275 w 1394"/>
                <a:gd name="T27" fmla="*/ 1031 h 1312"/>
                <a:gd name="T28" fmla="*/ 1148 w 1394"/>
                <a:gd name="T29" fmla="*/ 1171 h 1312"/>
                <a:gd name="T30" fmla="*/ 974 w 1394"/>
                <a:gd name="T31" fmla="*/ 1266 h 1312"/>
                <a:gd name="T32" fmla="*/ 773 w 1394"/>
                <a:gd name="T33" fmla="*/ 1311 h 1312"/>
                <a:gd name="T34" fmla="*/ 622 w 1394"/>
                <a:gd name="T35" fmla="*/ 1311 h 1312"/>
                <a:gd name="T36" fmla="*/ 420 w 1394"/>
                <a:gd name="T37" fmla="*/ 1266 h 1312"/>
                <a:gd name="T38" fmla="*/ 247 w 1394"/>
                <a:gd name="T39" fmla="*/ 1171 h 1312"/>
                <a:gd name="T40" fmla="*/ 118 w 1394"/>
                <a:gd name="T41" fmla="*/ 1031 h 1312"/>
                <a:gd name="T42" fmla="*/ 34 w 1394"/>
                <a:gd name="T43" fmla="*/ 857 h 1312"/>
                <a:gd name="T44" fmla="*/ 0 w 1394"/>
                <a:gd name="T45" fmla="*/ 656 h 1312"/>
                <a:gd name="T46" fmla="*/ 1092 w 1394"/>
                <a:gd name="T47" fmla="*/ 611 h 1312"/>
                <a:gd name="T48" fmla="*/ 1063 w 1394"/>
                <a:gd name="T49" fmla="*/ 493 h 1312"/>
                <a:gd name="T50" fmla="*/ 1008 w 1394"/>
                <a:gd name="T51" fmla="*/ 393 h 1312"/>
                <a:gd name="T52" fmla="*/ 924 w 1394"/>
                <a:gd name="T53" fmla="*/ 314 h 1312"/>
                <a:gd name="T54" fmla="*/ 817 w 1394"/>
                <a:gd name="T55" fmla="*/ 269 h 1312"/>
                <a:gd name="T56" fmla="*/ 700 w 1394"/>
                <a:gd name="T57" fmla="*/ 252 h 1312"/>
                <a:gd name="T58" fmla="*/ 616 w 1394"/>
                <a:gd name="T59" fmla="*/ 258 h 1312"/>
                <a:gd name="T60" fmla="*/ 504 w 1394"/>
                <a:gd name="T61" fmla="*/ 297 h 1312"/>
                <a:gd name="T62" fmla="*/ 415 w 1394"/>
                <a:gd name="T63" fmla="*/ 364 h 1312"/>
                <a:gd name="T64" fmla="*/ 347 w 1394"/>
                <a:gd name="T65" fmla="*/ 454 h 1312"/>
                <a:gd name="T66" fmla="*/ 309 w 1394"/>
                <a:gd name="T67" fmla="*/ 571 h 1312"/>
                <a:gd name="T68" fmla="*/ 303 w 1394"/>
                <a:gd name="T69" fmla="*/ 656 h 1312"/>
                <a:gd name="T70" fmla="*/ 319 w 1394"/>
                <a:gd name="T71" fmla="*/ 785 h 1312"/>
                <a:gd name="T72" fmla="*/ 365 w 1394"/>
                <a:gd name="T73" fmla="*/ 891 h 1312"/>
                <a:gd name="T74" fmla="*/ 443 w 1394"/>
                <a:gd name="T75" fmla="*/ 975 h 1312"/>
                <a:gd name="T76" fmla="*/ 538 w 1394"/>
                <a:gd name="T77" fmla="*/ 1031 h 1312"/>
                <a:gd name="T78" fmla="*/ 656 w 1394"/>
                <a:gd name="T79" fmla="*/ 1059 h 1312"/>
                <a:gd name="T80" fmla="*/ 739 w 1394"/>
                <a:gd name="T81" fmla="*/ 1059 h 1312"/>
                <a:gd name="T82" fmla="*/ 857 w 1394"/>
                <a:gd name="T83" fmla="*/ 1031 h 1312"/>
                <a:gd name="T84" fmla="*/ 952 w 1394"/>
                <a:gd name="T85" fmla="*/ 975 h 1312"/>
                <a:gd name="T86" fmla="*/ 1030 w 1394"/>
                <a:gd name="T87" fmla="*/ 891 h 1312"/>
                <a:gd name="T88" fmla="*/ 1075 w 1394"/>
                <a:gd name="T89" fmla="*/ 785 h 1312"/>
                <a:gd name="T90" fmla="*/ 1097 w 1394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94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7" y="393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202" y="185"/>
                  </a:lnTo>
                  <a:lnTo>
                    <a:pt x="247" y="146"/>
                  </a:lnTo>
                  <a:lnTo>
                    <a:pt x="303" y="107"/>
                  </a:lnTo>
                  <a:lnTo>
                    <a:pt x="359" y="79"/>
                  </a:lnTo>
                  <a:lnTo>
                    <a:pt x="420" y="51"/>
                  </a:lnTo>
                  <a:lnTo>
                    <a:pt x="488" y="28"/>
                  </a:lnTo>
                  <a:lnTo>
                    <a:pt x="555" y="12"/>
                  </a:lnTo>
                  <a:lnTo>
                    <a:pt x="622" y="0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3" y="0"/>
                  </a:lnTo>
                  <a:lnTo>
                    <a:pt x="840" y="12"/>
                  </a:lnTo>
                  <a:lnTo>
                    <a:pt x="907" y="28"/>
                  </a:lnTo>
                  <a:lnTo>
                    <a:pt x="974" y="51"/>
                  </a:lnTo>
                  <a:lnTo>
                    <a:pt x="1036" y="73"/>
                  </a:lnTo>
                  <a:lnTo>
                    <a:pt x="1092" y="107"/>
                  </a:lnTo>
                  <a:lnTo>
                    <a:pt x="1148" y="146"/>
                  </a:lnTo>
                  <a:lnTo>
                    <a:pt x="1191" y="185"/>
                  </a:lnTo>
                  <a:lnTo>
                    <a:pt x="1236" y="230"/>
                  </a:lnTo>
                  <a:lnTo>
                    <a:pt x="1275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59" y="454"/>
                  </a:lnTo>
                  <a:lnTo>
                    <a:pt x="1376" y="521"/>
                  </a:lnTo>
                  <a:lnTo>
                    <a:pt x="1387" y="589"/>
                  </a:lnTo>
                  <a:lnTo>
                    <a:pt x="1393" y="656"/>
                  </a:lnTo>
                  <a:lnTo>
                    <a:pt x="1393" y="656"/>
                  </a:lnTo>
                  <a:lnTo>
                    <a:pt x="1387" y="728"/>
                  </a:lnTo>
                  <a:lnTo>
                    <a:pt x="1376" y="795"/>
                  </a:lnTo>
                  <a:lnTo>
                    <a:pt x="1359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5" y="1031"/>
                  </a:lnTo>
                  <a:lnTo>
                    <a:pt x="1236" y="1081"/>
                  </a:lnTo>
                  <a:lnTo>
                    <a:pt x="1191" y="1126"/>
                  </a:lnTo>
                  <a:lnTo>
                    <a:pt x="1148" y="1171"/>
                  </a:lnTo>
                  <a:lnTo>
                    <a:pt x="1092" y="1204"/>
                  </a:lnTo>
                  <a:lnTo>
                    <a:pt x="1036" y="1238"/>
                  </a:lnTo>
                  <a:lnTo>
                    <a:pt x="974" y="1266"/>
                  </a:lnTo>
                  <a:lnTo>
                    <a:pt x="907" y="1283"/>
                  </a:lnTo>
                  <a:lnTo>
                    <a:pt x="840" y="1299"/>
                  </a:lnTo>
                  <a:lnTo>
                    <a:pt x="773" y="1311"/>
                  </a:lnTo>
                  <a:lnTo>
                    <a:pt x="700" y="1311"/>
                  </a:lnTo>
                  <a:lnTo>
                    <a:pt x="700" y="1311"/>
                  </a:lnTo>
                  <a:lnTo>
                    <a:pt x="622" y="1311"/>
                  </a:lnTo>
                  <a:lnTo>
                    <a:pt x="555" y="1299"/>
                  </a:lnTo>
                  <a:lnTo>
                    <a:pt x="488" y="1283"/>
                  </a:lnTo>
                  <a:lnTo>
                    <a:pt x="420" y="1266"/>
                  </a:lnTo>
                  <a:lnTo>
                    <a:pt x="359" y="1238"/>
                  </a:lnTo>
                  <a:lnTo>
                    <a:pt x="303" y="1204"/>
                  </a:lnTo>
                  <a:lnTo>
                    <a:pt x="247" y="1171"/>
                  </a:lnTo>
                  <a:lnTo>
                    <a:pt x="202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75"/>
                  </a:lnTo>
                  <a:lnTo>
                    <a:pt x="57" y="919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7" y="656"/>
                  </a:moveTo>
                  <a:lnTo>
                    <a:pt x="1097" y="656"/>
                  </a:lnTo>
                  <a:lnTo>
                    <a:pt x="1092" y="611"/>
                  </a:lnTo>
                  <a:lnTo>
                    <a:pt x="1086" y="571"/>
                  </a:lnTo>
                  <a:lnTo>
                    <a:pt x="1075" y="526"/>
                  </a:lnTo>
                  <a:lnTo>
                    <a:pt x="1063" y="493"/>
                  </a:lnTo>
                  <a:lnTo>
                    <a:pt x="1047" y="454"/>
                  </a:lnTo>
                  <a:lnTo>
                    <a:pt x="1030" y="421"/>
                  </a:lnTo>
                  <a:lnTo>
                    <a:pt x="1008" y="393"/>
                  </a:lnTo>
                  <a:lnTo>
                    <a:pt x="980" y="364"/>
                  </a:lnTo>
                  <a:lnTo>
                    <a:pt x="952" y="336"/>
                  </a:lnTo>
                  <a:lnTo>
                    <a:pt x="924" y="314"/>
                  </a:lnTo>
                  <a:lnTo>
                    <a:pt x="890" y="297"/>
                  </a:lnTo>
                  <a:lnTo>
                    <a:pt x="857" y="280"/>
                  </a:lnTo>
                  <a:lnTo>
                    <a:pt x="817" y="269"/>
                  </a:lnTo>
                  <a:lnTo>
                    <a:pt x="779" y="258"/>
                  </a:lnTo>
                  <a:lnTo>
                    <a:pt x="739" y="252"/>
                  </a:lnTo>
                  <a:lnTo>
                    <a:pt x="700" y="252"/>
                  </a:lnTo>
                  <a:lnTo>
                    <a:pt x="700" y="252"/>
                  </a:lnTo>
                  <a:lnTo>
                    <a:pt x="656" y="252"/>
                  </a:lnTo>
                  <a:lnTo>
                    <a:pt x="616" y="258"/>
                  </a:lnTo>
                  <a:lnTo>
                    <a:pt x="577" y="269"/>
                  </a:lnTo>
                  <a:lnTo>
                    <a:pt x="538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3" y="336"/>
                  </a:lnTo>
                  <a:lnTo>
                    <a:pt x="415" y="364"/>
                  </a:lnTo>
                  <a:lnTo>
                    <a:pt x="387" y="393"/>
                  </a:lnTo>
                  <a:lnTo>
                    <a:pt x="365" y="421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9" y="526"/>
                  </a:lnTo>
                  <a:lnTo>
                    <a:pt x="309" y="571"/>
                  </a:lnTo>
                  <a:lnTo>
                    <a:pt x="303" y="611"/>
                  </a:lnTo>
                  <a:lnTo>
                    <a:pt x="303" y="656"/>
                  </a:lnTo>
                  <a:lnTo>
                    <a:pt x="303" y="656"/>
                  </a:lnTo>
                  <a:lnTo>
                    <a:pt x="303" y="700"/>
                  </a:lnTo>
                  <a:lnTo>
                    <a:pt x="309" y="745"/>
                  </a:lnTo>
                  <a:lnTo>
                    <a:pt x="319" y="785"/>
                  </a:lnTo>
                  <a:lnTo>
                    <a:pt x="331" y="824"/>
                  </a:lnTo>
                  <a:lnTo>
                    <a:pt x="347" y="857"/>
                  </a:lnTo>
                  <a:lnTo>
                    <a:pt x="365" y="891"/>
                  </a:lnTo>
                  <a:lnTo>
                    <a:pt x="387" y="925"/>
                  </a:lnTo>
                  <a:lnTo>
                    <a:pt x="415" y="953"/>
                  </a:lnTo>
                  <a:lnTo>
                    <a:pt x="443" y="975"/>
                  </a:lnTo>
                  <a:lnTo>
                    <a:pt x="470" y="997"/>
                  </a:lnTo>
                  <a:lnTo>
                    <a:pt x="504" y="1020"/>
                  </a:lnTo>
                  <a:lnTo>
                    <a:pt x="538" y="1031"/>
                  </a:lnTo>
                  <a:lnTo>
                    <a:pt x="577" y="1048"/>
                  </a:lnTo>
                  <a:lnTo>
                    <a:pt x="616" y="1053"/>
                  </a:lnTo>
                  <a:lnTo>
                    <a:pt x="656" y="1059"/>
                  </a:lnTo>
                  <a:lnTo>
                    <a:pt x="700" y="1064"/>
                  </a:lnTo>
                  <a:lnTo>
                    <a:pt x="700" y="1064"/>
                  </a:lnTo>
                  <a:lnTo>
                    <a:pt x="739" y="1059"/>
                  </a:lnTo>
                  <a:lnTo>
                    <a:pt x="779" y="1053"/>
                  </a:lnTo>
                  <a:lnTo>
                    <a:pt x="817" y="1048"/>
                  </a:lnTo>
                  <a:lnTo>
                    <a:pt x="857" y="1031"/>
                  </a:lnTo>
                  <a:lnTo>
                    <a:pt x="890" y="1020"/>
                  </a:lnTo>
                  <a:lnTo>
                    <a:pt x="924" y="997"/>
                  </a:lnTo>
                  <a:lnTo>
                    <a:pt x="952" y="975"/>
                  </a:lnTo>
                  <a:lnTo>
                    <a:pt x="980" y="953"/>
                  </a:lnTo>
                  <a:lnTo>
                    <a:pt x="1008" y="925"/>
                  </a:lnTo>
                  <a:lnTo>
                    <a:pt x="1030" y="891"/>
                  </a:lnTo>
                  <a:lnTo>
                    <a:pt x="1047" y="857"/>
                  </a:lnTo>
                  <a:lnTo>
                    <a:pt x="1063" y="824"/>
                  </a:lnTo>
                  <a:lnTo>
                    <a:pt x="1075" y="785"/>
                  </a:lnTo>
                  <a:lnTo>
                    <a:pt x="1086" y="745"/>
                  </a:lnTo>
                  <a:lnTo>
                    <a:pt x="1092" y="700"/>
                  </a:lnTo>
                  <a:lnTo>
                    <a:pt x="1097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5" name="Freeform 8">
              <a:extLst>
                <a:ext uri="{FF2B5EF4-FFF2-40B4-BE49-F238E27FC236}">
                  <a16:creationId xmlns:a16="http://schemas.microsoft.com/office/drawing/2014/main" id="{0EB5F0D2-BA8D-CE49-9075-4A54C1B2D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050" y="3290888"/>
              <a:ext cx="404813" cy="457200"/>
            </a:xfrm>
            <a:custGeom>
              <a:avLst/>
              <a:gdLst>
                <a:gd name="T0" fmla="*/ 811 w 1125"/>
                <a:gd name="T1" fmla="*/ 1271 h 1272"/>
                <a:gd name="T2" fmla="*/ 565 w 1125"/>
                <a:gd name="T3" fmla="*/ 912 h 1272"/>
                <a:gd name="T4" fmla="*/ 548 w 1125"/>
                <a:gd name="T5" fmla="*/ 912 h 1272"/>
                <a:gd name="T6" fmla="*/ 296 w 1125"/>
                <a:gd name="T7" fmla="*/ 912 h 1272"/>
                <a:gd name="T8" fmla="*/ 296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8 w 1125"/>
                <a:gd name="T15" fmla="*/ 0 h 1272"/>
                <a:gd name="T16" fmla="*/ 548 w 1125"/>
                <a:gd name="T17" fmla="*/ 0 h 1272"/>
                <a:gd name="T18" fmla="*/ 615 w 1125"/>
                <a:gd name="T19" fmla="*/ 0 h 1272"/>
                <a:gd name="T20" fmla="*/ 671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8 w 1125"/>
                <a:gd name="T31" fmla="*/ 95 h 1272"/>
                <a:gd name="T32" fmla="*/ 951 w 1125"/>
                <a:gd name="T33" fmla="*/ 123 h 1272"/>
                <a:gd name="T34" fmla="*/ 984 w 1125"/>
                <a:gd name="T35" fmla="*/ 151 h 1272"/>
                <a:gd name="T36" fmla="*/ 1018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79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5 w 1125"/>
                <a:gd name="T55" fmla="*/ 593 h 1272"/>
                <a:gd name="T56" fmla="*/ 1063 w 1125"/>
                <a:gd name="T57" fmla="*/ 649 h 1272"/>
                <a:gd name="T58" fmla="*/ 1035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901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11 w 1125"/>
                <a:gd name="T71" fmla="*/ 1271 h 1272"/>
                <a:gd name="T72" fmla="*/ 537 w 1125"/>
                <a:gd name="T73" fmla="*/ 240 h 1272"/>
                <a:gd name="T74" fmla="*/ 296 w 1125"/>
                <a:gd name="T75" fmla="*/ 240 h 1272"/>
                <a:gd name="T76" fmla="*/ 296 w 1125"/>
                <a:gd name="T77" fmla="*/ 683 h 1272"/>
                <a:gd name="T78" fmla="*/ 537 w 1125"/>
                <a:gd name="T79" fmla="*/ 683 h 1272"/>
                <a:gd name="T80" fmla="*/ 537 w 1125"/>
                <a:gd name="T81" fmla="*/ 683 h 1272"/>
                <a:gd name="T82" fmla="*/ 599 w 1125"/>
                <a:gd name="T83" fmla="*/ 677 h 1272"/>
                <a:gd name="T84" fmla="*/ 654 w 1125"/>
                <a:gd name="T85" fmla="*/ 666 h 1272"/>
                <a:gd name="T86" fmla="*/ 700 w 1125"/>
                <a:gd name="T87" fmla="*/ 649 h 1272"/>
                <a:gd name="T88" fmla="*/ 738 w 1125"/>
                <a:gd name="T89" fmla="*/ 621 h 1272"/>
                <a:gd name="T90" fmla="*/ 766 w 1125"/>
                <a:gd name="T91" fmla="*/ 588 h 1272"/>
                <a:gd name="T92" fmla="*/ 789 w 1125"/>
                <a:gd name="T93" fmla="*/ 554 h 1272"/>
                <a:gd name="T94" fmla="*/ 800 w 1125"/>
                <a:gd name="T95" fmla="*/ 509 h 1272"/>
                <a:gd name="T96" fmla="*/ 805 w 1125"/>
                <a:gd name="T97" fmla="*/ 459 h 1272"/>
                <a:gd name="T98" fmla="*/ 805 w 1125"/>
                <a:gd name="T99" fmla="*/ 459 h 1272"/>
                <a:gd name="T100" fmla="*/ 800 w 1125"/>
                <a:gd name="T101" fmla="*/ 408 h 1272"/>
                <a:gd name="T102" fmla="*/ 789 w 1125"/>
                <a:gd name="T103" fmla="*/ 364 h 1272"/>
                <a:gd name="T104" fmla="*/ 766 w 1125"/>
                <a:gd name="T105" fmla="*/ 330 h 1272"/>
                <a:gd name="T106" fmla="*/ 738 w 1125"/>
                <a:gd name="T107" fmla="*/ 297 h 1272"/>
                <a:gd name="T108" fmla="*/ 700 w 1125"/>
                <a:gd name="T109" fmla="*/ 269 h 1272"/>
                <a:gd name="T110" fmla="*/ 654 w 1125"/>
                <a:gd name="T111" fmla="*/ 252 h 1272"/>
                <a:gd name="T112" fmla="*/ 599 w 1125"/>
                <a:gd name="T113" fmla="*/ 240 h 1272"/>
                <a:gd name="T114" fmla="*/ 537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11" y="1271"/>
                  </a:moveTo>
                  <a:lnTo>
                    <a:pt x="565" y="912"/>
                  </a:lnTo>
                  <a:lnTo>
                    <a:pt x="548" y="912"/>
                  </a:lnTo>
                  <a:lnTo>
                    <a:pt x="296" y="912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15" y="0"/>
                  </a:lnTo>
                  <a:lnTo>
                    <a:pt x="671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8" y="95"/>
                  </a:lnTo>
                  <a:lnTo>
                    <a:pt x="951" y="123"/>
                  </a:lnTo>
                  <a:lnTo>
                    <a:pt x="984" y="151"/>
                  </a:lnTo>
                  <a:lnTo>
                    <a:pt x="1018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79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5" y="593"/>
                  </a:lnTo>
                  <a:lnTo>
                    <a:pt x="1063" y="649"/>
                  </a:lnTo>
                  <a:lnTo>
                    <a:pt x="1035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901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11" y="1271"/>
                  </a:lnTo>
                  <a:close/>
                  <a:moveTo>
                    <a:pt x="537" y="240"/>
                  </a:moveTo>
                  <a:lnTo>
                    <a:pt x="296" y="240"/>
                  </a:lnTo>
                  <a:lnTo>
                    <a:pt x="296" y="683"/>
                  </a:lnTo>
                  <a:lnTo>
                    <a:pt x="537" y="683"/>
                  </a:lnTo>
                  <a:lnTo>
                    <a:pt x="537" y="683"/>
                  </a:lnTo>
                  <a:lnTo>
                    <a:pt x="599" y="677"/>
                  </a:lnTo>
                  <a:lnTo>
                    <a:pt x="654" y="666"/>
                  </a:lnTo>
                  <a:lnTo>
                    <a:pt x="700" y="649"/>
                  </a:lnTo>
                  <a:lnTo>
                    <a:pt x="738" y="621"/>
                  </a:lnTo>
                  <a:lnTo>
                    <a:pt x="766" y="588"/>
                  </a:lnTo>
                  <a:lnTo>
                    <a:pt x="789" y="554"/>
                  </a:lnTo>
                  <a:lnTo>
                    <a:pt x="800" y="509"/>
                  </a:lnTo>
                  <a:lnTo>
                    <a:pt x="805" y="459"/>
                  </a:lnTo>
                  <a:lnTo>
                    <a:pt x="805" y="459"/>
                  </a:lnTo>
                  <a:lnTo>
                    <a:pt x="800" y="408"/>
                  </a:lnTo>
                  <a:lnTo>
                    <a:pt x="789" y="364"/>
                  </a:lnTo>
                  <a:lnTo>
                    <a:pt x="766" y="330"/>
                  </a:lnTo>
                  <a:lnTo>
                    <a:pt x="738" y="297"/>
                  </a:lnTo>
                  <a:lnTo>
                    <a:pt x="700" y="269"/>
                  </a:lnTo>
                  <a:lnTo>
                    <a:pt x="654" y="252"/>
                  </a:lnTo>
                  <a:lnTo>
                    <a:pt x="599" y="240"/>
                  </a:lnTo>
                  <a:lnTo>
                    <a:pt x="537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6" name="Freeform 9">
              <a:extLst>
                <a:ext uri="{FF2B5EF4-FFF2-40B4-BE49-F238E27FC236}">
                  <a16:creationId xmlns:a16="http://schemas.microsoft.com/office/drawing/2014/main" id="{AB06604F-5C2C-7E4B-BDCB-1ACCC878E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5475" y="3290888"/>
              <a:ext cx="515938" cy="457200"/>
            </a:xfrm>
            <a:custGeom>
              <a:avLst/>
              <a:gdLst>
                <a:gd name="T0" fmla="*/ 1158 w 1434"/>
                <a:gd name="T1" fmla="*/ 1271 h 1272"/>
                <a:gd name="T2" fmla="*/ 1158 w 1434"/>
                <a:gd name="T3" fmla="*/ 503 h 1272"/>
                <a:gd name="T4" fmla="*/ 783 w 1434"/>
                <a:gd name="T5" fmla="*/ 1137 h 1272"/>
                <a:gd name="T6" fmla="*/ 650 w 1434"/>
                <a:gd name="T7" fmla="*/ 1137 h 1272"/>
                <a:gd name="T8" fmla="*/ 280 w 1434"/>
                <a:gd name="T9" fmla="*/ 521 h 1272"/>
                <a:gd name="T10" fmla="*/ 280 w 1434"/>
                <a:gd name="T11" fmla="*/ 1271 h 1272"/>
                <a:gd name="T12" fmla="*/ 0 w 1434"/>
                <a:gd name="T13" fmla="*/ 1271 h 1272"/>
                <a:gd name="T14" fmla="*/ 0 w 1434"/>
                <a:gd name="T15" fmla="*/ 0 h 1272"/>
                <a:gd name="T16" fmla="*/ 246 w 1434"/>
                <a:gd name="T17" fmla="*/ 0 h 1272"/>
                <a:gd name="T18" fmla="*/ 722 w 1434"/>
                <a:gd name="T19" fmla="*/ 789 h 1272"/>
                <a:gd name="T20" fmla="*/ 1186 w 1434"/>
                <a:gd name="T21" fmla="*/ 0 h 1272"/>
                <a:gd name="T22" fmla="*/ 1427 w 1434"/>
                <a:gd name="T23" fmla="*/ 0 h 1272"/>
                <a:gd name="T24" fmla="*/ 1433 w 1434"/>
                <a:gd name="T25" fmla="*/ 1271 h 1272"/>
                <a:gd name="T26" fmla="*/ 1158 w 1434"/>
                <a:gd name="T27" fmla="*/ 1271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4" h="1272">
                  <a:moveTo>
                    <a:pt x="1158" y="1271"/>
                  </a:moveTo>
                  <a:lnTo>
                    <a:pt x="1158" y="503"/>
                  </a:lnTo>
                  <a:lnTo>
                    <a:pt x="783" y="1137"/>
                  </a:lnTo>
                  <a:lnTo>
                    <a:pt x="650" y="1137"/>
                  </a:lnTo>
                  <a:lnTo>
                    <a:pt x="280" y="521"/>
                  </a:lnTo>
                  <a:lnTo>
                    <a:pt x="280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722" y="789"/>
                  </a:lnTo>
                  <a:lnTo>
                    <a:pt x="1186" y="0"/>
                  </a:lnTo>
                  <a:lnTo>
                    <a:pt x="1427" y="0"/>
                  </a:lnTo>
                  <a:lnTo>
                    <a:pt x="1433" y="1271"/>
                  </a:lnTo>
                  <a:lnTo>
                    <a:pt x="1158" y="12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7" name="Freeform 10">
              <a:extLst>
                <a:ext uri="{FF2B5EF4-FFF2-40B4-BE49-F238E27FC236}">
                  <a16:creationId xmlns:a16="http://schemas.microsoft.com/office/drawing/2014/main" id="{C3B2E190-92F6-194F-AF1F-FC6CABC41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9038" y="3290888"/>
              <a:ext cx="511175" cy="457200"/>
            </a:xfrm>
            <a:custGeom>
              <a:avLst/>
              <a:gdLst>
                <a:gd name="T0" fmla="*/ 1001 w 1422"/>
                <a:gd name="T1" fmla="*/ 997 h 1272"/>
                <a:gd name="T2" fmla="*/ 414 w 1422"/>
                <a:gd name="T3" fmla="*/ 997 h 1272"/>
                <a:gd name="T4" fmla="*/ 302 w 1422"/>
                <a:gd name="T5" fmla="*/ 1271 h 1272"/>
                <a:gd name="T6" fmla="*/ 0 w 1422"/>
                <a:gd name="T7" fmla="*/ 1271 h 1272"/>
                <a:gd name="T8" fmla="*/ 565 w 1422"/>
                <a:gd name="T9" fmla="*/ 0 h 1272"/>
                <a:gd name="T10" fmla="*/ 856 w 1422"/>
                <a:gd name="T11" fmla="*/ 0 h 1272"/>
                <a:gd name="T12" fmla="*/ 1421 w 1422"/>
                <a:gd name="T13" fmla="*/ 1271 h 1272"/>
                <a:gd name="T14" fmla="*/ 1113 w 1422"/>
                <a:gd name="T15" fmla="*/ 1271 h 1272"/>
                <a:gd name="T16" fmla="*/ 1001 w 1422"/>
                <a:gd name="T17" fmla="*/ 997 h 1272"/>
                <a:gd name="T18" fmla="*/ 912 w 1422"/>
                <a:gd name="T19" fmla="*/ 772 h 1272"/>
                <a:gd name="T20" fmla="*/ 711 w 1422"/>
                <a:gd name="T21" fmla="*/ 285 h 1272"/>
                <a:gd name="T22" fmla="*/ 509 w 1422"/>
                <a:gd name="T23" fmla="*/ 772 h 1272"/>
                <a:gd name="T24" fmla="*/ 912 w 1422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2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1" y="1271"/>
                  </a:lnTo>
                  <a:lnTo>
                    <a:pt x="1113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1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8" name="Freeform 11">
              <a:extLst>
                <a:ext uri="{FF2B5EF4-FFF2-40B4-BE49-F238E27FC236}">
                  <a16:creationId xmlns:a16="http://schemas.microsoft.com/office/drawing/2014/main" id="{00BE2503-A57F-CE44-8476-8CBC32F4C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4813" y="3290888"/>
              <a:ext cx="398462" cy="457200"/>
            </a:xfrm>
            <a:custGeom>
              <a:avLst/>
              <a:gdLst>
                <a:gd name="T0" fmla="*/ 408 w 1109"/>
                <a:gd name="T1" fmla="*/ 240 h 1272"/>
                <a:gd name="T2" fmla="*/ 0 w 1109"/>
                <a:gd name="T3" fmla="*/ 240 h 1272"/>
                <a:gd name="T4" fmla="*/ 0 w 1109"/>
                <a:gd name="T5" fmla="*/ 0 h 1272"/>
                <a:gd name="T6" fmla="*/ 1108 w 1109"/>
                <a:gd name="T7" fmla="*/ 0 h 1272"/>
                <a:gd name="T8" fmla="*/ 1108 w 1109"/>
                <a:gd name="T9" fmla="*/ 240 h 1272"/>
                <a:gd name="T10" fmla="*/ 699 w 1109"/>
                <a:gd name="T11" fmla="*/ 240 h 1272"/>
                <a:gd name="T12" fmla="*/ 699 w 1109"/>
                <a:gd name="T13" fmla="*/ 1271 h 1272"/>
                <a:gd name="T14" fmla="*/ 408 w 1109"/>
                <a:gd name="T15" fmla="*/ 1271 h 1272"/>
                <a:gd name="T16" fmla="*/ 408 w 1109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9" h="1272">
                  <a:moveTo>
                    <a:pt x="408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8" y="0"/>
                  </a:lnTo>
                  <a:lnTo>
                    <a:pt x="1108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8" y="1271"/>
                  </a:lnTo>
                  <a:lnTo>
                    <a:pt x="408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9" name="Freeform 12">
              <a:extLst>
                <a:ext uri="{FF2B5EF4-FFF2-40B4-BE49-F238E27FC236}">
                  <a16:creationId xmlns:a16="http://schemas.microsoft.com/office/drawing/2014/main" id="{D7C14B3F-287B-0042-B9F2-01B1E8589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0425" y="3290888"/>
              <a:ext cx="106363" cy="457200"/>
            </a:xfrm>
            <a:custGeom>
              <a:avLst/>
              <a:gdLst>
                <a:gd name="T0" fmla="*/ 0 w 297"/>
                <a:gd name="T1" fmla="*/ 0 h 1272"/>
                <a:gd name="T2" fmla="*/ 296 w 297"/>
                <a:gd name="T3" fmla="*/ 0 h 1272"/>
                <a:gd name="T4" fmla="*/ 296 w 297"/>
                <a:gd name="T5" fmla="*/ 1271 h 1272"/>
                <a:gd name="T6" fmla="*/ 0 w 297"/>
                <a:gd name="T7" fmla="*/ 1271 h 1272"/>
                <a:gd name="T8" fmla="*/ 0 w 297"/>
                <a:gd name="T9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1272">
                  <a:moveTo>
                    <a:pt x="0" y="0"/>
                  </a:moveTo>
                  <a:lnTo>
                    <a:pt x="296" y="0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0" name="Freeform 13">
              <a:extLst>
                <a:ext uri="{FF2B5EF4-FFF2-40B4-BE49-F238E27FC236}">
                  <a16:creationId xmlns:a16="http://schemas.microsoft.com/office/drawing/2014/main" id="{BB5431F7-774B-C342-84EE-B5BC4A86C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4575" y="3282950"/>
              <a:ext cx="500063" cy="473075"/>
            </a:xfrm>
            <a:custGeom>
              <a:avLst/>
              <a:gdLst>
                <a:gd name="T0" fmla="*/ 6 w 1389"/>
                <a:gd name="T1" fmla="*/ 589 h 1312"/>
                <a:gd name="T2" fmla="*/ 51 w 1389"/>
                <a:gd name="T3" fmla="*/ 393 h 1312"/>
                <a:gd name="T4" fmla="*/ 157 w 1389"/>
                <a:gd name="T5" fmla="*/ 230 h 1312"/>
                <a:gd name="T6" fmla="*/ 302 w 1389"/>
                <a:gd name="T7" fmla="*/ 107 h 1312"/>
                <a:gd name="T8" fmla="*/ 481 w 1389"/>
                <a:gd name="T9" fmla="*/ 28 h 1312"/>
                <a:gd name="T10" fmla="*/ 694 w 1389"/>
                <a:gd name="T11" fmla="*/ 0 h 1312"/>
                <a:gd name="T12" fmla="*/ 840 w 1389"/>
                <a:gd name="T13" fmla="*/ 12 h 1312"/>
                <a:gd name="T14" fmla="*/ 1035 w 1389"/>
                <a:gd name="T15" fmla="*/ 73 h 1312"/>
                <a:gd name="T16" fmla="*/ 1192 w 1389"/>
                <a:gd name="T17" fmla="*/ 185 h 1312"/>
                <a:gd name="T18" fmla="*/ 1309 w 1389"/>
                <a:gd name="T19" fmla="*/ 336 h 1312"/>
                <a:gd name="T20" fmla="*/ 1376 w 1389"/>
                <a:gd name="T21" fmla="*/ 521 h 1312"/>
                <a:gd name="T22" fmla="*/ 1388 w 1389"/>
                <a:gd name="T23" fmla="*/ 656 h 1312"/>
                <a:gd name="T24" fmla="*/ 1360 w 1389"/>
                <a:gd name="T25" fmla="*/ 857 h 1312"/>
                <a:gd name="T26" fmla="*/ 1276 w 1389"/>
                <a:gd name="T27" fmla="*/ 1031 h 1312"/>
                <a:gd name="T28" fmla="*/ 1141 w 1389"/>
                <a:gd name="T29" fmla="*/ 1171 h 1312"/>
                <a:gd name="T30" fmla="*/ 973 w 1389"/>
                <a:gd name="T31" fmla="*/ 1266 h 1312"/>
                <a:gd name="T32" fmla="*/ 767 w 1389"/>
                <a:gd name="T33" fmla="*/ 1311 h 1312"/>
                <a:gd name="T34" fmla="*/ 621 w 1389"/>
                <a:gd name="T35" fmla="*/ 1311 h 1312"/>
                <a:gd name="T36" fmla="*/ 420 w 1389"/>
                <a:gd name="T37" fmla="*/ 1266 h 1312"/>
                <a:gd name="T38" fmla="*/ 246 w 1389"/>
                <a:gd name="T39" fmla="*/ 1171 h 1312"/>
                <a:gd name="T40" fmla="*/ 118 w 1389"/>
                <a:gd name="T41" fmla="*/ 1031 h 1312"/>
                <a:gd name="T42" fmla="*/ 28 w 1389"/>
                <a:gd name="T43" fmla="*/ 857 h 1312"/>
                <a:gd name="T44" fmla="*/ 0 w 1389"/>
                <a:gd name="T45" fmla="*/ 656 h 1312"/>
                <a:gd name="T46" fmla="*/ 1091 w 1389"/>
                <a:gd name="T47" fmla="*/ 611 h 1312"/>
                <a:gd name="T48" fmla="*/ 1063 w 1389"/>
                <a:gd name="T49" fmla="*/ 493 h 1312"/>
                <a:gd name="T50" fmla="*/ 1001 w 1389"/>
                <a:gd name="T51" fmla="*/ 393 h 1312"/>
                <a:gd name="T52" fmla="*/ 918 w 1389"/>
                <a:gd name="T53" fmla="*/ 314 h 1312"/>
                <a:gd name="T54" fmla="*/ 817 w 1389"/>
                <a:gd name="T55" fmla="*/ 269 h 1312"/>
                <a:gd name="T56" fmla="*/ 694 w 1389"/>
                <a:gd name="T57" fmla="*/ 252 h 1312"/>
                <a:gd name="T58" fmla="*/ 616 w 1389"/>
                <a:gd name="T59" fmla="*/ 258 h 1312"/>
                <a:gd name="T60" fmla="*/ 503 w 1389"/>
                <a:gd name="T61" fmla="*/ 297 h 1312"/>
                <a:gd name="T62" fmla="*/ 414 w 1389"/>
                <a:gd name="T63" fmla="*/ 364 h 1312"/>
                <a:gd name="T64" fmla="*/ 347 w 1389"/>
                <a:gd name="T65" fmla="*/ 454 h 1312"/>
                <a:gd name="T66" fmla="*/ 308 w 1389"/>
                <a:gd name="T67" fmla="*/ 571 h 1312"/>
                <a:gd name="T68" fmla="*/ 297 w 1389"/>
                <a:gd name="T69" fmla="*/ 656 h 1312"/>
                <a:gd name="T70" fmla="*/ 313 w 1389"/>
                <a:gd name="T71" fmla="*/ 785 h 1312"/>
                <a:gd name="T72" fmla="*/ 364 w 1389"/>
                <a:gd name="T73" fmla="*/ 891 h 1312"/>
                <a:gd name="T74" fmla="*/ 442 w 1389"/>
                <a:gd name="T75" fmla="*/ 975 h 1312"/>
                <a:gd name="T76" fmla="*/ 537 w 1389"/>
                <a:gd name="T77" fmla="*/ 1031 h 1312"/>
                <a:gd name="T78" fmla="*/ 654 w 1389"/>
                <a:gd name="T79" fmla="*/ 1059 h 1312"/>
                <a:gd name="T80" fmla="*/ 739 w 1389"/>
                <a:gd name="T81" fmla="*/ 1059 h 1312"/>
                <a:gd name="T82" fmla="*/ 850 w 1389"/>
                <a:gd name="T83" fmla="*/ 1031 h 1312"/>
                <a:gd name="T84" fmla="*/ 951 w 1389"/>
                <a:gd name="T85" fmla="*/ 975 h 1312"/>
                <a:gd name="T86" fmla="*/ 1024 w 1389"/>
                <a:gd name="T87" fmla="*/ 891 h 1312"/>
                <a:gd name="T88" fmla="*/ 1074 w 1389"/>
                <a:gd name="T89" fmla="*/ 785 h 1312"/>
                <a:gd name="T90" fmla="*/ 1091 w 1389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89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7" y="521"/>
                  </a:lnTo>
                  <a:lnTo>
                    <a:pt x="28" y="454"/>
                  </a:lnTo>
                  <a:lnTo>
                    <a:pt x="51" y="393"/>
                  </a:lnTo>
                  <a:lnTo>
                    <a:pt x="84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302" y="107"/>
                  </a:lnTo>
                  <a:lnTo>
                    <a:pt x="358" y="79"/>
                  </a:lnTo>
                  <a:lnTo>
                    <a:pt x="420" y="51"/>
                  </a:lnTo>
                  <a:lnTo>
                    <a:pt x="481" y="28"/>
                  </a:lnTo>
                  <a:lnTo>
                    <a:pt x="548" y="12"/>
                  </a:lnTo>
                  <a:lnTo>
                    <a:pt x="621" y="0"/>
                  </a:lnTo>
                  <a:lnTo>
                    <a:pt x="694" y="0"/>
                  </a:lnTo>
                  <a:lnTo>
                    <a:pt x="694" y="0"/>
                  </a:lnTo>
                  <a:lnTo>
                    <a:pt x="767" y="0"/>
                  </a:lnTo>
                  <a:lnTo>
                    <a:pt x="840" y="12"/>
                  </a:lnTo>
                  <a:lnTo>
                    <a:pt x="906" y="28"/>
                  </a:lnTo>
                  <a:lnTo>
                    <a:pt x="973" y="51"/>
                  </a:lnTo>
                  <a:lnTo>
                    <a:pt x="1035" y="73"/>
                  </a:lnTo>
                  <a:lnTo>
                    <a:pt x="1091" y="107"/>
                  </a:lnTo>
                  <a:lnTo>
                    <a:pt x="1141" y="146"/>
                  </a:lnTo>
                  <a:lnTo>
                    <a:pt x="1192" y="185"/>
                  </a:lnTo>
                  <a:lnTo>
                    <a:pt x="1237" y="230"/>
                  </a:lnTo>
                  <a:lnTo>
                    <a:pt x="1276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60" y="454"/>
                  </a:lnTo>
                  <a:lnTo>
                    <a:pt x="1376" y="521"/>
                  </a:lnTo>
                  <a:lnTo>
                    <a:pt x="1388" y="589"/>
                  </a:lnTo>
                  <a:lnTo>
                    <a:pt x="1388" y="656"/>
                  </a:lnTo>
                  <a:lnTo>
                    <a:pt x="1388" y="656"/>
                  </a:lnTo>
                  <a:lnTo>
                    <a:pt x="1388" y="728"/>
                  </a:lnTo>
                  <a:lnTo>
                    <a:pt x="1376" y="795"/>
                  </a:lnTo>
                  <a:lnTo>
                    <a:pt x="1360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6" y="1031"/>
                  </a:lnTo>
                  <a:lnTo>
                    <a:pt x="1237" y="1081"/>
                  </a:lnTo>
                  <a:lnTo>
                    <a:pt x="1192" y="1126"/>
                  </a:lnTo>
                  <a:lnTo>
                    <a:pt x="1141" y="1171"/>
                  </a:lnTo>
                  <a:lnTo>
                    <a:pt x="1091" y="1204"/>
                  </a:lnTo>
                  <a:lnTo>
                    <a:pt x="1035" y="1238"/>
                  </a:lnTo>
                  <a:lnTo>
                    <a:pt x="973" y="1266"/>
                  </a:lnTo>
                  <a:lnTo>
                    <a:pt x="906" y="1283"/>
                  </a:lnTo>
                  <a:lnTo>
                    <a:pt x="840" y="1299"/>
                  </a:lnTo>
                  <a:lnTo>
                    <a:pt x="767" y="1311"/>
                  </a:lnTo>
                  <a:lnTo>
                    <a:pt x="694" y="1311"/>
                  </a:lnTo>
                  <a:lnTo>
                    <a:pt x="694" y="1311"/>
                  </a:lnTo>
                  <a:lnTo>
                    <a:pt x="621" y="1311"/>
                  </a:lnTo>
                  <a:lnTo>
                    <a:pt x="548" y="1299"/>
                  </a:lnTo>
                  <a:lnTo>
                    <a:pt x="481" y="1283"/>
                  </a:lnTo>
                  <a:lnTo>
                    <a:pt x="420" y="1266"/>
                  </a:lnTo>
                  <a:lnTo>
                    <a:pt x="358" y="1238"/>
                  </a:lnTo>
                  <a:lnTo>
                    <a:pt x="302" y="1204"/>
                  </a:lnTo>
                  <a:lnTo>
                    <a:pt x="246" y="1171"/>
                  </a:lnTo>
                  <a:lnTo>
                    <a:pt x="196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4" y="975"/>
                  </a:lnTo>
                  <a:lnTo>
                    <a:pt x="51" y="919"/>
                  </a:lnTo>
                  <a:lnTo>
                    <a:pt x="28" y="857"/>
                  </a:lnTo>
                  <a:lnTo>
                    <a:pt x="17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1" y="656"/>
                  </a:moveTo>
                  <a:lnTo>
                    <a:pt x="1091" y="656"/>
                  </a:lnTo>
                  <a:lnTo>
                    <a:pt x="1091" y="611"/>
                  </a:lnTo>
                  <a:lnTo>
                    <a:pt x="1086" y="571"/>
                  </a:lnTo>
                  <a:lnTo>
                    <a:pt x="1074" y="526"/>
                  </a:lnTo>
                  <a:lnTo>
                    <a:pt x="1063" y="493"/>
                  </a:lnTo>
                  <a:lnTo>
                    <a:pt x="1046" y="454"/>
                  </a:lnTo>
                  <a:lnTo>
                    <a:pt x="1024" y="421"/>
                  </a:lnTo>
                  <a:lnTo>
                    <a:pt x="1001" y="393"/>
                  </a:lnTo>
                  <a:lnTo>
                    <a:pt x="979" y="364"/>
                  </a:lnTo>
                  <a:lnTo>
                    <a:pt x="951" y="336"/>
                  </a:lnTo>
                  <a:lnTo>
                    <a:pt x="918" y="314"/>
                  </a:lnTo>
                  <a:lnTo>
                    <a:pt x="890" y="297"/>
                  </a:lnTo>
                  <a:lnTo>
                    <a:pt x="850" y="280"/>
                  </a:lnTo>
                  <a:lnTo>
                    <a:pt x="817" y="269"/>
                  </a:lnTo>
                  <a:lnTo>
                    <a:pt x="777" y="258"/>
                  </a:lnTo>
                  <a:lnTo>
                    <a:pt x="739" y="252"/>
                  </a:lnTo>
                  <a:lnTo>
                    <a:pt x="694" y="252"/>
                  </a:lnTo>
                  <a:lnTo>
                    <a:pt x="694" y="252"/>
                  </a:lnTo>
                  <a:lnTo>
                    <a:pt x="654" y="252"/>
                  </a:lnTo>
                  <a:lnTo>
                    <a:pt x="616" y="258"/>
                  </a:lnTo>
                  <a:lnTo>
                    <a:pt x="576" y="269"/>
                  </a:lnTo>
                  <a:lnTo>
                    <a:pt x="537" y="280"/>
                  </a:lnTo>
                  <a:lnTo>
                    <a:pt x="503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6" y="393"/>
                  </a:lnTo>
                  <a:lnTo>
                    <a:pt x="364" y="421"/>
                  </a:lnTo>
                  <a:lnTo>
                    <a:pt x="347" y="454"/>
                  </a:lnTo>
                  <a:lnTo>
                    <a:pt x="330" y="493"/>
                  </a:lnTo>
                  <a:lnTo>
                    <a:pt x="313" y="526"/>
                  </a:lnTo>
                  <a:lnTo>
                    <a:pt x="308" y="571"/>
                  </a:lnTo>
                  <a:lnTo>
                    <a:pt x="302" y="611"/>
                  </a:lnTo>
                  <a:lnTo>
                    <a:pt x="297" y="656"/>
                  </a:lnTo>
                  <a:lnTo>
                    <a:pt x="297" y="656"/>
                  </a:lnTo>
                  <a:lnTo>
                    <a:pt x="302" y="700"/>
                  </a:lnTo>
                  <a:lnTo>
                    <a:pt x="308" y="745"/>
                  </a:lnTo>
                  <a:lnTo>
                    <a:pt x="313" y="785"/>
                  </a:lnTo>
                  <a:lnTo>
                    <a:pt x="330" y="824"/>
                  </a:lnTo>
                  <a:lnTo>
                    <a:pt x="347" y="857"/>
                  </a:lnTo>
                  <a:lnTo>
                    <a:pt x="364" y="891"/>
                  </a:lnTo>
                  <a:lnTo>
                    <a:pt x="386" y="925"/>
                  </a:lnTo>
                  <a:lnTo>
                    <a:pt x="414" y="953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3" y="1020"/>
                  </a:lnTo>
                  <a:lnTo>
                    <a:pt x="537" y="1031"/>
                  </a:lnTo>
                  <a:lnTo>
                    <a:pt x="576" y="1048"/>
                  </a:lnTo>
                  <a:lnTo>
                    <a:pt x="616" y="1053"/>
                  </a:lnTo>
                  <a:lnTo>
                    <a:pt x="654" y="1059"/>
                  </a:lnTo>
                  <a:lnTo>
                    <a:pt x="694" y="1064"/>
                  </a:lnTo>
                  <a:lnTo>
                    <a:pt x="694" y="1064"/>
                  </a:lnTo>
                  <a:lnTo>
                    <a:pt x="739" y="1059"/>
                  </a:lnTo>
                  <a:lnTo>
                    <a:pt x="777" y="1053"/>
                  </a:lnTo>
                  <a:lnTo>
                    <a:pt x="817" y="1048"/>
                  </a:lnTo>
                  <a:lnTo>
                    <a:pt x="850" y="1031"/>
                  </a:lnTo>
                  <a:lnTo>
                    <a:pt x="890" y="1020"/>
                  </a:lnTo>
                  <a:lnTo>
                    <a:pt x="918" y="997"/>
                  </a:lnTo>
                  <a:lnTo>
                    <a:pt x="951" y="975"/>
                  </a:lnTo>
                  <a:lnTo>
                    <a:pt x="979" y="953"/>
                  </a:lnTo>
                  <a:lnTo>
                    <a:pt x="1001" y="925"/>
                  </a:lnTo>
                  <a:lnTo>
                    <a:pt x="1024" y="891"/>
                  </a:lnTo>
                  <a:lnTo>
                    <a:pt x="1046" y="857"/>
                  </a:lnTo>
                  <a:lnTo>
                    <a:pt x="1063" y="824"/>
                  </a:lnTo>
                  <a:lnTo>
                    <a:pt x="1074" y="785"/>
                  </a:lnTo>
                  <a:lnTo>
                    <a:pt x="1086" y="745"/>
                  </a:lnTo>
                  <a:lnTo>
                    <a:pt x="1091" y="700"/>
                  </a:lnTo>
                  <a:lnTo>
                    <a:pt x="1091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1" name="Freeform 14">
              <a:extLst>
                <a:ext uri="{FF2B5EF4-FFF2-40B4-BE49-F238E27FC236}">
                  <a16:creationId xmlns:a16="http://schemas.microsoft.com/office/drawing/2014/main" id="{3B05B79E-C91C-A349-A830-EA1A51984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401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2 w 1165"/>
                <a:gd name="T7" fmla="*/ 498 h 1272"/>
                <a:gd name="T8" fmla="*/ 292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1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2" y="498"/>
                  </a:lnTo>
                  <a:lnTo>
                    <a:pt x="292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2" name="Freeform 15">
              <a:extLst>
                <a:ext uri="{FF2B5EF4-FFF2-40B4-BE49-F238E27FC236}">
                  <a16:creationId xmlns:a16="http://schemas.microsoft.com/office/drawing/2014/main" id="{1833AD81-CD91-4242-B216-2CCFC2DF3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3846513"/>
              <a:ext cx="514350" cy="458787"/>
            </a:xfrm>
            <a:custGeom>
              <a:avLst/>
              <a:gdLst>
                <a:gd name="T0" fmla="*/ 1153 w 1428"/>
                <a:gd name="T1" fmla="*/ 1272 h 1273"/>
                <a:gd name="T2" fmla="*/ 1153 w 1428"/>
                <a:gd name="T3" fmla="*/ 510 h 1273"/>
                <a:gd name="T4" fmla="*/ 778 w 1428"/>
                <a:gd name="T5" fmla="*/ 1137 h 1273"/>
                <a:gd name="T6" fmla="*/ 643 w 1428"/>
                <a:gd name="T7" fmla="*/ 1137 h 1273"/>
                <a:gd name="T8" fmla="*/ 274 w 1428"/>
                <a:gd name="T9" fmla="*/ 522 h 1273"/>
                <a:gd name="T10" fmla="*/ 274 w 1428"/>
                <a:gd name="T11" fmla="*/ 1272 h 1273"/>
                <a:gd name="T12" fmla="*/ 0 w 1428"/>
                <a:gd name="T13" fmla="*/ 1272 h 1273"/>
                <a:gd name="T14" fmla="*/ 0 w 1428"/>
                <a:gd name="T15" fmla="*/ 0 h 1273"/>
                <a:gd name="T16" fmla="*/ 241 w 1428"/>
                <a:gd name="T17" fmla="*/ 0 h 1273"/>
                <a:gd name="T18" fmla="*/ 716 w 1428"/>
                <a:gd name="T19" fmla="*/ 790 h 1273"/>
                <a:gd name="T20" fmla="*/ 1181 w 1428"/>
                <a:gd name="T21" fmla="*/ 0 h 1273"/>
                <a:gd name="T22" fmla="*/ 1427 w 1428"/>
                <a:gd name="T23" fmla="*/ 0 h 1273"/>
                <a:gd name="T24" fmla="*/ 1427 w 1428"/>
                <a:gd name="T25" fmla="*/ 1272 h 1273"/>
                <a:gd name="T26" fmla="*/ 1153 w 1428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28" h="1273">
                  <a:moveTo>
                    <a:pt x="1153" y="1272"/>
                  </a:moveTo>
                  <a:lnTo>
                    <a:pt x="1153" y="510"/>
                  </a:lnTo>
                  <a:lnTo>
                    <a:pt x="778" y="1137"/>
                  </a:lnTo>
                  <a:lnTo>
                    <a:pt x="643" y="1137"/>
                  </a:lnTo>
                  <a:lnTo>
                    <a:pt x="274" y="522"/>
                  </a:lnTo>
                  <a:lnTo>
                    <a:pt x="27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716" y="790"/>
                  </a:lnTo>
                  <a:lnTo>
                    <a:pt x="1181" y="0"/>
                  </a:lnTo>
                  <a:lnTo>
                    <a:pt x="1427" y="0"/>
                  </a:lnTo>
                  <a:lnTo>
                    <a:pt x="1427" y="1272"/>
                  </a:lnTo>
                  <a:lnTo>
                    <a:pt x="1153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3" name="Freeform 16">
              <a:extLst>
                <a:ext uri="{FF2B5EF4-FFF2-40B4-BE49-F238E27FC236}">
                  <a16:creationId xmlns:a16="http://schemas.microsoft.com/office/drawing/2014/main" id="{2F538A04-C815-6F46-A95C-FAC61427E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725" y="3846513"/>
              <a:ext cx="514350" cy="458787"/>
            </a:xfrm>
            <a:custGeom>
              <a:avLst/>
              <a:gdLst>
                <a:gd name="T0" fmla="*/ 1001 w 1427"/>
                <a:gd name="T1" fmla="*/ 997 h 1273"/>
                <a:gd name="T2" fmla="*/ 414 w 1427"/>
                <a:gd name="T3" fmla="*/ 997 h 1273"/>
                <a:gd name="T4" fmla="*/ 302 w 1427"/>
                <a:gd name="T5" fmla="*/ 1272 h 1273"/>
                <a:gd name="T6" fmla="*/ 0 w 1427"/>
                <a:gd name="T7" fmla="*/ 1272 h 1273"/>
                <a:gd name="T8" fmla="*/ 565 w 1427"/>
                <a:gd name="T9" fmla="*/ 0 h 1273"/>
                <a:gd name="T10" fmla="*/ 856 w 1427"/>
                <a:gd name="T11" fmla="*/ 0 h 1273"/>
                <a:gd name="T12" fmla="*/ 1426 w 1427"/>
                <a:gd name="T13" fmla="*/ 1272 h 1273"/>
                <a:gd name="T14" fmla="*/ 1119 w 1427"/>
                <a:gd name="T15" fmla="*/ 1272 h 1273"/>
                <a:gd name="T16" fmla="*/ 1001 w 1427"/>
                <a:gd name="T17" fmla="*/ 997 h 1273"/>
                <a:gd name="T18" fmla="*/ 912 w 1427"/>
                <a:gd name="T19" fmla="*/ 773 h 1273"/>
                <a:gd name="T20" fmla="*/ 710 w 1427"/>
                <a:gd name="T21" fmla="*/ 286 h 1273"/>
                <a:gd name="T22" fmla="*/ 509 w 1427"/>
                <a:gd name="T23" fmla="*/ 773 h 1273"/>
                <a:gd name="T24" fmla="*/ 912 w 1427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3">
                  <a:moveTo>
                    <a:pt x="1001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2"/>
                  </a:lnTo>
                  <a:lnTo>
                    <a:pt x="1119" y="1272"/>
                  </a:lnTo>
                  <a:lnTo>
                    <a:pt x="1001" y="997"/>
                  </a:lnTo>
                  <a:close/>
                  <a:moveTo>
                    <a:pt x="912" y="773"/>
                  </a:moveTo>
                  <a:lnTo>
                    <a:pt x="710" y="286"/>
                  </a:lnTo>
                  <a:lnTo>
                    <a:pt x="509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4" name="Freeform 17">
              <a:extLst>
                <a:ext uri="{FF2B5EF4-FFF2-40B4-BE49-F238E27FC236}">
                  <a16:creationId xmlns:a16="http://schemas.microsoft.com/office/drawing/2014/main" id="{38546D6E-7A92-F54D-BB4E-A4E485BEB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11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1 w 1165"/>
                <a:gd name="T7" fmla="*/ 499 h 1273"/>
                <a:gd name="T8" fmla="*/ 291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6 w 1165"/>
                <a:gd name="T15" fmla="*/ 0 h 1273"/>
                <a:gd name="T16" fmla="*/ 873 w 1165"/>
                <a:gd name="T17" fmla="*/ 773 h 1273"/>
                <a:gd name="T18" fmla="*/ 873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73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5" name="Freeform 18">
              <a:extLst>
                <a:ext uri="{FF2B5EF4-FFF2-40B4-BE49-F238E27FC236}">
                  <a16:creationId xmlns:a16="http://schemas.microsoft.com/office/drawing/2014/main" id="{00C1676D-184A-7646-8F8E-783EC8741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5838" y="3846513"/>
              <a:ext cx="514350" cy="458787"/>
            </a:xfrm>
            <a:custGeom>
              <a:avLst/>
              <a:gdLst>
                <a:gd name="T0" fmla="*/ 1007 w 1428"/>
                <a:gd name="T1" fmla="*/ 997 h 1273"/>
                <a:gd name="T2" fmla="*/ 414 w 1428"/>
                <a:gd name="T3" fmla="*/ 997 h 1273"/>
                <a:gd name="T4" fmla="*/ 302 w 1428"/>
                <a:gd name="T5" fmla="*/ 1272 h 1273"/>
                <a:gd name="T6" fmla="*/ 0 w 1428"/>
                <a:gd name="T7" fmla="*/ 1272 h 1273"/>
                <a:gd name="T8" fmla="*/ 565 w 1428"/>
                <a:gd name="T9" fmla="*/ 0 h 1273"/>
                <a:gd name="T10" fmla="*/ 856 w 1428"/>
                <a:gd name="T11" fmla="*/ 0 h 1273"/>
                <a:gd name="T12" fmla="*/ 1427 w 1428"/>
                <a:gd name="T13" fmla="*/ 1272 h 1273"/>
                <a:gd name="T14" fmla="*/ 1119 w 1428"/>
                <a:gd name="T15" fmla="*/ 1272 h 1273"/>
                <a:gd name="T16" fmla="*/ 1007 w 1428"/>
                <a:gd name="T17" fmla="*/ 997 h 1273"/>
                <a:gd name="T18" fmla="*/ 912 w 1428"/>
                <a:gd name="T19" fmla="*/ 773 h 1273"/>
                <a:gd name="T20" fmla="*/ 711 w 1428"/>
                <a:gd name="T21" fmla="*/ 286 h 1273"/>
                <a:gd name="T22" fmla="*/ 510 w 1428"/>
                <a:gd name="T23" fmla="*/ 773 h 1273"/>
                <a:gd name="T24" fmla="*/ 912 w 1428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8" h="1273">
                  <a:moveTo>
                    <a:pt x="1007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7" y="1272"/>
                  </a:lnTo>
                  <a:lnTo>
                    <a:pt x="1119" y="1272"/>
                  </a:lnTo>
                  <a:lnTo>
                    <a:pt x="1007" y="997"/>
                  </a:lnTo>
                  <a:close/>
                  <a:moveTo>
                    <a:pt x="912" y="773"/>
                  </a:moveTo>
                  <a:lnTo>
                    <a:pt x="711" y="286"/>
                  </a:lnTo>
                  <a:lnTo>
                    <a:pt x="510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6" name="Freeform 19">
              <a:extLst>
                <a:ext uri="{FF2B5EF4-FFF2-40B4-BE49-F238E27FC236}">
                  <a16:creationId xmlns:a16="http://schemas.microsoft.com/office/drawing/2014/main" id="{3B9AE9FE-A4F0-E14E-979C-C4EA4F78F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300" y="3838575"/>
              <a:ext cx="442913" cy="474663"/>
            </a:xfrm>
            <a:custGeom>
              <a:avLst/>
              <a:gdLst>
                <a:gd name="T0" fmla="*/ 1203 w 1232"/>
                <a:gd name="T1" fmla="*/ 639 h 1318"/>
                <a:gd name="T2" fmla="*/ 1203 w 1232"/>
                <a:gd name="T3" fmla="*/ 1154 h 1318"/>
                <a:gd name="T4" fmla="*/ 1091 w 1232"/>
                <a:gd name="T5" fmla="*/ 1221 h 1318"/>
                <a:gd name="T6" fmla="*/ 962 w 1232"/>
                <a:gd name="T7" fmla="*/ 1272 h 1318"/>
                <a:gd name="T8" fmla="*/ 829 w 1232"/>
                <a:gd name="T9" fmla="*/ 1305 h 1318"/>
                <a:gd name="T10" fmla="*/ 694 w 1232"/>
                <a:gd name="T11" fmla="*/ 1317 h 1318"/>
                <a:gd name="T12" fmla="*/ 621 w 1232"/>
                <a:gd name="T13" fmla="*/ 1311 h 1318"/>
                <a:gd name="T14" fmla="*/ 482 w 1232"/>
                <a:gd name="T15" fmla="*/ 1288 h 1318"/>
                <a:gd name="T16" fmla="*/ 353 w 1232"/>
                <a:gd name="T17" fmla="*/ 1238 h 1318"/>
                <a:gd name="T18" fmla="*/ 246 w 1232"/>
                <a:gd name="T19" fmla="*/ 1171 h 1318"/>
                <a:gd name="T20" fmla="*/ 151 w 1232"/>
                <a:gd name="T21" fmla="*/ 1081 h 1318"/>
                <a:gd name="T22" fmla="*/ 79 w 1232"/>
                <a:gd name="T23" fmla="*/ 981 h 1318"/>
                <a:gd name="T24" fmla="*/ 28 w 1232"/>
                <a:gd name="T25" fmla="*/ 857 h 1318"/>
                <a:gd name="T26" fmla="*/ 6 w 1232"/>
                <a:gd name="T27" fmla="*/ 728 h 1318"/>
                <a:gd name="T28" fmla="*/ 0 w 1232"/>
                <a:gd name="T29" fmla="*/ 655 h 1318"/>
                <a:gd name="T30" fmla="*/ 12 w 1232"/>
                <a:gd name="T31" fmla="*/ 521 h 1318"/>
                <a:gd name="T32" fmla="*/ 51 w 1232"/>
                <a:gd name="T33" fmla="*/ 392 h 1318"/>
                <a:gd name="T34" fmla="*/ 113 w 1232"/>
                <a:gd name="T35" fmla="*/ 280 h 1318"/>
                <a:gd name="T36" fmla="*/ 196 w 1232"/>
                <a:gd name="T37" fmla="*/ 185 h 1318"/>
                <a:gd name="T38" fmla="*/ 297 w 1232"/>
                <a:gd name="T39" fmla="*/ 107 h 1318"/>
                <a:gd name="T40" fmla="*/ 420 w 1232"/>
                <a:gd name="T41" fmla="*/ 50 h 1318"/>
                <a:gd name="T42" fmla="*/ 554 w 1232"/>
                <a:gd name="T43" fmla="*/ 12 h 1318"/>
                <a:gd name="T44" fmla="*/ 700 w 1232"/>
                <a:gd name="T45" fmla="*/ 0 h 1318"/>
                <a:gd name="T46" fmla="*/ 778 w 1232"/>
                <a:gd name="T47" fmla="*/ 6 h 1318"/>
                <a:gd name="T48" fmla="*/ 929 w 1232"/>
                <a:gd name="T49" fmla="*/ 34 h 1318"/>
                <a:gd name="T50" fmla="*/ 1063 w 1232"/>
                <a:gd name="T51" fmla="*/ 90 h 1318"/>
                <a:gd name="T52" fmla="*/ 1181 w 1232"/>
                <a:gd name="T53" fmla="*/ 168 h 1318"/>
                <a:gd name="T54" fmla="*/ 1041 w 1232"/>
                <a:gd name="T55" fmla="*/ 392 h 1318"/>
                <a:gd name="T56" fmla="*/ 1007 w 1232"/>
                <a:gd name="T57" fmla="*/ 358 h 1318"/>
                <a:gd name="T58" fmla="*/ 929 w 1232"/>
                <a:gd name="T59" fmla="*/ 303 h 1318"/>
                <a:gd name="T60" fmla="*/ 851 w 1232"/>
                <a:gd name="T61" fmla="*/ 269 h 1318"/>
                <a:gd name="T62" fmla="*/ 761 w 1232"/>
                <a:gd name="T63" fmla="*/ 252 h 1318"/>
                <a:gd name="T64" fmla="*/ 711 w 1232"/>
                <a:gd name="T65" fmla="*/ 252 h 1318"/>
                <a:gd name="T66" fmla="*/ 621 w 1232"/>
                <a:gd name="T67" fmla="*/ 258 h 1318"/>
                <a:gd name="T68" fmla="*/ 543 w 1232"/>
                <a:gd name="T69" fmla="*/ 280 h 1318"/>
                <a:gd name="T70" fmla="*/ 470 w 1232"/>
                <a:gd name="T71" fmla="*/ 314 h 1318"/>
                <a:gd name="T72" fmla="*/ 414 w 1232"/>
                <a:gd name="T73" fmla="*/ 364 h 1318"/>
                <a:gd name="T74" fmla="*/ 364 w 1232"/>
                <a:gd name="T75" fmla="*/ 420 h 1318"/>
                <a:gd name="T76" fmla="*/ 325 w 1232"/>
                <a:gd name="T77" fmla="*/ 493 h 1318"/>
                <a:gd name="T78" fmla="*/ 303 w 1232"/>
                <a:gd name="T79" fmla="*/ 571 h 1318"/>
                <a:gd name="T80" fmla="*/ 297 w 1232"/>
                <a:gd name="T81" fmla="*/ 655 h 1318"/>
                <a:gd name="T82" fmla="*/ 297 w 1232"/>
                <a:gd name="T83" fmla="*/ 700 h 1318"/>
                <a:gd name="T84" fmla="*/ 314 w 1232"/>
                <a:gd name="T85" fmla="*/ 785 h 1318"/>
                <a:gd name="T86" fmla="*/ 341 w 1232"/>
                <a:gd name="T87" fmla="*/ 857 h 1318"/>
                <a:gd name="T88" fmla="*/ 387 w 1232"/>
                <a:gd name="T89" fmla="*/ 918 h 1318"/>
                <a:gd name="T90" fmla="*/ 442 w 1232"/>
                <a:gd name="T91" fmla="*/ 975 h 1318"/>
                <a:gd name="T92" fmla="*/ 504 w 1232"/>
                <a:gd name="T93" fmla="*/ 1019 h 1318"/>
                <a:gd name="T94" fmla="*/ 582 w 1232"/>
                <a:gd name="T95" fmla="*/ 1048 h 1318"/>
                <a:gd name="T96" fmla="*/ 666 w 1232"/>
                <a:gd name="T97" fmla="*/ 1059 h 1318"/>
                <a:gd name="T98" fmla="*/ 711 w 1232"/>
                <a:gd name="T99" fmla="*/ 1064 h 1318"/>
                <a:gd name="T100" fmla="*/ 823 w 1232"/>
                <a:gd name="T101" fmla="*/ 1053 h 1318"/>
                <a:gd name="T102" fmla="*/ 934 w 1232"/>
                <a:gd name="T103" fmla="*/ 100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2" h="1318">
                  <a:moveTo>
                    <a:pt x="934" y="639"/>
                  </a:moveTo>
                  <a:lnTo>
                    <a:pt x="1203" y="639"/>
                  </a:lnTo>
                  <a:lnTo>
                    <a:pt x="1203" y="1154"/>
                  </a:lnTo>
                  <a:lnTo>
                    <a:pt x="1203" y="1154"/>
                  </a:lnTo>
                  <a:lnTo>
                    <a:pt x="1153" y="1187"/>
                  </a:lnTo>
                  <a:lnTo>
                    <a:pt x="1091" y="1221"/>
                  </a:lnTo>
                  <a:lnTo>
                    <a:pt x="1030" y="1249"/>
                  </a:lnTo>
                  <a:lnTo>
                    <a:pt x="962" y="1272"/>
                  </a:lnTo>
                  <a:lnTo>
                    <a:pt x="896" y="1288"/>
                  </a:lnTo>
                  <a:lnTo>
                    <a:pt x="829" y="1305"/>
                  </a:lnTo>
                  <a:lnTo>
                    <a:pt x="761" y="1311"/>
                  </a:lnTo>
                  <a:lnTo>
                    <a:pt x="694" y="1317"/>
                  </a:lnTo>
                  <a:lnTo>
                    <a:pt x="694" y="1317"/>
                  </a:lnTo>
                  <a:lnTo>
                    <a:pt x="621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4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1" y="1081"/>
                  </a:lnTo>
                  <a:lnTo>
                    <a:pt x="113" y="1031"/>
                  </a:lnTo>
                  <a:lnTo>
                    <a:pt x="79" y="981"/>
                  </a:lnTo>
                  <a:lnTo>
                    <a:pt x="51" y="918"/>
                  </a:lnTo>
                  <a:lnTo>
                    <a:pt x="28" y="857"/>
                  </a:lnTo>
                  <a:lnTo>
                    <a:pt x="12" y="795"/>
                  </a:lnTo>
                  <a:lnTo>
                    <a:pt x="6" y="728"/>
                  </a:lnTo>
                  <a:lnTo>
                    <a:pt x="0" y="655"/>
                  </a:lnTo>
                  <a:lnTo>
                    <a:pt x="0" y="655"/>
                  </a:lnTo>
                  <a:lnTo>
                    <a:pt x="6" y="588"/>
                  </a:lnTo>
                  <a:lnTo>
                    <a:pt x="12" y="521"/>
                  </a:lnTo>
                  <a:lnTo>
                    <a:pt x="28" y="454"/>
                  </a:lnTo>
                  <a:lnTo>
                    <a:pt x="51" y="392"/>
                  </a:lnTo>
                  <a:lnTo>
                    <a:pt x="79" y="336"/>
                  </a:lnTo>
                  <a:lnTo>
                    <a:pt x="113" y="280"/>
                  </a:lnTo>
                  <a:lnTo>
                    <a:pt x="151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20" y="50"/>
                  </a:lnTo>
                  <a:lnTo>
                    <a:pt x="482" y="28"/>
                  </a:lnTo>
                  <a:lnTo>
                    <a:pt x="554" y="12"/>
                  </a:lnTo>
                  <a:lnTo>
                    <a:pt x="621" y="6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8" y="6"/>
                  </a:lnTo>
                  <a:lnTo>
                    <a:pt x="856" y="12"/>
                  </a:lnTo>
                  <a:lnTo>
                    <a:pt x="929" y="34"/>
                  </a:lnTo>
                  <a:lnTo>
                    <a:pt x="1002" y="56"/>
                  </a:lnTo>
                  <a:lnTo>
                    <a:pt x="1063" y="90"/>
                  </a:lnTo>
                  <a:lnTo>
                    <a:pt x="1125" y="123"/>
                  </a:lnTo>
                  <a:lnTo>
                    <a:pt x="1181" y="168"/>
                  </a:lnTo>
                  <a:lnTo>
                    <a:pt x="1231" y="218"/>
                  </a:lnTo>
                  <a:lnTo>
                    <a:pt x="1041" y="392"/>
                  </a:lnTo>
                  <a:lnTo>
                    <a:pt x="1041" y="392"/>
                  </a:lnTo>
                  <a:lnTo>
                    <a:pt x="1007" y="358"/>
                  </a:lnTo>
                  <a:lnTo>
                    <a:pt x="968" y="331"/>
                  </a:lnTo>
                  <a:lnTo>
                    <a:pt x="929" y="303"/>
                  </a:lnTo>
                  <a:lnTo>
                    <a:pt x="890" y="285"/>
                  </a:lnTo>
                  <a:lnTo>
                    <a:pt x="851" y="269"/>
                  </a:lnTo>
                  <a:lnTo>
                    <a:pt x="806" y="258"/>
                  </a:lnTo>
                  <a:lnTo>
                    <a:pt x="761" y="252"/>
                  </a:lnTo>
                  <a:lnTo>
                    <a:pt x="711" y="252"/>
                  </a:lnTo>
                  <a:lnTo>
                    <a:pt x="711" y="252"/>
                  </a:lnTo>
                  <a:lnTo>
                    <a:pt x="666" y="252"/>
                  </a:lnTo>
                  <a:lnTo>
                    <a:pt x="621" y="258"/>
                  </a:lnTo>
                  <a:lnTo>
                    <a:pt x="582" y="269"/>
                  </a:lnTo>
                  <a:lnTo>
                    <a:pt x="543" y="280"/>
                  </a:lnTo>
                  <a:lnTo>
                    <a:pt x="510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1" y="454"/>
                  </a:lnTo>
                  <a:lnTo>
                    <a:pt x="325" y="493"/>
                  </a:lnTo>
                  <a:lnTo>
                    <a:pt x="314" y="532"/>
                  </a:lnTo>
                  <a:lnTo>
                    <a:pt x="303" y="571"/>
                  </a:lnTo>
                  <a:lnTo>
                    <a:pt x="297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297" y="700"/>
                  </a:lnTo>
                  <a:lnTo>
                    <a:pt x="303" y="745"/>
                  </a:lnTo>
                  <a:lnTo>
                    <a:pt x="314" y="785"/>
                  </a:lnTo>
                  <a:lnTo>
                    <a:pt x="325" y="818"/>
                  </a:lnTo>
                  <a:lnTo>
                    <a:pt x="341" y="857"/>
                  </a:lnTo>
                  <a:lnTo>
                    <a:pt x="364" y="890"/>
                  </a:lnTo>
                  <a:lnTo>
                    <a:pt x="387" y="918"/>
                  </a:lnTo>
                  <a:lnTo>
                    <a:pt x="414" y="947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2" y="1048"/>
                  </a:lnTo>
                  <a:lnTo>
                    <a:pt x="621" y="1053"/>
                  </a:lnTo>
                  <a:lnTo>
                    <a:pt x="666" y="1059"/>
                  </a:lnTo>
                  <a:lnTo>
                    <a:pt x="711" y="1064"/>
                  </a:lnTo>
                  <a:lnTo>
                    <a:pt x="711" y="1064"/>
                  </a:lnTo>
                  <a:lnTo>
                    <a:pt x="767" y="1059"/>
                  </a:lnTo>
                  <a:lnTo>
                    <a:pt x="823" y="1053"/>
                  </a:lnTo>
                  <a:lnTo>
                    <a:pt x="879" y="1036"/>
                  </a:lnTo>
                  <a:lnTo>
                    <a:pt x="934" y="1008"/>
                  </a:lnTo>
                  <a:lnTo>
                    <a:pt x="934" y="6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7" name="Freeform 20">
              <a:extLst>
                <a:ext uri="{FF2B5EF4-FFF2-40B4-BE49-F238E27FC236}">
                  <a16:creationId xmlns:a16="http://schemas.microsoft.com/office/drawing/2014/main" id="{141C39A2-3F64-2B4F-A318-8A6F50060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113" y="3846513"/>
              <a:ext cx="355600" cy="458787"/>
            </a:xfrm>
            <a:custGeom>
              <a:avLst/>
              <a:gdLst>
                <a:gd name="T0" fmla="*/ 985 w 986"/>
                <a:gd name="T1" fmla="*/ 1037 h 1273"/>
                <a:gd name="T2" fmla="*/ 985 w 986"/>
                <a:gd name="T3" fmla="*/ 1272 h 1273"/>
                <a:gd name="T4" fmla="*/ 0 w 986"/>
                <a:gd name="T5" fmla="*/ 1272 h 1273"/>
                <a:gd name="T6" fmla="*/ 0 w 986"/>
                <a:gd name="T7" fmla="*/ 0 h 1273"/>
                <a:gd name="T8" fmla="*/ 957 w 986"/>
                <a:gd name="T9" fmla="*/ 0 h 1273"/>
                <a:gd name="T10" fmla="*/ 957 w 986"/>
                <a:gd name="T11" fmla="*/ 236 h 1273"/>
                <a:gd name="T12" fmla="*/ 291 w 986"/>
                <a:gd name="T13" fmla="*/ 236 h 1273"/>
                <a:gd name="T14" fmla="*/ 291 w 986"/>
                <a:gd name="T15" fmla="*/ 510 h 1273"/>
                <a:gd name="T16" fmla="*/ 879 w 986"/>
                <a:gd name="T17" fmla="*/ 510 h 1273"/>
                <a:gd name="T18" fmla="*/ 879 w 986"/>
                <a:gd name="T19" fmla="*/ 740 h 1273"/>
                <a:gd name="T20" fmla="*/ 291 w 986"/>
                <a:gd name="T21" fmla="*/ 740 h 1273"/>
                <a:gd name="T22" fmla="*/ 291 w 986"/>
                <a:gd name="T23" fmla="*/ 1037 h 1273"/>
                <a:gd name="T24" fmla="*/ 985 w 986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6" h="1273">
                  <a:moveTo>
                    <a:pt x="985" y="1037"/>
                  </a:moveTo>
                  <a:lnTo>
                    <a:pt x="985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6"/>
                  </a:lnTo>
                  <a:lnTo>
                    <a:pt x="291" y="236"/>
                  </a:lnTo>
                  <a:lnTo>
                    <a:pt x="291" y="510"/>
                  </a:lnTo>
                  <a:lnTo>
                    <a:pt x="879" y="510"/>
                  </a:lnTo>
                  <a:lnTo>
                    <a:pt x="879" y="740"/>
                  </a:lnTo>
                  <a:lnTo>
                    <a:pt x="291" y="740"/>
                  </a:lnTo>
                  <a:lnTo>
                    <a:pt x="291" y="1037"/>
                  </a:lnTo>
                  <a:lnTo>
                    <a:pt x="985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8" name="Freeform 21">
              <a:extLst>
                <a:ext uri="{FF2B5EF4-FFF2-40B4-BE49-F238E27FC236}">
                  <a16:creationId xmlns:a16="http://schemas.microsoft.com/office/drawing/2014/main" id="{48C73637-A639-6445-867C-85BB4DA48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1263" y="3846513"/>
              <a:ext cx="515937" cy="458787"/>
            </a:xfrm>
            <a:custGeom>
              <a:avLst/>
              <a:gdLst>
                <a:gd name="T0" fmla="*/ 1157 w 1432"/>
                <a:gd name="T1" fmla="*/ 1272 h 1273"/>
                <a:gd name="T2" fmla="*/ 1157 w 1432"/>
                <a:gd name="T3" fmla="*/ 510 h 1273"/>
                <a:gd name="T4" fmla="*/ 782 w 1432"/>
                <a:gd name="T5" fmla="*/ 1137 h 1273"/>
                <a:gd name="T6" fmla="*/ 648 w 1432"/>
                <a:gd name="T7" fmla="*/ 1137 h 1273"/>
                <a:gd name="T8" fmla="*/ 279 w 1432"/>
                <a:gd name="T9" fmla="*/ 522 h 1273"/>
                <a:gd name="T10" fmla="*/ 279 w 1432"/>
                <a:gd name="T11" fmla="*/ 1272 h 1273"/>
                <a:gd name="T12" fmla="*/ 0 w 1432"/>
                <a:gd name="T13" fmla="*/ 1272 h 1273"/>
                <a:gd name="T14" fmla="*/ 0 w 1432"/>
                <a:gd name="T15" fmla="*/ 0 h 1273"/>
                <a:gd name="T16" fmla="*/ 245 w 1432"/>
                <a:gd name="T17" fmla="*/ 0 h 1273"/>
                <a:gd name="T18" fmla="*/ 721 w 1432"/>
                <a:gd name="T19" fmla="*/ 790 h 1273"/>
                <a:gd name="T20" fmla="*/ 1185 w 1432"/>
                <a:gd name="T21" fmla="*/ 0 h 1273"/>
                <a:gd name="T22" fmla="*/ 1426 w 1432"/>
                <a:gd name="T23" fmla="*/ 0 h 1273"/>
                <a:gd name="T24" fmla="*/ 1431 w 1432"/>
                <a:gd name="T25" fmla="*/ 1272 h 1273"/>
                <a:gd name="T26" fmla="*/ 1157 w 1432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2" h="1273">
                  <a:moveTo>
                    <a:pt x="1157" y="1272"/>
                  </a:moveTo>
                  <a:lnTo>
                    <a:pt x="1157" y="510"/>
                  </a:lnTo>
                  <a:lnTo>
                    <a:pt x="782" y="1137"/>
                  </a:lnTo>
                  <a:lnTo>
                    <a:pt x="648" y="1137"/>
                  </a:lnTo>
                  <a:lnTo>
                    <a:pt x="279" y="522"/>
                  </a:lnTo>
                  <a:lnTo>
                    <a:pt x="279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5" y="0"/>
                  </a:lnTo>
                  <a:lnTo>
                    <a:pt x="721" y="790"/>
                  </a:lnTo>
                  <a:lnTo>
                    <a:pt x="1185" y="0"/>
                  </a:lnTo>
                  <a:lnTo>
                    <a:pt x="1426" y="0"/>
                  </a:lnTo>
                  <a:lnTo>
                    <a:pt x="1431" y="1272"/>
                  </a:lnTo>
                  <a:lnTo>
                    <a:pt x="1157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9" name="Freeform 22">
              <a:extLst>
                <a:ext uri="{FF2B5EF4-FFF2-40B4-BE49-F238E27FC236}">
                  <a16:creationId xmlns:a16="http://schemas.microsoft.com/office/drawing/2014/main" id="{1CD89545-5E45-C543-934B-BD1A1CB3F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150" y="3846513"/>
              <a:ext cx="354013" cy="458787"/>
            </a:xfrm>
            <a:custGeom>
              <a:avLst/>
              <a:gdLst>
                <a:gd name="T0" fmla="*/ 984 w 985"/>
                <a:gd name="T1" fmla="*/ 1037 h 1273"/>
                <a:gd name="T2" fmla="*/ 984 w 985"/>
                <a:gd name="T3" fmla="*/ 1272 h 1273"/>
                <a:gd name="T4" fmla="*/ 0 w 985"/>
                <a:gd name="T5" fmla="*/ 1272 h 1273"/>
                <a:gd name="T6" fmla="*/ 0 w 985"/>
                <a:gd name="T7" fmla="*/ 0 h 1273"/>
                <a:gd name="T8" fmla="*/ 956 w 985"/>
                <a:gd name="T9" fmla="*/ 0 h 1273"/>
                <a:gd name="T10" fmla="*/ 956 w 985"/>
                <a:gd name="T11" fmla="*/ 236 h 1273"/>
                <a:gd name="T12" fmla="*/ 290 w 985"/>
                <a:gd name="T13" fmla="*/ 236 h 1273"/>
                <a:gd name="T14" fmla="*/ 290 w 985"/>
                <a:gd name="T15" fmla="*/ 510 h 1273"/>
                <a:gd name="T16" fmla="*/ 878 w 985"/>
                <a:gd name="T17" fmla="*/ 510 h 1273"/>
                <a:gd name="T18" fmla="*/ 878 w 985"/>
                <a:gd name="T19" fmla="*/ 740 h 1273"/>
                <a:gd name="T20" fmla="*/ 290 w 985"/>
                <a:gd name="T21" fmla="*/ 740 h 1273"/>
                <a:gd name="T22" fmla="*/ 290 w 985"/>
                <a:gd name="T23" fmla="*/ 1037 h 1273"/>
                <a:gd name="T24" fmla="*/ 984 w 985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5" h="1273">
                  <a:moveTo>
                    <a:pt x="984" y="1037"/>
                  </a:moveTo>
                  <a:lnTo>
                    <a:pt x="98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6" y="0"/>
                  </a:lnTo>
                  <a:lnTo>
                    <a:pt x="956" y="236"/>
                  </a:lnTo>
                  <a:lnTo>
                    <a:pt x="290" y="236"/>
                  </a:lnTo>
                  <a:lnTo>
                    <a:pt x="290" y="510"/>
                  </a:lnTo>
                  <a:lnTo>
                    <a:pt x="878" y="510"/>
                  </a:lnTo>
                  <a:lnTo>
                    <a:pt x="878" y="740"/>
                  </a:lnTo>
                  <a:lnTo>
                    <a:pt x="290" y="740"/>
                  </a:lnTo>
                  <a:lnTo>
                    <a:pt x="290" y="1037"/>
                  </a:lnTo>
                  <a:lnTo>
                    <a:pt x="984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0" name="Freeform 23">
              <a:extLst>
                <a:ext uri="{FF2B5EF4-FFF2-40B4-BE49-F238E27FC236}">
                  <a16:creationId xmlns:a16="http://schemas.microsoft.com/office/drawing/2014/main" id="{826CA446-7EB0-AD45-8E74-7976ED80C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1713" y="3846513"/>
              <a:ext cx="419100" cy="458787"/>
            </a:xfrm>
            <a:custGeom>
              <a:avLst/>
              <a:gdLst>
                <a:gd name="T0" fmla="*/ 1163 w 1164"/>
                <a:gd name="T1" fmla="*/ 0 h 1273"/>
                <a:gd name="T2" fmla="*/ 1163 w 1164"/>
                <a:gd name="T3" fmla="*/ 1272 h 1273"/>
                <a:gd name="T4" fmla="*/ 922 w 1164"/>
                <a:gd name="T5" fmla="*/ 1272 h 1273"/>
                <a:gd name="T6" fmla="*/ 291 w 1164"/>
                <a:gd name="T7" fmla="*/ 499 h 1273"/>
                <a:gd name="T8" fmla="*/ 291 w 1164"/>
                <a:gd name="T9" fmla="*/ 1272 h 1273"/>
                <a:gd name="T10" fmla="*/ 0 w 1164"/>
                <a:gd name="T11" fmla="*/ 1272 h 1273"/>
                <a:gd name="T12" fmla="*/ 0 w 1164"/>
                <a:gd name="T13" fmla="*/ 0 h 1273"/>
                <a:gd name="T14" fmla="*/ 246 w 1164"/>
                <a:gd name="T15" fmla="*/ 0 h 1273"/>
                <a:gd name="T16" fmla="*/ 878 w 1164"/>
                <a:gd name="T17" fmla="*/ 773 h 1273"/>
                <a:gd name="T18" fmla="*/ 878 w 1164"/>
                <a:gd name="T19" fmla="*/ 0 h 1273"/>
                <a:gd name="T20" fmla="*/ 1163 w 1164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4" h="1273">
                  <a:moveTo>
                    <a:pt x="1163" y="0"/>
                  </a:moveTo>
                  <a:lnTo>
                    <a:pt x="1163" y="1272"/>
                  </a:lnTo>
                  <a:lnTo>
                    <a:pt x="922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8" y="773"/>
                  </a:lnTo>
                  <a:lnTo>
                    <a:pt x="878" y="0"/>
                  </a:lnTo>
                  <a:lnTo>
                    <a:pt x="116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1" name="Freeform 24">
              <a:extLst>
                <a:ext uri="{FF2B5EF4-FFF2-40B4-BE49-F238E27FC236}">
                  <a16:creationId xmlns:a16="http://schemas.microsoft.com/office/drawing/2014/main" id="{2863976A-E632-A24C-8E0A-917CAE321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9550" y="3846513"/>
              <a:ext cx="396875" cy="458787"/>
            </a:xfrm>
            <a:custGeom>
              <a:avLst/>
              <a:gdLst>
                <a:gd name="T0" fmla="*/ 402 w 1102"/>
                <a:gd name="T1" fmla="*/ 241 h 1273"/>
                <a:gd name="T2" fmla="*/ 0 w 1102"/>
                <a:gd name="T3" fmla="*/ 241 h 1273"/>
                <a:gd name="T4" fmla="*/ 0 w 1102"/>
                <a:gd name="T5" fmla="*/ 0 h 1273"/>
                <a:gd name="T6" fmla="*/ 1101 w 1102"/>
                <a:gd name="T7" fmla="*/ 0 h 1273"/>
                <a:gd name="T8" fmla="*/ 1101 w 1102"/>
                <a:gd name="T9" fmla="*/ 241 h 1273"/>
                <a:gd name="T10" fmla="*/ 699 w 1102"/>
                <a:gd name="T11" fmla="*/ 241 h 1273"/>
                <a:gd name="T12" fmla="*/ 699 w 1102"/>
                <a:gd name="T13" fmla="*/ 1272 h 1273"/>
                <a:gd name="T14" fmla="*/ 402 w 1102"/>
                <a:gd name="T15" fmla="*/ 1272 h 1273"/>
                <a:gd name="T16" fmla="*/ 402 w 1102"/>
                <a:gd name="T17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2" h="1273">
                  <a:moveTo>
                    <a:pt x="402" y="241"/>
                  </a:moveTo>
                  <a:lnTo>
                    <a:pt x="0" y="241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241"/>
                  </a:lnTo>
                  <a:lnTo>
                    <a:pt x="699" y="241"/>
                  </a:lnTo>
                  <a:lnTo>
                    <a:pt x="699" y="1272"/>
                  </a:lnTo>
                  <a:lnTo>
                    <a:pt x="402" y="1272"/>
                  </a:lnTo>
                  <a:lnTo>
                    <a:pt x="402" y="2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2" name="Freeform 25">
              <a:extLst>
                <a:ext uri="{FF2B5EF4-FFF2-40B4-BE49-F238E27FC236}">
                  <a16:creationId xmlns:a16="http://schemas.microsoft.com/office/drawing/2014/main" id="{635D2E4E-1E1E-1F44-879B-6EE52D3E2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7725" y="3846513"/>
              <a:ext cx="419100" cy="458787"/>
            </a:xfrm>
            <a:custGeom>
              <a:avLst/>
              <a:gdLst>
                <a:gd name="T0" fmla="*/ 1164 w 1165"/>
                <a:gd name="T1" fmla="*/ 925 h 1273"/>
                <a:gd name="T2" fmla="*/ 1158 w 1165"/>
                <a:gd name="T3" fmla="*/ 1003 h 1273"/>
                <a:gd name="T4" fmla="*/ 1136 w 1165"/>
                <a:gd name="T5" fmla="*/ 1070 h 1273"/>
                <a:gd name="T6" fmla="*/ 1091 w 1165"/>
                <a:gd name="T7" fmla="*/ 1132 h 1273"/>
                <a:gd name="T8" fmla="*/ 1035 w 1165"/>
                <a:gd name="T9" fmla="*/ 1177 h 1273"/>
                <a:gd name="T10" fmla="*/ 962 w 1165"/>
                <a:gd name="T11" fmla="*/ 1216 h 1273"/>
                <a:gd name="T12" fmla="*/ 878 w 1165"/>
                <a:gd name="T13" fmla="*/ 1244 h 1273"/>
                <a:gd name="T14" fmla="*/ 777 w 1165"/>
                <a:gd name="T15" fmla="*/ 1266 h 1273"/>
                <a:gd name="T16" fmla="*/ 0 w 1165"/>
                <a:gd name="T17" fmla="*/ 1272 h 1273"/>
                <a:gd name="T18" fmla="*/ 621 w 1165"/>
                <a:gd name="T19" fmla="*/ 0 h 1273"/>
                <a:gd name="T20" fmla="*/ 732 w 1165"/>
                <a:gd name="T21" fmla="*/ 6 h 1273"/>
                <a:gd name="T22" fmla="*/ 828 w 1165"/>
                <a:gd name="T23" fmla="*/ 23 h 1273"/>
                <a:gd name="T24" fmla="*/ 912 w 1165"/>
                <a:gd name="T25" fmla="*/ 51 h 1273"/>
                <a:gd name="T26" fmla="*/ 979 w 1165"/>
                <a:gd name="T27" fmla="*/ 90 h 1273"/>
                <a:gd name="T28" fmla="*/ 1035 w 1165"/>
                <a:gd name="T29" fmla="*/ 140 h 1273"/>
                <a:gd name="T30" fmla="*/ 1074 w 1165"/>
                <a:gd name="T31" fmla="*/ 196 h 1273"/>
                <a:gd name="T32" fmla="*/ 1096 w 1165"/>
                <a:gd name="T33" fmla="*/ 258 h 1273"/>
                <a:gd name="T34" fmla="*/ 1102 w 1165"/>
                <a:gd name="T35" fmla="*/ 331 h 1273"/>
                <a:gd name="T36" fmla="*/ 1096 w 1165"/>
                <a:gd name="T37" fmla="*/ 376 h 1273"/>
                <a:gd name="T38" fmla="*/ 1074 w 1165"/>
                <a:gd name="T39" fmla="*/ 460 h 1273"/>
                <a:gd name="T40" fmla="*/ 1029 w 1165"/>
                <a:gd name="T41" fmla="*/ 532 h 1273"/>
                <a:gd name="T42" fmla="*/ 968 w 1165"/>
                <a:gd name="T43" fmla="*/ 589 h 1273"/>
                <a:gd name="T44" fmla="*/ 934 w 1165"/>
                <a:gd name="T45" fmla="*/ 611 h 1273"/>
                <a:gd name="T46" fmla="*/ 1029 w 1165"/>
                <a:gd name="T47" fmla="*/ 656 h 1273"/>
                <a:gd name="T48" fmla="*/ 1102 w 1165"/>
                <a:gd name="T49" fmla="*/ 723 h 1273"/>
                <a:gd name="T50" fmla="*/ 1147 w 1165"/>
                <a:gd name="T51" fmla="*/ 813 h 1273"/>
                <a:gd name="T52" fmla="*/ 1164 w 1165"/>
                <a:gd name="T53" fmla="*/ 925 h 1273"/>
                <a:gd name="T54" fmla="*/ 291 w 1165"/>
                <a:gd name="T55" fmla="*/ 522 h 1273"/>
                <a:gd name="T56" fmla="*/ 587 w 1165"/>
                <a:gd name="T57" fmla="*/ 522 h 1273"/>
                <a:gd name="T58" fmla="*/ 682 w 1165"/>
                <a:gd name="T59" fmla="*/ 510 h 1273"/>
                <a:gd name="T60" fmla="*/ 750 w 1165"/>
                <a:gd name="T61" fmla="*/ 482 h 1273"/>
                <a:gd name="T62" fmla="*/ 794 w 1165"/>
                <a:gd name="T63" fmla="*/ 437 h 1273"/>
                <a:gd name="T64" fmla="*/ 805 w 1165"/>
                <a:gd name="T65" fmla="*/ 370 h 1273"/>
                <a:gd name="T66" fmla="*/ 805 w 1165"/>
                <a:gd name="T67" fmla="*/ 336 h 1273"/>
                <a:gd name="T68" fmla="*/ 772 w 1165"/>
                <a:gd name="T69" fmla="*/ 281 h 1273"/>
                <a:gd name="T70" fmla="*/ 716 w 1165"/>
                <a:gd name="T71" fmla="*/ 241 h 1273"/>
                <a:gd name="T72" fmla="*/ 637 w 1165"/>
                <a:gd name="T73" fmla="*/ 225 h 1273"/>
                <a:gd name="T74" fmla="*/ 291 w 1165"/>
                <a:gd name="T75" fmla="*/ 219 h 1273"/>
                <a:gd name="T76" fmla="*/ 867 w 1165"/>
                <a:gd name="T77" fmla="*/ 891 h 1273"/>
                <a:gd name="T78" fmla="*/ 856 w 1165"/>
                <a:gd name="T79" fmla="*/ 824 h 1273"/>
                <a:gd name="T80" fmla="*/ 811 w 1165"/>
                <a:gd name="T81" fmla="*/ 773 h 1273"/>
                <a:gd name="T82" fmla="*/ 738 w 1165"/>
                <a:gd name="T83" fmla="*/ 745 h 1273"/>
                <a:gd name="T84" fmla="*/ 637 w 1165"/>
                <a:gd name="T85" fmla="*/ 734 h 1273"/>
                <a:gd name="T86" fmla="*/ 291 w 1165"/>
                <a:gd name="T87" fmla="*/ 1048 h 1273"/>
                <a:gd name="T88" fmla="*/ 637 w 1165"/>
                <a:gd name="T89" fmla="*/ 1048 h 1273"/>
                <a:gd name="T90" fmla="*/ 738 w 1165"/>
                <a:gd name="T91" fmla="*/ 1037 h 1273"/>
                <a:gd name="T92" fmla="*/ 811 w 1165"/>
                <a:gd name="T93" fmla="*/ 1009 h 1273"/>
                <a:gd name="T94" fmla="*/ 856 w 1165"/>
                <a:gd name="T95" fmla="*/ 964 h 1273"/>
                <a:gd name="T96" fmla="*/ 867 w 1165"/>
                <a:gd name="T97" fmla="*/ 89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65" h="1273">
                  <a:moveTo>
                    <a:pt x="1164" y="925"/>
                  </a:moveTo>
                  <a:lnTo>
                    <a:pt x="1164" y="925"/>
                  </a:lnTo>
                  <a:lnTo>
                    <a:pt x="1164" y="964"/>
                  </a:lnTo>
                  <a:lnTo>
                    <a:pt x="1158" y="1003"/>
                  </a:lnTo>
                  <a:lnTo>
                    <a:pt x="1147" y="1037"/>
                  </a:lnTo>
                  <a:lnTo>
                    <a:pt x="1136" y="1070"/>
                  </a:lnTo>
                  <a:lnTo>
                    <a:pt x="1113" y="1098"/>
                  </a:lnTo>
                  <a:lnTo>
                    <a:pt x="1091" y="1132"/>
                  </a:lnTo>
                  <a:lnTo>
                    <a:pt x="1069" y="1154"/>
                  </a:lnTo>
                  <a:lnTo>
                    <a:pt x="1035" y="1177"/>
                  </a:lnTo>
                  <a:lnTo>
                    <a:pt x="1001" y="1199"/>
                  </a:lnTo>
                  <a:lnTo>
                    <a:pt x="962" y="1216"/>
                  </a:lnTo>
                  <a:lnTo>
                    <a:pt x="923" y="1232"/>
                  </a:lnTo>
                  <a:lnTo>
                    <a:pt x="878" y="1244"/>
                  </a:lnTo>
                  <a:lnTo>
                    <a:pt x="828" y="1255"/>
                  </a:lnTo>
                  <a:lnTo>
                    <a:pt x="777" y="1266"/>
                  </a:lnTo>
                  <a:lnTo>
                    <a:pt x="660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732" y="6"/>
                  </a:lnTo>
                  <a:lnTo>
                    <a:pt x="783" y="12"/>
                  </a:lnTo>
                  <a:lnTo>
                    <a:pt x="828" y="23"/>
                  </a:lnTo>
                  <a:lnTo>
                    <a:pt x="873" y="34"/>
                  </a:lnTo>
                  <a:lnTo>
                    <a:pt x="912" y="51"/>
                  </a:lnTo>
                  <a:lnTo>
                    <a:pt x="951" y="68"/>
                  </a:lnTo>
                  <a:lnTo>
                    <a:pt x="979" y="90"/>
                  </a:lnTo>
                  <a:lnTo>
                    <a:pt x="1007" y="113"/>
                  </a:lnTo>
                  <a:lnTo>
                    <a:pt x="1035" y="140"/>
                  </a:lnTo>
                  <a:lnTo>
                    <a:pt x="1051" y="163"/>
                  </a:lnTo>
                  <a:lnTo>
                    <a:pt x="1074" y="196"/>
                  </a:lnTo>
                  <a:lnTo>
                    <a:pt x="1085" y="225"/>
                  </a:lnTo>
                  <a:lnTo>
                    <a:pt x="1096" y="258"/>
                  </a:lnTo>
                  <a:lnTo>
                    <a:pt x="1102" y="292"/>
                  </a:lnTo>
                  <a:lnTo>
                    <a:pt x="1102" y="331"/>
                  </a:lnTo>
                  <a:lnTo>
                    <a:pt x="1102" y="331"/>
                  </a:lnTo>
                  <a:lnTo>
                    <a:pt x="1096" y="376"/>
                  </a:lnTo>
                  <a:lnTo>
                    <a:pt x="1091" y="421"/>
                  </a:lnTo>
                  <a:lnTo>
                    <a:pt x="1074" y="460"/>
                  </a:lnTo>
                  <a:lnTo>
                    <a:pt x="1057" y="499"/>
                  </a:lnTo>
                  <a:lnTo>
                    <a:pt x="1029" y="532"/>
                  </a:lnTo>
                  <a:lnTo>
                    <a:pt x="1001" y="561"/>
                  </a:lnTo>
                  <a:lnTo>
                    <a:pt x="968" y="589"/>
                  </a:lnTo>
                  <a:lnTo>
                    <a:pt x="934" y="611"/>
                  </a:lnTo>
                  <a:lnTo>
                    <a:pt x="934" y="611"/>
                  </a:lnTo>
                  <a:lnTo>
                    <a:pt x="984" y="628"/>
                  </a:lnTo>
                  <a:lnTo>
                    <a:pt x="1029" y="656"/>
                  </a:lnTo>
                  <a:lnTo>
                    <a:pt x="1069" y="684"/>
                  </a:lnTo>
                  <a:lnTo>
                    <a:pt x="1102" y="723"/>
                  </a:lnTo>
                  <a:lnTo>
                    <a:pt x="1130" y="768"/>
                  </a:lnTo>
                  <a:lnTo>
                    <a:pt x="1147" y="813"/>
                  </a:lnTo>
                  <a:lnTo>
                    <a:pt x="1164" y="863"/>
                  </a:lnTo>
                  <a:lnTo>
                    <a:pt x="1164" y="925"/>
                  </a:lnTo>
                  <a:close/>
                  <a:moveTo>
                    <a:pt x="291" y="219"/>
                  </a:moveTo>
                  <a:lnTo>
                    <a:pt x="291" y="522"/>
                  </a:lnTo>
                  <a:lnTo>
                    <a:pt x="587" y="522"/>
                  </a:lnTo>
                  <a:lnTo>
                    <a:pt x="587" y="522"/>
                  </a:lnTo>
                  <a:lnTo>
                    <a:pt x="637" y="516"/>
                  </a:lnTo>
                  <a:lnTo>
                    <a:pt x="682" y="510"/>
                  </a:lnTo>
                  <a:lnTo>
                    <a:pt x="716" y="499"/>
                  </a:lnTo>
                  <a:lnTo>
                    <a:pt x="750" y="482"/>
                  </a:lnTo>
                  <a:lnTo>
                    <a:pt x="772" y="460"/>
                  </a:lnTo>
                  <a:lnTo>
                    <a:pt x="794" y="437"/>
                  </a:lnTo>
                  <a:lnTo>
                    <a:pt x="805" y="404"/>
                  </a:lnTo>
                  <a:lnTo>
                    <a:pt x="805" y="370"/>
                  </a:lnTo>
                  <a:lnTo>
                    <a:pt x="805" y="370"/>
                  </a:lnTo>
                  <a:lnTo>
                    <a:pt x="805" y="336"/>
                  </a:lnTo>
                  <a:lnTo>
                    <a:pt x="794" y="303"/>
                  </a:lnTo>
                  <a:lnTo>
                    <a:pt x="772" y="281"/>
                  </a:lnTo>
                  <a:lnTo>
                    <a:pt x="750" y="258"/>
                  </a:lnTo>
                  <a:lnTo>
                    <a:pt x="716" y="241"/>
                  </a:lnTo>
                  <a:lnTo>
                    <a:pt x="682" y="230"/>
                  </a:lnTo>
                  <a:lnTo>
                    <a:pt x="637" y="225"/>
                  </a:lnTo>
                  <a:lnTo>
                    <a:pt x="587" y="219"/>
                  </a:lnTo>
                  <a:lnTo>
                    <a:pt x="291" y="219"/>
                  </a:lnTo>
                  <a:close/>
                  <a:moveTo>
                    <a:pt x="867" y="891"/>
                  </a:moveTo>
                  <a:lnTo>
                    <a:pt x="867" y="891"/>
                  </a:lnTo>
                  <a:lnTo>
                    <a:pt x="867" y="858"/>
                  </a:lnTo>
                  <a:lnTo>
                    <a:pt x="856" y="824"/>
                  </a:lnTo>
                  <a:lnTo>
                    <a:pt x="833" y="796"/>
                  </a:lnTo>
                  <a:lnTo>
                    <a:pt x="811" y="773"/>
                  </a:lnTo>
                  <a:lnTo>
                    <a:pt x="777" y="757"/>
                  </a:lnTo>
                  <a:lnTo>
                    <a:pt x="738" y="745"/>
                  </a:lnTo>
                  <a:lnTo>
                    <a:pt x="688" y="734"/>
                  </a:lnTo>
                  <a:lnTo>
                    <a:pt x="637" y="734"/>
                  </a:lnTo>
                  <a:lnTo>
                    <a:pt x="291" y="734"/>
                  </a:lnTo>
                  <a:lnTo>
                    <a:pt x="291" y="1048"/>
                  </a:lnTo>
                  <a:lnTo>
                    <a:pt x="637" y="1048"/>
                  </a:lnTo>
                  <a:lnTo>
                    <a:pt x="637" y="1048"/>
                  </a:lnTo>
                  <a:lnTo>
                    <a:pt x="688" y="1048"/>
                  </a:lnTo>
                  <a:lnTo>
                    <a:pt x="738" y="1037"/>
                  </a:lnTo>
                  <a:lnTo>
                    <a:pt x="777" y="1026"/>
                  </a:lnTo>
                  <a:lnTo>
                    <a:pt x="811" y="1009"/>
                  </a:lnTo>
                  <a:lnTo>
                    <a:pt x="833" y="992"/>
                  </a:lnTo>
                  <a:lnTo>
                    <a:pt x="856" y="964"/>
                  </a:lnTo>
                  <a:lnTo>
                    <a:pt x="867" y="930"/>
                  </a:lnTo>
                  <a:lnTo>
                    <a:pt x="867" y="8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3" name="Freeform 26">
              <a:extLst>
                <a:ext uri="{FF2B5EF4-FFF2-40B4-BE49-F238E27FC236}">
                  <a16:creationId xmlns:a16="http://schemas.microsoft.com/office/drawing/2014/main" id="{2CB8C34C-7879-F643-83EB-831C7E7DC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7788" y="3846513"/>
              <a:ext cx="404812" cy="458787"/>
            </a:xfrm>
            <a:custGeom>
              <a:avLst/>
              <a:gdLst>
                <a:gd name="T0" fmla="*/ 811 w 1125"/>
                <a:gd name="T1" fmla="*/ 1272 h 1273"/>
                <a:gd name="T2" fmla="*/ 564 w 1125"/>
                <a:gd name="T3" fmla="*/ 913 h 1273"/>
                <a:gd name="T4" fmla="*/ 548 w 1125"/>
                <a:gd name="T5" fmla="*/ 913 h 1273"/>
                <a:gd name="T6" fmla="*/ 296 w 1125"/>
                <a:gd name="T7" fmla="*/ 913 h 1273"/>
                <a:gd name="T8" fmla="*/ 296 w 1125"/>
                <a:gd name="T9" fmla="*/ 1272 h 1273"/>
                <a:gd name="T10" fmla="*/ 0 w 1125"/>
                <a:gd name="T11" fmla="*/ 1272 h 1273"/>
                <a:gd name="T12" fmla="*/ 0 w 1125"/>
                <a:gd name="T13" fmla="*/ 0 h 1273"/>
                <a:gd name="T14" fmla="*/ 548 w 1125"/>
                <a:gd name="T15" fmla="*/ 0 h 1273"/>
                <a:gd name="T16" fmla="*/ 548 w 1125"/>
                <a:gd name="T17" fmla="*/ 0 h 1273"/>
                <a:gd name="T18" fmla="*/ 609 w 1125"/>
                <a:gd name="T19" fmla="*/ 0 h 1273"/>
                <a:gd name="T20" fmla="*/ 671 w 1125"/>
                <a:gd name="T21" fmla="*/ 6 h 1273"/>
                <a:gd name="T22" fmla="*/ 726 w 1125"/>
                <a:gd name="T23" fmla="*/ 17 h 1273"/>
                <a:gd name="T24" fmla="*/ 777 w 1125"/>
                <a:gd name="T25" fmla="*/ 34 h 1273"/>
                <a:gd name="T26" fmla="*/ 827 w 1125"/>
                <a:gd name="T27" fmla="*/ 51 h 1273"/>
                <a:gd name="T28" fmla="*/ 872 w 1125"/>
                <a:gd name="T29" fmla="*/ 68 h 1273"/>
                <a:gd name="T30" fmla="*/ 917 w 1125"/>
                <a:gd name="T31" fmla="*/ 95 h 1273"/>
                <a:gd name="T32" fmla="*/ 950 w 1125"/>
                <a:gd name="T33" fmla="*/ 124 h 1273"/>
                <a:gd name="T34" fmla="*/ 984 w 1125"/>
                <a:gd name="T35" fmla="*/ 158 h 1273"/>
                <a:gd name="T36" fmla="*/ 1017 w 1125"/>
                <a:gd name="T37" fmla="*/ 191 h 1273"/>
                <a:gd name="T38" fmla="*/ 1040 w 1125"/>
                <a:gd name="T39" fmla="*/ 230 h 1273"/>
                <a:gd name="T40" fmla="*/ 1063 w 1125"/>
                <a:gd name="T41" fmla="*/ 269 h 1273"/>
                <a:gd name="T42" fmla="*/ 1079 w 1125"/>
                <a:gd name="T43" fmla="*/ 314 h 1273"/>
                <a:gd name="T44" fmla="*/ 1090 w 1125"/>
                <a:gd name="T45" fmla="*/ 359 h 1273"/>
                <a:gd name="T46" fmla="*/ 1095 w 1125"/>
                <a:gd name="T47" fmla="*/ 409 h 1273"/>
                <a:gd name="T48" fmla="*/ 1101 w 1125"/>
                <a:gd name="T49" fmla="*/ 460 h 1273"/>
                <a:gd name="T50" fmla="*/ 1101 w 1125"/>
                <a:gd name="T51" fmla="*/ 460 h 1273"/>
                <a:gd name="T52" fmla="*/ 1095 w 1125"/>
                <a:gd name="T53" fmla="*/ 527 h 1273"/>
                <a:gd name="T54" fmla="*/ 1085 w 1125"/>
                <a:gd name="T55" fmla="*/ 595 h 1273"/>
                <a:gd name="T56" fmla="*/ 1063 w 1125"/>
                <a:gd name="T57" fmla="*/ 650 h 1273"/>
                <a:gd name="T58" fmla="*/ 1034 w 1125"/>
                <a:gd name="T59" fmla="*/ 706 h 1273"/>
                <a:gd name="T60" fmla="*/ 995 w 1125"/>
                <a:gd name="T61" fmla="*/ 757 h 1273"/>
                <a:gd name="T62" fmla="*/ 950 w 1125"/>
                <a:gd name="T63" fmla="*/ 796 h 1273"/>
                <a:gd name="T64" fmla="*/ 900 w 1125"/>
                <a:gd name="T65" fmla="*/ 829 h 1273"/>
                <a:gd name="T66" fmla="*/ 839 w 1125"/>
                <a:gd name="T67" fmla="*/ 863 h 1273"/>
                <a:gd name="T68" fmla="*/ 1124 w 1125"/>
                <a:gd name="T69" fmla="*/ 1272 h 1273"/>
                <a:gd name="T70" fmla="*/ 811 w 1125"/>
                <a:gd name="T71" fmla="*/ 1272 h 1273"/>
                <a:gd name="T72" fmla="*/ 531 w 1125"/>
                <a:gd name="T73" fmla="*/ 241 h 1273"/>
                <a:gd name="T74" fmla="*/ 296 w 1125"/>
                <a:gd name="T75" fmla="*/ 241 h 1273"/>
                <a:gd name="T76" fmla="*/ 296 w 1125"/>
                <a:gd name="T77" fmla="*/ 684 h 1273"/>
                <a:gd name="T78" fmla="*/ 531 w 1125"/>
                <a:gd name="T79" fmla="*/ 684 h 1273"/>
                <a:gd name="T80" fmla="*/ 531 w 1125"/>
                <a:gd name="T81" fmla="*/ 684 h 1273"/>
                <a:gd name="T82" fmla="*/ 598 w 1125"/>
                <a:gd name="T83" fmla="*/ 678 h 1273"/>
                <a:gd name="T84" fmla="*/ 654 w 1125"/>
                <a:gd name="T85" fmla="*/ 667 h 1273"/>
                <a:gd name="T86" fmla="*/ 698 w 1125"/>
                <a:gd name="T87" fmla="*/ 650 h 1273"/>
                <a:gd name="T88" fmla="*/ 738 w 1125"/>
                <a:gd name="T89" fmla="*/ 622 h 1273"/>
                <a:gd name="T90" fmla="*/ 766 w 1125"/>
                <a:gd name="T91" fmla="*/ 589 h 1273"/>
                <a:gd name="T92" fmla="*/ 788 w 1125"/>
                <a:gd name="T93" fmla="*/ 555 h 1273"/>
                <a:gd name="T94" fmla="*/ 799 w 1125"/>
                <a:gd name="T95" fmla="*/ 510 h 1273"/>
                <a:gd name="T96" fmla="*/ 805 w 1125"/>
                <a:gd name="T97" fmla="*/ 460 h 1273"/>
                <a:gd name="T98" fmla="*/ 805 w 1125"/>
                <a:gd name="T99" fmla="*/ 460 h 1273"/>
                <a:gd name="T100" fmla="*/ 799 w 1125"/>
                <a:gd name="T101" fmla="*/ 409 h 1273"/>
                <a:gd name="T102" fmla="*/ 788 w 1125"/>
                <a:gd name="T103" fmla="*/ 364 h 1273"/>
                <a:gd name="T104" fmla="*/ 766 w 1125"/>
                <a:gd name="T105" fmla="*/ 331 h 1273"/>
                <a:gd name="T106" fmla="*/ 738 w 1125"/>
                <a:gd name="T107" fmla="*/ 297 h 1273"/>
                <a:gd name="T108" fmla="*/ 698 w 1125"/>
                <a:gd name="T109" fmla="*/ 275 h 1273"/>
                <a:gd name="T110" fmla="*/ 654 w 1125"/>
                <a:gd name="T111" fmla="*/ 253 h 1273"/>
                <a:gd name="T112" fmla="*/ 598 w 1125"/>
                <a:gd name="T113" fmla="*/ 241 h 1273"/>
                <a:gd name="T114" fmla="*/ 531 w 1125"/>
                <a:gd name="T115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3">
                  <a:moveTo>
                    <a:pt x="811" y="1272"/>
                  </a:moveTo>
                  <a:lnTo>
                    <a:pt x="564" y="913"/>
                  </a:lnTo>
                  <a:lnTo>
                    <a:pt x="548" y="913"/>
                  </a:lnTo>
                  <a:lnTo>
                    <a:pt x="296" y="913"/>
                  </a:lnTo>
                  <a:lnTo>
                    <a:pt x="296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09" y="0"/>
                  </a:lnTo>
                  <a:lnTo>
                    <a:pt x="671" y="6"/>
                  </a:lnTo>
                  <a:lnTo>
                    <a:pt x="726" y="17"/>
                  </a:lnTo>
                  <a:lnTo>
                    <a:pt x="777" y="34"/>
                  </a:lnTo>
                  <a:lnTo>
                    <a:pt x="827" y="51"/>
                  </a:lnTo>
                  <a:lnTo>
                    <a:pt x="872" y="68"/>
                  </a:lnTo>
                  <a:lnTo>
                    <a:pt x="917" y="95"/>
                  </a:lnTo>
                  <a:lnTo>
                    <a:pt x="950" y="124"/>
                  </a:lnTo>
                  <a:lnTo>
                    <a:pt x="984" y="158"/>
                  </a:lnTo>
                  <a:lnTo>
                    <a:pt x="1017" y="191"/>
                  </a:lnTo>
                  <a:lnTo>
                    <a:pt x="1040" y="230"/>
                  </a:lnTo>
                  <a:lnTo>
                    <a:pt x="1063" y="269"/>
                  </a:lnTo>
                  <a:lnTo>
                    <a:pt x="1079" y="314"/>
                  </a:lnTo>
                  <a:lnTo>
                    <a:pt x="1090" y="359"/>
                  </a:lnTo>
                  <a:lnTo>
                    <a:pt x="1095" y="409"/>
                  </a:lnTo>
                  <a:lnTo>
                    <a:pt x="1101" y="460"/>
                  </a:lnTo>
                  <a:lnTo>
                    <a:pt x="1101" y="460"/>
                  </a:lnTo>
                  <a:lnTo>
                    <a:pt x="1095" y="527"/>
                  </a:lnTo>
                  <a:lnTo>
                    <a:pt x="1085" y="595"/>
                  </a:lnTo>
                  <a:lnTo>
                    <a:pt x="1063" y="650"/>
                  </a:lnTo>
                  <a:lnTo>
                    <a:pt x="1034" y="706"/>
                  </a:lnTo>
                  <a:lnTo>
                    <a:pt x="995" y="757"/>
                  </a:lnTo>
                  <a:lnTo>
                    <a:pt x="950" y="796"/>
                  </a:lnTo>
                  <a:lnTo>
                    <a:pt x="900" y="829"/>
                  </a:lnTo>
                  <a:lnTo>
                    <a:pt x="839" y="863"/>
                  </a:lnTo>
                  <a:lnTo>
                    <a:pt x="1124" y="1272"/>
                  </a:lnTo>
                  <a:lnTo>
                    <a:pt x="811" y="1272"/>
                  </a:lnTo>
                  <a:close/>
                  <a:moveTo>
                    <a:pt x="531" y="241"/>
                  </a:moveTo>
                  <a:lnTo>
                    <a:pt x="296" y="241"/>
                  </a:lnTo>
                  <a:lnTo>
                    <a:pt x="296" y="684"/>
                  </a:lnTo>
                  <a:lnTo>
                    <a:pt x="531" y="684"/>
                  </a:lnTo>
                  <a:lnTo>
                    <a:pt x="531" y="684"/>
                  </a:lnTo>
                  <a:lnTo>
                    <a:pt x="598" y="678"/>
                  </a:lnTo>
                  <a:lnTo>
                    <a:pt x="654" y="667"/>
                  </a:lnTo>
                  <a:lnTo>
                    <a:pt x="698" y="650"/>
                  </a:lnTo>
                  <a:lnTo>
                    <a:pt x="738" y="622"/>
                  </a:lnTo>
                  <a:lnTo>
                    <a:pt x="766" y="589"/>
                  </a:lnTo>
                  <a:lnTo>
                    <a:pt x="788" y="555"/>
                  </a:lnTo>
                  <a:lnTo>
                    <a:pt x="799" y="510"/>
                  </a:lnTo>
                  <a:lnTo>
                    <a:pt x="805" y="460"/>
                  </a:lnTo>
                  <a:lnTo>
                    <a:pt x="805" y="460"/>
                  </a:lnTo>
                  <a:lnTo>
                    <a:pt x="799" y="409"/>
                  </a:lnTo>
                  <a:lnTo>
                    <a:pt x="788" y="364"/>
                  </a:lnTo>
                  <a:lnTo>
                    <a:pt x="766" y="331"/>
                  </a:lnTo>
                  <a:lnTo>
                    <a:pt x="738" y="297"/>
                  </a:lnTo>
                  <a:lnTo>
                    <a:pt x="698" y="275"/>
                  </a:lnTo>
                  <a:lnTo>
                    <a:pt x="654" y="253"/>
                  </a:lnTo>
                  <a:lnTo>
                    <a:pt x="598" y="241"/>
                  </a:lnTo>
                  <a:lnTo>
                    <a:pt x="531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4" name="Freeform 27">
              <a:extLst>
                <a:ext uri="{FF2B5EF4-FFF2-40B4-BE49-F238E27FC236}">
                  <a16:creationId xmlns:a16="http://schemas.microsoft.com/office/drawing/2014/main" id="{3DC21A5A-5E75-4E4F-B141-D8ED629D1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6888" y="3846513"/>
              <a:ext cx="512762" cy="458787"/>
            </a:xfrm>
            <a:custGeom>
              <a:avLst/>
              <a:gdLst>
                <a:gd name="T0" fmla="*/ 1002 w 1423"/>
                <a:gd name="T1" fmla="*/ 997 h 1273"/>
                <a:gd name="T2" fmla="*/ 409 w 1423"/>
                <a:gd name="T3" fmla="*/ 997 h 1273"/>
                <a:gd name="T4" fmla="*/ 297 w 1423"/>
                <a:gd name="T5" fmla="*/ 1272 h 1273"/>
                <a:gd name="T6" fmla="*/ 0 w 1423"/>
                <a:gd name="T7" fmla="*/ 1272 h 1273"/>
                <a:gd name="T8" fmla="*/ 565 w 1423"/>
                <a:gd name="T9" fmla="*/ 0 h 1273"/>
                <a:gd name="T10" fmla="*/ 857 w 1423"/>
                <a:gd name="T11" fmla="*/ 0 h 1273"/>
                <a:gd name="T12" fmla="*/ 1422 w 1423"/>
                <a:gd name="T13" fmla="*/ 1272 h 1273"/>
                <a:gd name="T14" fmla="*/ 1114 w 1423"/>
                <a:gd name="T15" fmla="*/ 1272 h 1273"/>
                <a:gd name="T16" fmla="*/ 1002 w 1423"/>
                <a:gd name="T17" fmla="*/ 997 h 1273"/>
                <a:gd name="T18" fmla="*/ 907 w 1423"/>
                <a:gd name="T19" fmla="*/ 773 h 1273"/>
                <a:gd name="T20" fmla="*/ 706 w 1423"/>
                <a:gd name="T21" fmla="*/ 286 h 1273"/>
                <a:gd name="T22" fmla="*/ 504 w 1423"/>
                <a:gd name="T23" fmla="*/ 773 h 1273"/>
                <a:gd name="T24" fmla="*/ 907 w 1423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3" h="1273">
                  <a:moveTo>
                    <a:pt x="1002" y="997"/>
                  </a:moveTo>
                  <a:lnTo>
                    <a:pt x="409" y="997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7" y="0"/>
                  </a:lnTo>
                  <a:lnTo>
                    <a:pt x="1422" y="1272"/>
                  </a:lnTo>
                  <a:lnTo>
                    <a:pt x="1114" y="1272"/>
                  </a:lnTo>
                  <a:lnTo>
                    <a:pt x="1002" y="997"/>
                  </a:lnTo>
                  <a:close/>
                  <a:moveTo>
                    <a:pt x="907" y="773"/>
                  </a:moveTo>
                  <a:lnTo>
                    <a:pt x="706" y="286"/>
                  </a:lnTo>
                  <a:lnTo>
                    <a:pt x="504" y="773"/>
                  </a:lnTo>
                  <a:lnTo>
                    <a:pt x="907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5" name="Freeform 28">
              <a:extLst>
                <a:ext uri="{FF2B5EF4-FFF2-40B4-BE49-F238E27FC236}">
                  <a16:creationId xmlns:a16="http://schemas.microsoft.com/office/drawing/2014/main" id="{FD5CF21B-DC60-F244-A16E-F7542B4AF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7275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2 w 1165"/>
                <a:gd name="T7" fmla="*/ 499 h 1273"/>
                <a:gd name="T8" fmla="*/ 292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1 w 1165"/>
                <a:gd name="T15" fmla="*/ 0 h 1273"/>
                <a:gd name="T16" fmla="*/ 874 w 1165"/>
                <a:gd name="T17" fmla="*/ 773 h 1273"/>
                <a:gd name="T18" fmla="*/ 874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2" y="499"/>
                  </a:lnTo>
                  <a:lnTo>
                    <a:pt x="292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4" y="773"/>
                  </a:lnTo>
                  <a:lnTo>
                    <a:pt x="874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6" name="Freeform 29">
              <a:extLst>
                <a:ext uri="{FF2B5EF4-FFF2-40B4-BE49-F238E27FC236}">
                  <a16:creationId xmlns:a16="http://schemas.microsoft.com/office/drawing/2014/main" id="{5484B4DB-5E96-3D43-A3D5-A3E369F22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5750" y="3838575"/>
              <a:ext cx="438150" cy="474663"/>
            </a:xfrm>
            <a:custGeom>
              <a:avLst/>
              <a:gdLst>
                <a:gd name="T0" fmla="*/ 0 w 1215"/>
                <a:gd name="T1" fmla="*/ 655 h 1318"/>
                <a:gd name="T2" fmla="*/ 18 w 1215"/>
                <a:gd name="T3" fmla="*/ 521 h 1318"/>
                <a:gd name="T4" fmla="*/ 56 w 1215"/>
                <a:gd name="T5" fmla="*/ 392 h 1318"/>
                <a:gd name="T6" fmla="*/ 118 w 1215"/>
                <a:gd name="T7" fmla="*/ 280 h 1318"/>
                <a:gd name="T8" fmla="*/ 196 w 1215"/>
                <a:gd name="T9" fmla="*/ 185 h 1318"/>
                <a:gd name="T10" fmla="*/ 297 w 1215"/>
                <a:gd name="T11" fmla="*/ 107 h 1318"/>
                <a:gd name="T12" fmla="*/ 415 w 1215"/>
                <a:gd name="T13" fmla="*/ 50 h 1318"/>
                <a:gd name="T14" fmla="*/ 549 w 1215"/>
                <a:gd name="T15" fmla="*/ 12 h 1318"/>
                <a:gd name="T16" fmla="*/ 689 w 1215"/>
                <a:gd name="T17" fmla="*/ 0 h 1318"/>
                <a:gd name="T18" fmla="*/ 773 w 1215"/>
                <a:gd name="T19" fmla="*/ 6 h 1318"/>
                <a:gd name="T20" fmla="*/ 924 w 1215"/>
                <a:gd name="T21" fmla="*/ 34 h 1318"/>
                <a:gd name="T22" fmla="*/ 1053 w 1215"/>
                <a:gd name="T23" fmla="*/ 90 h 1318"/>
                <a:gd name="T24" fmla="*/ 1164 w 1215"/>
                <a:gd name="T25" fmla="*/ 174 h 1318"/>
                <a:gd name="T26" fmla="*/ 1025 w 1215"/>
                <a:gd name="T27" fmla="*/ 398 h 1318"/>
                <a:gd name="T28" fmla="*/ 991 w 1215"/>
                <a:gd name="T29" fmla="*/ 364 h 1318"/>
                <a:gd name="T30" fmla="*/ 918 w 1215"/>
                <a:gd name="T31" fmla="*/ 308 h 1318"/>
                <a:gd name="T32" fmla="*/ 839 w 1215"/>
                <a:gd name="T33" fmla="*/ 269 h 1318"/>
                <a:gd name="T34" fmla="*/ 750 w 1215"/>
                <a:gd name="T35" fmla="*/ 252 h 1318"/>
                <a:gd name="T36" fmla="*/ 706 w 1215"/>
                <a:gd name="T37" fmla="*/ 252 h 1318"/>
                <a:gd name="T38" fmla="*/ 621 w 1215"/>
                <a:gd name="T39" fmla="*/ 258 h 1318"/>
                <a:gd name="T40" fmla="*/ 543 w 1215"/>
                <a:gd name="T41" fmla="*/ 280 h 1318"/>
                <a:gd name="T42" fmla="*/ 470 w 1215"/>
                <a:gd name="T43" fmla="*/ 314 h 1318"/>
                <a:gd name="T44" fmla="*/ 415 w 1215"/>
                <a:gd name="T45" fmla="*/ 364 h 1318"/>
                <a:gd name="T46" fmla="*/ 364 w 1215"/>
                <a:gd name="T47" fmla="*/ 420 h 1318"/>
                <a:gd name="T48" fmla="*/ 331 w 1215"/>
                <a:gd name="T49" fmla="*/ 493 h 1318"/>
                <a:gd name="T50" fmla="*/ 308 w 1215"/>
                <a:gd name="T51" fmla="*/ 571 h 1318"/>
                <a:gd name="T52" fmla="*/ 297 w 1215"/>
                <a:gd name="T53" fmla="*/ 655 h 1318"/>
                <a:gd name="T54" fmla="*/ 303 w 1215"/>
                <a:gd name="T55" fmla="*/ 700 h 1318"/>
                <a:gd name="T56" fmla="*/ 314 w 1215"/>
                <a:gd name="T57" fmla="*/ 785 h 1318"/>
                <a:gd name="T58" fmla="*/ 347 w 1215"/>
                <a:gd name="T59" fmla="*/ 857 h 1318"/>
                <a:gd name="T60" fmla="*/ 387 w 1215"/>
                <a:gd name="T61" fmla="*/ 924 h 1318"/>
                <a:gd name="T62" fmla="*/ 442 w 1215"/>
                <a:gd name="T63" fmla="*/ 975 h 1318"/>
                <a:gd name="T64" fmla="*/ 504 w 1215"/>
                <a:gd name="T65" fmla="*/ 1019 h 1318"/>
                <a:gd name="T66" fmla="*/ 583 w 1215"/>
                <a:gd name="T67" fmla="*/ 1048 h 1318"/>
                <a:gd name="T68" fmla="*/ 661 w 1215"/>
                <a:gd name="T69" fmla="*/ 1059 h 1318"/>
                <a:gd name="T70" fmla="*/ 706 w 1215"/>
                <a:gd name="T71" fmla="*/ 1064 h 1318"/>
                <a:gd name="T72" fmla="*/ 795 w 1215"/>
                <a:gd name="T73" fmla="*/ 1053 h 1318"/>
                <a:gd name="T74" fmla="*/ 879 w 1215"/>
                <a:gd name="T75" fmla="*/ 1025 h 1318"/>
                <a:gd name="T76" fmla="*/ 957 w 1215"/>
                <a:gd name="T77" fmla="*/ 981 h 1318"/>
                <a:gd name="T78" fmla="*/ 1025 w 1215"/>
                <a:gd name="T79" fmla="*/ 913 h 1318"/>
                <a:gd name="T80" fmla="*/ 1214 w 1215"/>
                <a:gd name="T81" fmla="*/ 1086 h 1318"/>
                <a:gd name="T82" fmla="*/ 1114 w 1215"/>
                <a:gd name="T83" fmla="*/ 1182 h 1318"/>
                <a:gd name="T84" fmla="*/ 991 w 1215"/>
                <a:gd name="T85" fmla="*/ 1254 h 1318"/>
                <a:gd name="T86" fmla="*/ 845 w 1215"/>
                <a:gd name="T87" fmla="*/ 1299 h 1318"/>
                <a:gd name="T88" fmla="*/ 689 w 1215"/>
                <a:gd name="T89" fmla="*/ 1317 h 1318"/>
                <a:gd name="T90" fmla="*/ 616 w 1215"/>
                <a:gd name="T91" fmla="*/ 1311 h 1318"/>
                <a:gd name="T92" fmla="*/ 482 w 1215"/>
                <a:gd name="T93" fmla="*/ 1288 h 1318"/>
                <a:gd name="T94" fmla="*/ 353 w 1215"/>
                <a:gd name="T95" fmla="*/ 1238 h 1318"/>
                <a:gd name="T96" fmla="*/ 246 w 1215"/>
                <a:gd name="T97" fmla="*/ 1171 h 1318"/>
                <a:gd name="T98" fmla="*/ 157 w 1215"/>
                <a:gd name="T99" fmla="*/ 1081 h 1318"/>
                <a:gd name="T100" fmla="*/ 85 w 1215"/>
                <a:gd name="T101" fmla="*/ 981 h 1318"/>
                <a:gd name="T102" fmla="*/ 34 w 1215"/>
                <a:gd name="T103" fmla="*/ 857 h 1318"/>
                <a:gd name="T104" fmla="*/ 6 w 1215"/>
                <a:gd name="T105" fmla="*/ 72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15" h="1318">
                  <a:moveTo>
                    <a:pt x="0" y="655"/>
                  </a:moveTo>
                  <a:lnTo>
                    <a:pt x="0" y="655"/>
                  </a:lnTo>
                  <a:lnTo>
                    <a:pt x="6" y="588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6" y="392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15" y="50"/>
                  </a:lnTo>
                  <a:lnTo>
                    <a:pt x="482" y="28"/>
                  </a:lnTo>
                  <a:lnTo>
                    <a:pt x="549" y="12"/>
                  </a:lnTo>
                  <a:lnTo>
                    <a:pt x="616" y="6"/>
                  </a:lnTo>
                  <a:lnTo>
                    <a:pt x="689" y="0"/>
                  </a:lnTo>
                  <a:lnTo>
                    <a:pt x="689" y="0"/>
                  </a:lnTo>
                  <a:lnTo>
                    <a:pt x="773" y="6"/>
                  </a:lnTo>
                  <a:lnTo>
                    <a:pt x="845" y="17"/>
                  </a:lnTo>
                  <a:lnTo>
                    <a:pt x="924" y="34"/>
                  </a:lnTo>
                  <a:lnTo>
                    <a:pt x="991" y="56"/>
                  </a:lnTo>
                  <a:lnTo>
                    <a:pt x="1053" y="90"/>
                  </a:lnTo>
                  <a:lnTo>
                    <a:pt x="1114" y="129"/>
                  </a:lnTo>
                  <a:lnTo>
                    <a:pt x="1164" y="174"/>
                  </a:lnTo>
                  <a:lnTo>
                    <a:pt x="1214" y="224"/>
                  </a:lnTo>
                  <a:lnTo>
                    <a:pt x="1025" y="398"/>
                  </a:lnTo>
                  <a:lnTo>
                    <a:pt x="1025" y="398"/>
                  </a:lnTo>
                  <a:lnTo>
                    <a:pt x="991" y="364"/>
                  </a:lnTo>
                  <a:lnTo>
                    <a:pt x="957" y="336"/>
                  </a:lnTo>
                  <a:lnTo>
                    <a:pt x="918" y="308"/>
                  </a:lnTo>
                  <a:lnTo>
                    <a:pt x="879" y="285"/>
                  </a:lnTo>
                  <a:lnTo>
                    <a:pt x="839" y="269"/>
                  </a:lnTo>
                  <a:lnTo>
                    <a:pt x="795" y="258"/>
                  </a:lnTo>
                  <a:lnTo>
                    <a:pt x="750" y="252"/>
                  </a:lnTo>
                  <a:lnTo>
                    <a:pt x="706" y="252"/>
                  </a:lnTo>
                  <a:lnTo>
                    <a:pt x="706" y="252"/>
                  </a:lnTo>
                  <a:lnTo>
                    <a:pt x="661" y="252"/>
                  </a:lnTo>
                  <a:lnTo>
                    <a:pt x="621" y="258"/>
                  </a:lnTo>
                  <a:lnTo>
                    <a:pt x="583" y="269"/>
                  </a:lnTo>
                  <a:lnTo>
                    <a:pt x="543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5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4" y="532"/>
                  </a:lnTo>
                  <a:lnTo>
                    <a:pt x="308" y="571"/>
                  </a:lnTo>
                  <a:lnTo>
                    <a:pt x="303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303" y="700"/>
                  </a:lnTo>
                  <a:lnTo>
                    <a:pt x="308" y="745"/>
                  </a:lnTo>
                  <a:lnTo>
                    <a:pt x="314" y="785"/>
                  </a:lnTo>
                  <a:lnTo>
                    <a:pt x="331" y="823"/>
                  </a:lnTo>
                  <a:lnTo>
                    <a:pt x="347" y="857"/>
                  </a:lnTo>
                  <a:lnTo>
                    <a:pt x="364" y="890"/>
                  </a:lnTo>
                  <a:lnTo>
                    <a:pt x="387" y="924"/>
                  </a:lnTo>
                  <a:lnTo>
                    <a:pt x="415" y="952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3" y="1048"/>
                  </a:lnTo>
                  <a:lnTo>
                    <a:pt x="621" y="1053"/>
                  </a:lnTo>
                  <a:lnTo>
                    <a:pt x="661" y="1059"/>
                  </a:lnTo>
                  <a:lnTo>
                    <a:pt x="706" y="1064"/>
                  </a:lnTo>
                  <a:lnTo>
                    <a:pt x="706" y="1064"/>
                  </a:lnTo>
                  <a:lnTo>
                    <a:pt x="750" y="1059"/>
                  </a:lnTo>
                  <a:lnTo>
                    <a:pt x="795" y="1053"/>
                  </a:lnTo>
                  <a:lnTo>
                    <a:pt x="839" y="1042"/>
                  </a:lnTo>
                  <a:lnTo>
                    <a:pt x="879" y="1025"/>
                  </a:lnTo>
                  <a:lnTo>
                    <a:pt x="918" y="1003"/>
                  </a:lnTo>
                  <a:lnTo>
                    <a:pt x="957" y="981"/>
                  </a:lnTo>
                  <a:lnTo>
                    <a:pt x="991" y="947"/>
                  </a:lnTo>
                  <a:lnTo>
                    <a:pt x="1025" y="913"/>
                  </a:lnTo>
                  <a:lnTo>
                    <a:pt x="1214" y="1086"/>
                  </a:lnTo>
                  <a:lnTo>
                    <a:pt x="1214" y="1086"/>
                  </a:lnTo>
                  <a:lnTo>
                    <a:pt x="1164" y="1137"/>
                  </a:lnTo>
                  <a:lnTo>
                    <a:pt x="1114" y="1182"/>
                  </a:lnTo>
                  <a:lnTo>
                    <a:pt x="1053" y="1221"/>
                  </a:lnTo>
                  <a:lnTo>
                    <a:pt x="991" y="1254"/>
                  </a:lnTo>
                  <a:lnTo>
                    <a:pt x="918" y="1283"/>
                  </a:lnTo>
                  <a:lnTo>
                    <a:pt x="845" y="1299"/>
                  </a:lnTo>
                  <a:lnTo>
                    <a:pt x="773" y="1311"/>
                  </a:lnTo>
                  <a:lnTo>
                    <a:pt x="689" y="1317"/>
                  </a:lnTo>
                  <a:lnTo>
                    <a:pt x="689" y="1317"/>
                  </a:lnTo>
                  <a:lnTo>
                    <a:pt x="616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5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81"/>
                  </a:lnTo>
                  <a:lnTo>
                    <a:pt x="56" y="918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7" name="Freeform 30">
              <a:extLst>
                <a:ext uri="{FF2B5EF4-FFF2-40B4-BE49-F238E27FC236}">
                  <a16:creationId xmlns:a16="http://schemas.microsoft.com/office/drawing/2014/main" id="{5A85DFA4-5485-B04D-80F4-24DC90832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216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873 w 1165"/>
                <a:gd name="T5" fmla="*/ 1272 h 1273"/>
                <a:gd name="T6" fmla="*/ 873 w 1165"/>
                <a:gd name="T7" fmla="*/ 751 h 1273"/>
                <a:gd name="T8" fmla="*/ 297 w 1165"/>
                <a:gd name="T9" fmla="*/ 751 h 1273"/>
                <a:gd name="T10" fmla="*/ 297 w 1165"/>
                <a:gd name="T11" fmla="*/ 1272 h 1273"/>
                <a:gd name="T12" fmla="*/ 0 w 1165"/>
                <a:gd name="T13" fmla="*/ 1272 h 1273"/>
                <a:gd name="T14" fmla="*/ 0 w 1165"/>
                <a:gd name="T15" fmla="*/ 0 h 1273"/>
                <a:gd name="T16" fmla="*/ 297 w 1165"/>
                <a:gd name="T17" fmla="*/ 0 h 1273"/>
                <a:gd name="T18" fmla="*/ 297 w 1165"/>
                <a:gd name="T19" fmla="*/ 499 h 1273"/>
                <a:gd name="T20" fmla="*/ 873 w 1165"/>
                <a:gd name="T21" fmla="*/ 499 h 1273"/>
                <a:gd name="T22" fmla="*/ 873 w 1165"/>
                <a:gd name="T23" fmla="*/ 0 h 1273"/>
                <a:gd name="T24" fmla="*/ 1164 w 1165"/>
                <a:gd name="T25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873" y="1272"/>
                  </a:lnTo>
                  <a:lnTo>
                    <a:pt x="873" y="751"/>
                  </a:lnTo>
                  <a:lnTo>
                    <a:pt x="297" y="751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97" y="0"/>
                  </a:lnTo>
                  <a:lnTo>
                    <a:pt x="297" y="499"/>
                  </a:lnTo>
                  <a:lnTo>
                    <a:pt x="873" y="499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8" name="Freeform 31">
              <a:extLst>
                <a:ext uri="{FF2B5EF4-FFF2-40B4-BE49-F238E27FC236}">
                  <a16:creationId xmlns:a16="http://schemas.microsoft.com/office/drawing/2014/main" id="{94E84DB8-B67D-C249-811A-F5DF94F5B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363" y="3290888"/>
              <a:ext cx="398462" cy="457200"/>
            </a:xfrm>
            <a:custGeom>
              <a:avLst/>
              <a:gdLst>
                <a:gd name="T0" fmla="*/ 409 w 1108"/>
                <a:gd name="T1" fmla="*/ 240 h 1272"/>
                <a:gd name="T2" fmla="*/ 0 w 1108"/>
                <a:gd name="T3" fmla="*/ 240 h 1272"/>
                <a:gd name="T4" fmla="*/ 0 w 1108"/>
                <a:gd name="T5" fmla="*/ 0 h 1272"/>
                <a:gd name="T6" fmla="*/ 1107 w 1108"/>
                <a:gd name="T7" fmla="*/ 0 h 1272"/>
                <a:gd name="T8" fmla="*/ 1107 w 1108"/>
                <a:gd name="T9" fmla="*/ 240 h 1272"/>
                <a:gd name="T10" fmla="*/ 699 w 1108"/>
                <a:gd name="T11" fmla="*/ 240 h 1272"/>
                <a:gd name="T12" fmla="*/ 699 w 1108"/>
                <a:gd name="T13" fmla="*/ 1271 h 1272"/>
                <a:gd name="T14" fmla="*/ 409 w 1108"/>
                <a:gd name="T15" fmla="*/ 1271 h 1272"/>
                <a:gd name="T16" fmla="*/ 409 w 1108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8" h="1272">
                  <a:moveTo>
                    <a:pt x="409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7" y="0"/>
                  </a:lnTo>
                  <a:lnTo>
                    <a:pt x="1107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9" y="1271"/>
                  </a:lnTo>
                  <a:lnTo>
                    <a:pt x="409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9" name="Freeform 32">
              <a:extLst>
                <a:ext uri="{FF2B5EF4-FFF2-40B4-BE49-F238E27FC236}">
                  <a16:creationId xmlns:a16="http://schemas.microsoft.com/office/drawing/2014/main" id="{2D7044EC-95F3-2F48-A66F-F71D1F656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5" y="3290888"/>
              <a:ext cx="404813" cy="457200"/>
            </a:xfrm>
            <a:custGeom>
              <a:avLst/>
              <a:gdLst>
                <a:gd name="T0" fmla="*/ 805 w 1125"/>
                <a:gd name="T1" fmla="*/ 1271 h 1272"/>
                <a:gd name="T2" fmla="*/ 565 w 1125"/>
                <a:gd name="T3" fmla="*/ 912 h 1272"/>
                <a:gd name="T4" fmla="*/ 549 w 1125"/>
                <a:gd name="T5" fmla="*/ 912 h 1272"/>
                <a:gd name="T6" fmla="*/ 291 w 1125"/>
                <a:gd name="T7" fmla="*/ 912 h 1272"/>
                <a:gd name="T8" fmla="*/ 291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9 w 1125"/>
                <a:gd name="T15" fmla="*/ 0 h 1272"/>
                <a:gd name="T16" fmla="*/ 549 w 1125"/>
                <a:gd name="T17" fmla="*/ 0 h 1272"/>
                <a:gd name="T18" fmla="*/ 610 w 1125"/>
                <a:gd name="T19" fmla="*/ 0 h 1272"/>
                <a:gd name="T20" fmla="*/ 672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2 w 1125"/>
                <a:gd name="T31" fmla="*/ 95 h 1272"/>
                <a:gd name="T32" fmla="*/ 951 w 1125"/>
                <a:gd name="T33" fmla="*/ 123 h 1272"/>
                <a:gd name="T34" fmla="*/ 985 w 1125"/>
                <a:gd name="T35" fmla="*/ 151 h 1272"/>
                <a:gd name="T36" fmla="*/ 1013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80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0 w 1125"/>
                <a:gd name="T55" fmla="*/ 593 h 1272"/>
                <a:gd name="T56" fmla="*/ 1063 w 1125"/>
                <a:gd name="T57" fmla="*/ 649 h 1272"/>
                <a:gd name="T58" fmla="*/ 1029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896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05 w 1125"/>
                <a:gd name="T71" fmla="*/ 1271 h 1272"/>
                <a:gd name="T72" fmla="*/ 532 w 1125"/>
                <a:gd name="T73" fmla="*/ 240 h 1272"/>
                <a:gd name="T74" fmla="*/ 291 w 1125"/>
                <a:gd name="T75" fmla="*/ 240 h 1272"/>
                <a:gd name="T76" fmla="*/ 291 w 1125"/>
                <a:gd name="T77" fmla="*/ 683 h 1272"/>
                <a:gd name="T78" fmla="*/ 532 w 1125"/>
                <a:gd name="T79" fmla="*/ 683 h 1272"/>
                <a:gd name="T80" fmla="*/ 532 w 1125"/>
                <a:gd name="T81" fmla="*/ 683 h 1272"/>
                <a:gd name="T82" fmla="*/ 593 w 1125"/>
                <a:gd name="T83" fmla="*/ 677 h 1272"/>
                <a:gd name="T84" fmla="*/ 649 w 1125"/>
                <a:gd name="T85" fmla="*/ 666 h 1272"/>
                <a:gd name="T86" fmla="*/ 694 w 1125"/>
                <a:gd name="T87" fmla="*/ 649 h 1272"/>
                <a:gd name="T88" fmla="*/ 733 w 1125"/>
                <a:gd name="T89" fmla="*/ 621 h 1272"/>
                <a:gd name="T90" fmla="*/ 767 w 1125"/>
                <a:gd name="T91" fmla="*/ 588 h 1272"/>
                <a:gd name="T92" fmla="*/ 783 w 1125"/>
                <a:gd name="T93" fmla="*/ 554 h 1272"/>
                <a:gd name="T94" fmla="*/ 800 w 1125"/>
                <a:gd name="T95" fmla="*/ 509 h 1272"/>
                <a:gd name="T96" fmla="*/ 800 w 1125"/>
                <a:gd name="T97" fmla="*/ 459 h 1272"/>
                <a:gd name="T98" fmla="*/ 800 w 1125"/>
                <a:gd name="T99" fmla="*/ 459 h 1272"/>
                <a:gd name="T100" fmla="*/ 800 w 1125"/>
                <a:gd name="T101" fmla="*/ 408 h 1272"/>
                <a:gd name="T102" fmla="*/ 783 w 1125"/>
                <a:gd name="T103" fmla="*/ 364 h 1272"/>
                <a:gd name="T104" fmla="*/ 767 w 1125"/>
                <a:gd name="T105" fmla="*/ 330 h 1272"/>
                <a:gd name="T106" fmla="*/ 733 w 1125"/>
                <a:gd name="T107" fmla="*/ 297 h 1272"/>
                <a:gd name="T108" fmla="*/ 694 w 1125"/>
                <a:gd name="T109" fmla="*/ 269 h 1272"/>
                <a:gd name="T110" fmla="*/ 649 w 1125"/>
                <a:gd name="T111" fmla="*/ 252 h 1272"/>
                <a:gd name="T112" fmla="*/ 593 w 1125"/>
                <a:gd name="T113" fmla="*/ 240 h 1272"/>
                <a:gd name="T114" fmla="*/ 532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05" y="1271"/>
                  </a:moveTo>
                  <a:lnTo>
                    <a:pt x="565" y="912"/>
                  </a:lnTo>
                  <a:lnTo>
                    <a:pt x="549" y="912"/>
                  </a:lnTo>
                  <a:lnTo>
                    <a:pt x="291" y="912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9" y="0"/>
                  </a:lnTo>
                  <a:lnTo>
                    <a:pt x="549" y="0"/>
                  </a:lnTo>
                  <a:lnTo>
                    <a:pt x="610" y="0"/>
                  </a:lnTo>
                  <a:lnTo>
                    <a:pt x="672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2" y="95"/>
                  </a:lnTo>
                  <a:lnTo>
                    <a:pt x="951" y="123"/>
                  </a:lnTo>
                  <a:lnTo>
                    <a:pt x="985" y="151"/>
                  </a:lnTo>
                  <a:lnTo>
                    <a:pt x="1013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80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0" y="593"/>
                  </a:lnTo>
                  <a:lnTo>
                    <a:pt x="1063" y="649"/>
                  </a:lnTo>
                  <a:lnTo>
                    <a:pt x="1029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896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05" y="1271"/>
                  </a:lnTo>
                  <a:close/>
                  <a:moveTo>
                    <a:pt x="532" y="240"/>
                  </a:moveTo>
                  <a:lnTo>
                    <a:pt x="291" y="240"/>
                  </a:lnTo>
                  <a:lnTo>
                    <a:pt x="291" y="683"/>
                  </a:lnTo>
                  <a:lnTo>
                    <a:pt x="532" y="683"/>
                  </a:lnTo>
                  <a:lnTo>
                    <a:pt x="532" y="683"/>
                  </a:lnTo>
                  <a:lnTo>
                    <a:pt x="593" y="677"/>
                  </a:lnTo>
                  <a:lnTo>
                    <a:pt x="649" y="666"/>
                  </a:lnTo>
                  <a:lnTo>
                    <a:pt x="694" y="649"/>
                  </a:lnTo>
                  <a:lnTo>
                    <a:pt x="733" y="621"/>
                  </a:lnTo>
                  <a:lnTo>
                    <a:pt x="767" y="588"/>
                  </a:lnTo>
                  <a:lnTo>
                    <a:pt x="783" y="554"/>
                  </a:lnTo>
                  <a:lnTo>
                    <a:pt x="800" y="509"/>
                  </a:lnTo>
                  <a:lnTo>
                    <a:pt x="800" y="459"/>
                  </a:lnTo>
                  <a:lnTo>
                    <a:pt x="800" y="459"/>
                  </a:lnTo>
                  <a:lnTo>
                    <a:pt x="800" y="408"/>
                  </a:lnTo>
                  <a:lnTo>
                    <a:pt x="783" y="364"/>
                  </a:lnTo>
                  <a:lnTo>
                    <a:pt x="767" y="330"/>
                  </a:lnTo>
                  <a:lnTo>
                    <a:pt x="733" y="297"/>
                  </a:lnTo>
                  <a:lnTo>
                    <a:pt x="694" y="269"/>
                  </a:lnTo>
                  <a:lnTo>
                    <a:pt x="649" y="252"/>
                  </a:lnTo>
                  <a:lnTo>
                    <a:pt x="593" y="240"/>
                  </a:lnTo>
                  <a:lnTo>
                    <a:pt x="532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0" name="Freeform 33">
              <a:extLst>
                <a:ext uri="{FF2B5EF4-FFF2-40B4-BE49-F238E27FC236}">
                  <a16:creationId xmlns:a16="http://schemas.microsoft.com/office/drawing/2014/main" id="{DE36D7FF-7457-D148-B633-9C2464EC6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075" y="3290888"/>
              <a:ext cx="514350" cy="457200"/>
            </a:xfrm>
            <a:custGeom>
              <a:avLst/>
              <a:gdLst>
                <a:gd name="T0" fmla="*/ 1001 w 1427"/>
                <a:gd name="T1" fmla="*/ 997 h 1272"/>
                <a:gd name="T2" fmla="*/ 414 w 1427"/>
                <a:gd name="T3" fmla="*/ 997 h 1272"/>
                <a:gd name="T4" fmla="*/ 302 w 1427"/>
                <a:gd name="T5" fmla="*/ 1271 h 1272"/>
                <a:gd name="T6" fmla="*/ 0 w 1427"/>
                <a:gd name="T7" fmla="*/ 1271 h 1272"/>
                <a:gd name="T8" fmla="*/ 565 w 1427"/>
                <a:gd name="T9" fmla="*/ 0 h 1272"/>
                <a:gd name="T10" fmla="*/ 856 w 1427"/>
                <a:gd name="T11" fmla="*/ 0 h 1272"/>
                <a:gd name="T12" fmla="*/ 1426 w 1427"/>
                <a:gd name="T13" fmla="*/ 1271 h 1272"/>
                <a:gd name="T14" fmla="*/ 1119 w 1427"/>
                <a:gd name="T15" fmla="*/ 1271 h 1272"/>
                <a:gd name="T16" fmla="*/ 1001 w 1427"/>
                <a:gd name="T17" fmla="*/ 997 h 1272"/>
                <a:gd name="T18" fmla="*/ 912 w 1427"/>
                <a:gd name="T19" fmla="*/ 772 h 1272"/>
                <a:gd name="T20" fmla="*/ 710 w 1427"/>
                <a:gd name="T21" fmla="*/ 285 h 1272"/>
                <a:gd name="T22" fmla="*/ 509 w 1427"/>
                <a:gd name="T23" fmla="*/ 772 h 1272"/>
                <a:gd name="T24" fmla="*/ 912 w 1427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1"/>
                  </a:lnTo>
                  <a:lnTo>
                    <a:pt x="1119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0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1" name="Freeform 34">
              <a:extLst>
                <a:ext uri="{FF2B5EF4-FFF2-40B4-BE49-F238E27FC236}">
                  <a16:creationId xmlns:a16="http://schemas.microsoft.com/office/drawing/2014/main" id="{6B8D098D-DD46-3E44-BFC1-6633EC778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46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1 w 1165"/>
                <a:gd name="T7" fmla="*/ 498 h 1272"/>
                <a:gd name="T8" fmla="*/ 291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6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1" y="498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2" name="Freeform 35">
              <a:extLst>
                <a:ext uri="{FF2B5EF4-FFF2-40B4-BE49-F238E27FC236}">
                  <a16:creationId xmlns:a16="http://schemas.microsoft.com/office/drawing/2014/main" id="{4EA8BF59-FBE0-4942-BF51-14D2C21AA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82950"/>
              <a:ext cx="381000" cy="473075"/>
            </a:xfrm>
            <a:custGeom>
              <a:avLst/>
              <a:gdLst>
                <a:gd name="T0" fmla="*/ 101 w 1059"/>
                <a:gd name="T1" fmla="*/ 947 h 1312"/>
                <a:gd name="T2" fmla="*/ 241 w 1059"/>
                <a:gd name="T3" fmla="*/ 1020 h 1312"/>
                <a:gd name="T4" fmla="*/ 409 w 1059"/>
                <a:gd name="T5" fmla="*/ 1070 h 1312"/>
                <a:gd name="T6" fmla="*/ 520 w 1059"/>
                <a:gd name="T7" fmla="*/ 1076 h 1312"/>
                <a:gd name="T8" fmla="*/ 677 w 1059"/>
                <a:gd name="T9" fmla="*/ 1053 h 1312"/>
                <a:gd name="T10" fmla="*/ 750 w 1059"/>
                <a:gd name="T11" fmla="*/ 997 h 1312"/>
                <a:gd name="T12" fmla="*/ 766 w 1059"/>
                <a:gd name="T13" fmla="*/ 941 h 1312"/>
                <a:gd name="T14" fmla="*/ 744 w 1059"/>
                <a:gd name="T15" fmla="*/ 885 h 1312"/>
                <a:gd name="T16" fmla="*/ 649 w 1059"/>
                <a:gd name="T17" fmla="*/ 824 h 1312"/>
                <a:gd name="T18" fmla="*/ 397 w 1059"/>
                <a:gd name="T19" fmla="*/ 757 h 1312"/>
                <a:gd name="T20" fmla="*/ 196 w 1059"/>
                <a:gd name="T21" fmla="*/ 684 h 1312"/>
                <a:gd name="T22" fmla="*/ 95 w 1059"/>
                <a:gd name="T23" fmla="*/ 599 h 1312"/>
                <a:gd name="T24" fmla="*/ 45 w 1059"/>
                <a:gd name="T25" fmla="*/ 510 h 1312"/>
                <a:gd name="T26" fmla="*/ 28 w 1059"/>
                <a:gd name="T27" fmla="*/ 398 h 1312"/>
                <a:gd name="T28" fmla="*/ 34 w 1059"/>
                <a:gd name="T29" fmla="*/ 314 h 1312"/>
                <a:gd name="T30" fmla="*/ 78 w 1059"/>
                <a:gd name="T31" fmla="*/ 207 h 1312"/>
                <a:gd name="T32" fmla="*/ 157 w 1059"/>
                <a:gd name="T33" fmla="*/ 118 h 1312"/>
                <a:gd name="T34" fmla="*/ 280 w 1059"/>
                <a:gd name="T35" fmla="*/ 51 h 1312"/>
                <a:gd name="T36" fmla="*/ 437 w 1059"/>
                <a:gd name="T37" fmla="*/ 6 h 1312"/>
                <a:gd name="T38" fmla="*/ 560 w 1059"/>
                <a:gd name="T39" fmla="*/ 0 h 1312"/>
                <a:gd name="T40" fmla="*/ 739 w 1059"/>
                <a:gd name="T41" fmla="*/ 17 h 1312"/>
                <a:gd name="T42" fmla="*/ 907 w 1059"/>
                <a:gd name="T43" fmla="*/ 62 h 1312"/>
                <a:gd name="T44" fmla="*/ 912 w 1059"/>
                <a:gd name="T45" fmla="*/ 336 h 1312"/>
                <a:gd name="T46" fmla="*/ 733 w 1059"/>
                <a:gd name="T47" fmla="*/ 258 h 1312"/>
                <a:gd name="T48" fmla="*/ 560 w 1059"/>
                <a:gd name="T49" fmla="*/ 235 h 1312"/>
                <a:gd name="T50" fmla="*/ 409 w 1059"/>
                <a:gd name="T51" fmla="*/ 258 h 1312"/>
                <a:gd name="T52" fmla="*/ 330 w 1059"/>
                <a:gd name="T53" fmla="*/ 325 h 1312"/>
                <a:gd name="T54" fmla="*/ 319 w 1059"/>
                <a:gd name="T55" fmla="*/ 381 h 1312"/>
                <a:gd name="T56" fmla="*/ 336 w 1059"/>
                <a:gd name="T57" fmla="*/ 437 h 1312"/>
                <a:gd name="T58" fmla="*/ 437 w 1059"/>
                <a:gd name="T59" fmla="*/ 499 h 1312"/>
                <a:gd name="T60" fmla="*/ 688 w 1059"/>
                <a:gd name="T61" fmla="*/ 560 h 1312"/>
                <a:gd name="T62" fmla="*/ 884 w 1059"/>
                <a:gd name="T63" fmla="*/ 633 h 1312"/>
                <a:gd name="T64" fmla="*/ 990 w 1059"/>
                <a:gd name="T65" fmla="*/ 717 h 1312"/>
                <a:gd name="T66" fmla="*/ 1040 w 1059"/>
                <a:gd name="T67" fmla="*/ 807 h 1312"/>
                <a:gd name="T68" fmla="*/ 1058 w 1059"/>
                <a:gd name="T69" fmla="*/ 919 h 1312"/>
                <a:gd name="T70" fmla="*/ 1046 w 1059"/>
                <a:gd name="T71" fmla="*/ 997 h 1312"/>
                <a:gd name="T72" fmla="*/ 1007 w 1059"/>
                <a:gd name="T73" fmla="*/ 1104 h 1312"/>
                <a:gd name="T74" fmla="*/ 923 w 1059"/>
                <a:gd name="T75" fmla="*/ 1199 h 1312"/>
                <a:gd name="T76" fmla="*/ 806 w 1059"/>
                <a:gd name="T77" fmla="*/ 1266 h 1312"/>
                <a:gd name="T78" fmla="*/ 643 w 1059"/>
                <a:gd name="T79" fmla="*/ 1305 h 1312"/>
                <a:gd name="T80" fmla="*/ 520 w 1059"/>
                <a:gd name="T81" fmla="*/ 1311 h 1312"/>
                <a:gd name="T82" fmla="*/ 296 w 1059"/>
                <a:gd name="T83" fmla="*/ 1289 h 1312"/>
                <a:gd name="T84" fmla="*/ 101 w 1059"/>
                <a:gd name="T85" fmla="*/ 1227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9" h="1312">
                  <a:moveTo>
                    <a:pt x="0" y="1165"/>
                  </a:moveTo>
                  <a:lnTo>
                    <a:pt x="101" y="947"/>
                  </a:lnTo>
                  <a:lnTo>
                    <a:pt x="101" y="947"/>
                  </a:lnTo>
                  <a:lnTo>
                    <a:pt x="146" y="975"/>
                  </a:lnTo>
                  <a:lnTo>
                    <a:pt x="191" y="997"/>
                  </a:lnTo>
                  <a:lnTo>
                    <a:pt x="241" y="1020"/>
                  </a:lnTo>
                  <a:lnTo>
                    <a:pt x="296" y="1042"/>
                  </a:lnTo>
                  <a:lnTo>
                    <a:pt x="347" y="1059"/>
                  </a:lnTo>
                  <a:lnTo>
                    <a:pt x="409" y="1070"/>
                  </a:lnTo>
                  <a:lnTo>
                    <a:pt x="465" y="1076"/>
                  </a:lnTo>
                  <a:lnTo>
                    <a:pt x="520" y="1076"/>
                  </a:lnTo>
                  <a:lnTo>
                    <a:pt x="520" y="1076"/>
                  </a:lnTo>
                  <a:lnTo>
                    <a:pt x="582" y="1076"/>
                  </a:lnTo>
                  <a:lnTo>
                    <a:pt x="632" y="1070"/>
                  </a:lnTo>
                  <a:lnTo>
                    <a:pt x="677" y="1053"/>
                  </a:lnTo>
                  <a:lnTo>
                    <a:pt x="711" y="1036"/>
                  </a:lnTo>
                  <a:lnTo>
                    <a:pt x="733" y="1020"/>
                  </a:lnTo>
                  <a:lnTo>
                    <a:pt x="750" y="997"/>
                  </a:lnTo>
                  <a:lnTo>
                    <a:pt x="761" y="969"/>
                  </a:lnTo>
                  <a:lnTo>
                    <a:pt x="766" y="941"/>
                  </a:lnTo>
                  <a:lnTo>
                    <a:pt x="766" y="941"/>
                  </a:lnTo>
                  <a:lnTo>
                    <a:pt x="761" y="919"/>
                  </a:lnTo>
                  <a:lnTo>
                    <a:pt x="755" y="902"/>
                  </a:lnTo>
                  <a:lnTo>
                    <a:pt x="744" y="885"/>
                  </a:lnTo>
                  <a:lnTo>
                    <a:pt x="733" y="868"/>
                  </a:lnTo>
                  <a:lnTo>
                    <a:pt x="699" y="840"/>
                  </a:lnTo>
                  <a:lnTo>
                    <a:pt x="649" y="824"/>
                  </a:lnTo>
                  <a:lnTo>
                    <a:pt x="593" y="807"/>
                  </a:lnTo>
                  <a:lnTo>
                    <a:pt x="532" y="790"/>
                  </a:lnTo>
                  <a:lnTo>
                    <a:pt x="397" y="757"/>
                  </a:lnTo>
                  <a:lnTo>
                    <a:pt x="330" y="734"/>
                  </a:lnTo>
                  <a:lnTo>
                    <a:pt x="263" y="712"/>
                  </a:lnTo>
                  <a:lnTo>
                    <a:pt x="196" y="684"/>
                  </a:lnTo>
                  <a:lnTo>
                    <a:pt x="140" y="644"/>
                  </a:lnTo>
                  <a:lnTo>
                    <a:pt x="118" y="622"/>
                  </a:lnTo>
                  <a:lnTo>
                    <a:pt x="95" y="599"/>
                  </a:lnTo>
                  <a:lnTo>
                    <a:pt x="78" y="571"/>
                  </a:lnTo>
                  <a:lnTo>
                    <a:pt x="62" y="544"/>
                  </a:lnTo>
                  <a:lnTo>
                    <a:pt x="45" y="510"/>
                  </a:lnTo>
                  <a:lnTo>
                    <a:pt x="34" y="476"/>
                  </a:lnTo>
                  <a:lnTo>
                    <a:pt x="28" y="437"/>
                  </a:lnTo>
                  <a:lnTo>
                    <a:pt x="28" y="398"/>
                  </a:lnTo>
                  <a:lnTo>
                    <a:pt x="28" y="398"/>
                  </a:lnTo>
                  <a:lnTo>
                    <a:pt x="28" y="353"/>
                  </a:lnTo>
                  <a:lnTo>
                    <a:pt x="34" y="314"/>
                  </a:lnTo>
                  <a:lnTo>
                    <a:pt x="45" y="280"/>
                  </a:lnTo>
                  <a:lnTo>
                    <a:pt x="62" y="241"/>
                  </a:lnTo>
                  <a:lnTo>
                    <a:pt x="78" y="207"/>
                  </a:lnTo>
                  <a:lnTo>
                    <a:pt x="101" y="174"/>
                  </a:lnTo>
                  <a:lnTo>
                    <a:pt x="129" y="146"/>
                  </a:lnTo>
                  <a:lnTo>
                    <a:pt x="157" y="118"/>
                  </a:lnTo>
                  <a:lnTo>
                    <a:pt x="196" y="90"/>
                  </a:lnTo>
                  <a:lnTo>
                    <a:pt x="235" y="67"/>
                  </a:lnTo>
                  <a:lnTo>
                    <a:pt x="280" y="51"/>
                  </a:lnTo>
                  <a:lnTo>
                    <a:pt x="324" y="34"/>
                  </a:lnTo>
                  <a:lnTo>
                    <a:pt x="380" y="17"/>
                  </a:lnTo>
                  <a:lnTo>
                    <a:pt x="437" y="6"/>
                  </a:lnTo>
                  <a:lnTo>
                    <a:pt x="498" y="0"/>
                  </a:lnTo>
                  <a:lnTo>
                    <a:pt x="560" y="0"/>
                  </a:lnTo>
                  <a:lnTo>
                    <a:pt x="560" y="0"/>
                  </a:lnTo>
                  <a:lnTo>
                    <a:pt x="621" y="0"/>
                  </a:lnTo>
                  <a:lnTo>
                    <a:pt x="683" y="6"/>
                  </a:lnTo>
                  <a:lnTo>
                    <a:pt x="739" y="17"/>
                  </a:lnTo>
                  <a:lnTo>
                    <a:pt x="800" y="28"/>
                  </a:lnTo>
                  <a:lnTo>
                    <a:pt x="856" y="45"/>
                  </a:lnTo>
                  <a:lnTo>
                    <a:pt x="907" y="62"/>
                  </a:lnTo>
                  <a:lnTo>
                    <a:pt x="957" y="84"/>
                  </a:lnTo>
                  <a:lnTo>
                    <a:pt x="1002" y="112"/>
                  </a:lnTo>
                  <a:lnTo>
                    <a:pt x="912" y="336"/>
                  </a:lnTo>
                  <a:lnTo>
                    <a:pt x="912" y="336"/>
                  </a:lnTo>
                  <a:lnTo>
                    <a:pt x="822" y="292"/>
                  </a:lnTo>
                  <a:lnTo>
                    <a:pt x="733" y="258"/>
                  </a:lnTo>
                  <a:lnTo>
                    <a:pt x="643" y="241"/>
                  </a:lnTo>
                  <a:lnTo>
                    <a:pt x="560" y="235"/>
                  </a:lnTo>
                  <a:lnTo>
                    <a:pt x="560" y="235"/>
                  </a:lnTo>
                  <a:lnTo>
                    <a:pt x="498" y="241"/>
                  </a:lnTo>
                  <a:lnTo>
                    <a:pt x="447" y="247"/>
                  </a:lnTo>
                  <a:lnTo>
                    <a:pt x="409" y="258"/>
                  </a:lnTo>
                  <a:lnTo>
                    <a:pt x="375" y="280"/>
                  </a:lnTo>
                  <a:lnTo>
                    <a:pt x="347" y="297"/>
                  </a:lnTo>
                  <a:lnTo>
                    <a:pt x="330" y="325"/>
                  </a:lnTo>
                  <a:lnTo>
                    <a:pt x="324" y="353"/>
                  </a:lnTo>
                  <a:lnTo>
                    <a:pt x="319" y="381"/>
                  </a:lnTo>
                  <a:lnTo>
                    <a:pt x="319" y="381"/>
                  </a:lnTo>
                  <a:lnTo>
                    <a:pt x="319" y="403"/>
                  </a:lnTo>
                  <a:lnTo>
                    <a:pt x="330" y="421"/>
                  </a:lnTo>
                  <a:lnTo>
                    <a:pt x="336" y="437"/>
                  </a:lnTo>
                  <a:lnTo>
                    <a:pt x="352" y="454"/>
                  </a:lnTo>
                  <a:lnTo>
                    <a:pt x="386" y="476"/>
                  </a:lnTo>
                  <a:lnTo>
                    <a:pt x="437" y="499"/>
                  </a:lnTo>
                  <a:lnTo>
                    <a:pt x="492" y="516"/>
                  </a:lnTo>
                  <a:lnTo>
                    <a:pt x="554" y="532"/>
                  </a:lnTo>
                  <a:lnTo>
                    <a:pt x="688" y="560"/>
                  </a:lnTo>
                  <a:lnTo>
                    <a:pt x="755" y="583"/>
                  </a:lnTo>
                  <a:lnTo>
                    <a:pt x="822" y="605"/>
                  </a:lnTo>
                  <a:lnTo>
                    <a:pt x="884" y="633"/>
                  </a:lnTo>
                  <a:lnTo>
                    <a:pt x="940" y="672"/>
                  </a:lnTo>
                  <a:lnTo>
                    <a:pt x="968" y="694"/>
                  </a:lnTo>
                  <a:lnTo>
                    <a:pt x="990" y="717"/>
                  </a:lnTo>
                  <a:lnTo>
                    <a:pt x="1007" y="745"/>
                  </a:lnTo>
                  <a:lnTo>
                    <a:pt x="1024" y="773"/>
                  </a:lnTo>
                  <a:lnTo>
                    <a:pt x="1040" y="807"/>
                  </a:lnTo>
                  <a:lnTo>
                    <a:pt x="1046" y="840"/>
                  </a:lnTo>
                  <a:lnTo>
                    <a:pt x="1058" y="880"/>
                  </a:lnTo>
                  <a:lnTo>
                    <a:pt x="1058" y="919"/>
                  </a:lnTo>
                  <a:lnTo>
                    <a:pt x="1058" y="919"/>
                  </a:lnTo>
                  <a:lnTo>
                    <a:pt x="1058" y="958"/>
                  </a:lnTo>
                  <a:lnTo>
                    <a:pt x="1046" y="997"/>
                  </a:lnTo>
                  <a:lnTo>
                    <a:pt x="1040" y="1036"/>
                  </a:lnTo>
                  <a:lnTo>
                    <a:pt x="1024" y="1070"/>
                  </a:lnTo>
                  <a:lnTo>
                    <a:pt x="1007" y="1104"/>
                  </a:lnTo>
                  <a:lnTo>
                    <a:pt x="985" y="1137"/>
                  </a:lnTo>
                  <a:lnTo>
                    <a:pt x="957" y="1165"/>
                  </a:lnTo>
                  <a:lnTo>
                    <a:pt x="923" y="1199"/>
                  </a:lnTo>
                  <a:lnTo>
                    <a:pt x="889" y="1221"/>
                  </a:lnTo>
                  <a:lnTo>
                    <a:pt x="850" y="1244"/>
                  </a:lnTo>
                  <a:lnTo>
                    <a:pt x="806" y="1266"/>
                  </a:lnTo>
                  <a:lnTo>
                    <a:pt x="755" y="1283"/>
                  </a:lnTo>
                  <a:lnTo>
                    <a:pt x="705" y="1294"/>
                  </a:lnTo>
                  <a:lnTo>
                    <a:pt x="643" y="1305"/>
                  </a:lnTo>
                  <a:lnTo>
                    <a:pt x="582" y="1311"/>
                  </a:lnTo>
                  <a:lnTo>
                    <a:pt x="520" y="1311"/>
                  </a:lnTo>
                  <a:lnTo>
                    <a:pt x="520" y="1311"/>
                  </a:lnTo>
                  <a:lnTo>
                    <a:pt x="442" y="1311"/>
                  </a:lnTo>
                  <a:lnTo>
                    <a:pt x="369" y="1305"/>
                  </a:lnTo>
                  <a:lnTo>
                    <a:pt x="296" y="1289"/>
                  </a:lnTo>
                  <a:lnTo>
                    <a:pt x="229" y="1272"/>
                  </a:lnTo>
                  <a:lnTo>
                    <a:pt x="162" y="1249"/>
                  </a:lnTo>
                  <a:lnTo>
                    <a:pt x="101" y="1227"/>
                  </a:lnTo>
                  <a:lnTo>
                    <a:pt x="50" y="1199"/>
                  </a:lnTo>
                  <a:lnTo>
                    <a:pt x="0" y="11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3" name="Freeform 36">
              <a:extLst>
                <a:ext uri="{FF2B5EF4-FFF2-40B4-BE49-F238E27FC236}">
                  <a16:creationId xmlns:a16="http://schemas.microsoft.com/office/drawing/2014/main" id="{D968019C-C68E-CC49-9679-6D376529F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025" y="3290888"/>
              <a:ext cx="344488" cy="457200"/>
            </a:xfrm>
            <a:custGeom>
              <a:avLst/>
              <a:gdLst>
                <a:gd name="T0" fmla="*/ 291 w 958"/>
                <a:gd name="T1" fmla="*/ 235 h 1272"/>
                <a:gd name="T2" fmla="*/ 291 w 958"/>
                <a:gd name="T3" fmla="*/ 571 h 1272"/>
                <a:gd name="T4" fmla="*/ 878 w 958"/>
                <a:gd name="T5" fmla="*/ 571 h 1272"/>
                <a:gd name="T6" fmla="*/ 878 w 958"/>
                <a:gd name="T7" fmla="*/ 806 h 1272"/>
                <a:gd name="T8" fmla="*/ 291 w 958"/>
                <a:gd name="T9" fmla="*/ 806 h 1272"/>
                <a:gd name="T10" fmla="*/ 291 w 958"/>
                <a:gd name="T11" fmla="*/ 1271 h 1272"/>
                <a:gd name="T12" fmla="*/ 0 w 958"/>
                <a:gd name="T13" fmla="*/ 1271 h 1272"/>
                <a:gd name="T14" fmla="*/ 0 w 958"/>
                <a:gd name="T15" fmla="*/ 0 h 1272"/>
                <a:gd name="T16" fmla="*/ 957 w 958"/>
                <a:gd name="T17" fmla="*/ 0 h 1272"/>
                <a:gd name="T18" fmla="*/ 957 w 958"/>
                <a:gd name="T19" fmla="*/ 235 h 1272"/>
                <a:gd name="T20" fmla="*/ 291 w 958"/>
                <a:gd name="T21" fmla="*/ 235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8" h="1272">
                  <a:moveTo>
                    <a:pt x="291" y="235"/>
                  </a:moveTo>
                  <a:lnTo>
                    <a:pt x="291" y="571"/>
                  </a:lnTo>
                  <a:lnTo>
                    <a:pt x="878" y="571"/>
                  </a:lnTo>
                  <a:lnTo>
                    <a:pt x="878" y="806"/>
                  </a:lnTo>
                  <a:lnTo>
                    <a:pt x="291" y="806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5"/>
                  </a:lnTo>
                  <a:lnTo>
                    <a:pt x="291" y="2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4" name="Freeform 37">
              <a:extLst>
                <a:ext uri="{FF2B5EF4-FFF2-40B4-BE49-F238E27FC236}">
                  <a16:creationId xmlns:a16="http://schemas.microsoft.com/office/drawing/2014/main" id="{677F11F8-57E8-3142-BAC9-626940E2C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025" y="3282950"/>
              <a:ext cx="501650" cy="473075"/>
            </a:xfrm>
            <a:custGeom>
              <a:avLst/>
              <a:gdLst>
                <a:gd name="T0" fmla="*/ 6 w 1394"/>
                <a:gd name="T1" fmla="*/ 589 h 1312"/>
                <a:gd name="T2" fmla="*/ 57 w 1394"/>
                <a:gd name="T3" fmla="*/ 393 h 1312"/>
                <a:gd name="T4" fmla="*/ 157 w 1394"/>
                <a:gd name="T5" fmla="*/ 230 h 1312"/>
                <a:gd name="T6" fmla="*/ 303 w 1394"/>
                <a:gd name="T7" fmla="*/ 107 h 1312"/>
                <a:gd name="T8" fmla="*/ 488 w 1394"/>
                <a:gd name="T9" fmla="*/ 28 h 1312"/>
                <a:gd name="T10" fmla="*/ 700 w 1394"/>
                <a:gd name="T11" fmla="*/ 0 h 1312"/>
                <a:gd name="T12" fmla="*/ 840 w 1394"/>
                <a:gd name="T13" fmla="*/ 12 h 1312"/>
                <a:gd name="T14" fmla="*/ 1036 w 1394"/>
                <a:gd name="T15" fmla="*/ 73 h 1312"/>
                <a:gd name="T16" fmla="*/ 1191 w 1394"/>
                <a:gd name="T17" fmla="*/ 185 h 1312"/>
                <a:gd name="T18" fmla="*/ 1309 w 1394"/>
                <a:gd name="T19" fmla="*/ 336 h 1312"/>
                <a:gd name="T20" fmla="*/ 1376 w 1394"/>
                <a:gd name="T21" fmla="*/ 521 h 1312"/>
                <a:gd name="T22" fmla="*/ 1393 w 1394"/>
                <a:gd name="T23" fmla="*/ 656 h 1312"/>
                <a:gd name="T24" fmla="*/ 1359 w 1394"/>
                <a:gd name="T25" fmla="*/ 857 h 1312"/>
                <a:gd name="T26" fmla="*/ 1275 w 1394"/>
                <a:gd name="T27" fmla="*/ 1031 h 1312"/>
                <a:gd name="T28" fmla="*/ 1148 w 1394"/>
                <a:gd name="T29" fmla="*/ 1171 h 1312"/>
                <a:gd name="T30" fmla="*/ 974 w 1394"/>
                <a:gd name="T31" fmla="*/ 1266 h 1312"/>
                <a:gd name="T32" fmla="*/ 773 w 1394"/>
                <a:gd name="T33" fmla="*/ 1311 h 1312"/>
                <a:gd name="T34" fmla="*/ 622 w 1394"/>
                <a:gd name="T35" fmla="*/ 1311 h 1312"/>
                <a:gd name="T36" fmla="*/ 420 w 1394"/>
                <a:gd name="T37" fmla="*/ 1266 h 1312"/>
                <a:gd name="T38" fmla="*/ 247 w 1394"/>
                <a:gd name="T39" fmla="*/ 1171 h 1312"/>
                <a:gd name="T40" fmla="*/ 118 w 1394"/>
                <a:gd name="T41" fmla="*/ 1031 h 1312"/>
                <a:gd name="T42" fmla="*/ 34 w 1394"/>
                <a:gd name="T43" fmla="*/ 857 h 1312"/>
                <a:gd name="T44" fmla="*/ 0 w 1394"/>
                <a:gd name="T45" fmla="*/ 656 h 1312"/>
                <a:gd name="T46" fmla="*/ 1092 w 1394"/>
                <a:gd name="T47" fmla="*/ 611 h 1312"/>
                <a:gd name="T48" fmla="*/ 1063 w 1394"/>
                <a:gd name="T49" fmla="*/ 493 h 1312"/>
                <a:gd name="T50" fmla="*/ 1008 w 1394"/>
                <a:gd name="T51" fmla="*/ 393 h 1312"/>
                <a:gd name="T52" fmla="*/ 924 w 1394"/>
                <a:gd name="T53" fmla="*/ 314 h 1312"/>
                <a:gd name="T54" fmla="*/ 817 w 1394"/>
                <a:gd name="T55" fmla="*/ 269 h 1312"/>
                <a:gd name="T56" fmla="*/ 700 w 1394"/>
                <a:gd name="T57" fmla="*/ 252 h 1312"/>
                <a:gd name="T58" fmla="*/ 616 w 1394"/>
                <a:gd name="T59" fmla="*/ 258 h 1312"/>
                <a:gd name="T60" fmla="*/ 504 w 1394"/>
                <a:gd name="T61" fmla="*/ 297 h 1312"/>
                <a:gd name="T62" fmla="*/ 415 w 1394"/>
                <a:gd name="T63" fmla="*/ 364 h 1312"/>
                <a:gd name="T64" fmla="*/ 347 w 1394"/>
                <a:gd name="T65" fmla="*/ 454 h 1312"/>
                <a:gd name="T66" fmla="*/ 309 w 1394"/>
                <a:gd name="T67" fmla="*/ 571 h 1312"/>
                <a:gd name="T68" fmla="*/ 303 w 1394"/>
                <a:gd name="T69" fmla="*/ 656 h 1312"/>
                <a:gd name="T70" fmla="*/ 319 w 1394"/>
                <a:gd name="T71" fmla="*/ 785 h 1312"/>
                <a:gd name="T72" fmla="*/ 365 w 1394"/>
                <a:gd name="T73" fmla="*/ 891 h 1312"/>
                <a:gd name="T74" fmla="*/ 443 w 1394"/>
                <a:gd name="T75" fmla="*/ 975 h 1312"/>
                <a:gd name="T76" fmla="*/ 538 w 1394"/>
                <a:gd name="T77" fmla="*/ 1031 h 1312"/>
                <a:gd name="T78" fmla="*/ 656 w 1394"/>
                <a:gd name="T79" fmla="*/ 1059 h 1312"/>
                <a:gd name="T80" fmla="*/ 739 w 1394"/>
                <a:gd name="T81" fmla="*/ 1059 h 1312"/>
                <a:gd name="T82" fmla="*/ 857 w 1394"/>
                <a:gd name="T83" fmla="*/ 1031 h 1312"/>
                <a:gd name="T84" fmla="*/ 952 w 1394"/>
                <a:gd name="T85" fmla="*/ 975 h 1312"/>
                <a:gd name="T86" fmla="*/ 1030 w 1394"/>
                <a:gd name="T87" fmla="*/ 891 h 1312"/>
                <a:gd name="T88" fmla="*/ 1075 w 1394"/>
                <a:gd name="T89" fmla="*/ 785 h 1312"/>
                <a:gd name="T90" fmla="*/ 1097 w 1394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94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7" y="393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202" y="185"/>
                  </a:lnTo>
                  <a:lnTo>
                    <a:pt x="247" y="146"/>
                  </a:lnTo>
                  <a:lnTo>
                    <a:pt x="303" y="107"/>
                  </a:lnTo>
                  <a:lnTo>
                    <a:pt x="359" y="79"/>
                  </a:lnTo>
                  <a:lnTo>
                    <a:pt x="420" y="51"/>
                  </a:lnTo>
                  <a:lnTo>
                    <a:pt x="488" y="28"/>
                  </a:lnTo>
                  <a:lnTo>
                    <a:pt x="555" y="12"/>
                  </a:lnTo>
                  <a:lnTo>
                    <a:pt x="622" y="0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3" y="0"/>
                  </a:lnTo>
                  <a:lnTo>
                    <a:pt x="840" y="12"/>
                  </a:lnTo>
                  <a:lnTo>
                    <a:pt x="907" y="28"/>
                  </a:lnTo>
                  <a:lnTo>
                    <a:pt x="974" y="51"/>
                  </a:lnTo>
                  <a:lnTo>
                    <a:pt x="1036" y="73"/>
                  </a:lnTo>
                  <a:lnTo>
                    <a:pt x="1092" y="107"/>
                  </a:lnTo>
                  <a:lnTo>
                    <a:pt x="1148" y="146"/>
                  </a:lnTo>
                  <a:lnTo>
                    <a:pt x="1191" y="185"/>
                  </a:lnTo>
                  <a:lnTo>
                    <a:pt x="1236" y="230"/>
                  </a:lnTo>
                  <a:lnTo>
                    <a:pt x="1275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59" y="454"/>
                  </a:lnTo>
                  <a:lnTo>
                    <a:pt x="1376" y="521"/>
                  </a:lnTo>
                  <a:lnTo>
                    <a:pt x="1387" y="589"/>
                  </a:lnTo>
                  <a:lnTo>
                    <a:pt x="1393" y="656"/>
                  </a:lnTo>
                  <a:lnTo>
                    <a:pt x="1393" y="656"/>
                  </a:lnTo>
                  <a:lnTo>
                    <a:pt x="1387" y="728"/>
                  </a:lnTo>
                  <a:lnTo>
                    <a:pt x="1376" y="795"/>
                  </a:lnTo>
                  <a:lnTo>
                    <a:pt x="1359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5" y="1031"/>
                  </a:lnTo>
                  <a:lnTo>
                    <a:pt x="1236" y="1081"/>
                  </a:lnTo>
                  <a:lnTo>
                    <a:pt x="1191" y="1126"/>
                  </a:lnTo>
                  <a:lnTo>
                    <a:pt x="1148" y="1171"/>
                  </a:lnTo>
                  <a:lnTo>
                    <a:pt x="1092" y="1204"/>
                  </a:lnTo>
                  <a:lnTo>
                    <a:pt x="1036" y="1238"/>
                  </a:lnTo>
                  <a:lnTo>
                    <a:pt x="974" y="1266"/>
                  </a:lnTo>
                  <a:lnTo>
                    <a:pt x="907" y="1283"/>
                  </a:lnTo>
                  <a:lnTo>
                    <a:pt x="840" y="1299"/>
                  </a:lnTo>
                  <a:lnTo>
                    <a:pt x="773" y="1311"/>
                  </a:lnTo>
                  <a:lnTo>
                    <a:pt x="700" y="1311"/>
                  </a:lnTo>
                  <a:lnTo>
                    <a:pt x="700" y="1311"/>
                  </a:lnTo>
                  <a:lnTo>
                    <a:pt x="622" y="1311"/>
                  </a:lnTo>
                  <a:lnTo>
                    <a:pt x="555" y="1299"/>
                  </a:lnTo>
                  <a:lnTo>
                    <a:pt x="488" y="1283"/>
                  </a:lnTo>
                  <a:lnTo>
                    <a:pt x="420" y="1266"/>
                  </a:lnTo>
                  <a:lnTo>
                    <a:pt x="359" y="1238"/>
                  </a:lnTo>
                  <a:lnTo>
                    <a:pt x="303" y="1204"/>
                  </a:lnTo>
                  <a:lnTo>
                    <a:pt x="247" y="1171"/>
                  </a:lnTo>
                  <a:lnTo>
                    <a:pt x="202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75"/>
                  </a:lnTo>
                  <a:lnTo>
                    <a:pt x="57" y="919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7" y="656"/>
                  </a:moveTo>
                  <a:lnTo>
                    <a:pt x="1097" y="656"/>
                  </a:lnTo>
                  <a:lnTo>
                    <a:pt x="1092" y="611"/>
                  </a:lnTo>
                  <a:lnTo>
                    <a:pt x="1086" y="571"/>
                  </a:lnTo>
                  <a:lnTo>
                    <a:pt x="1075" y="526"/>
                  </a:lnTo>
                  <a:lnTo>
                    <a:pt x="1063" y="493"/>
                  </a:lnTo>
                  <a:lnTo>
                    <a:pt x="1047" y="454"/>
                  </a:lnTo>
                  <a:lnTo>
                    <a:pt x="1030" y="421"/>
                  </a:lnTo>
                  <a:lnTo>
                    <a:pt x="1008" y="393"/>
                  </a:lnTo>
                  <a:lnTo>
                    <a:pt x="980" y="364"/>
                  </a:lnTo>
                  <a:lnTo>
                    <a:pt x="952" y="336"/>
                  </a:lnTo>
                  <a:lnTo>
                    <a:pt x="924" y="314"/>
                  </a:lnTo>
                  <a:lnTo>
                    <a:pt x="890" y="297"/>
                  </a:lnTo>
                  <a:lnTo>
                    <a:pt x="857" y="280"/>
                  </a:lnTo>
                  <a:lnTo>
                    <a:pt x="817" y="269"/>
                  </a:lnTo>
                  <a:lnTo>
                    <a:pt x="779" y="258"/>
                  </a:lnTo>
                  <a:lnTo>
                    <a:pt x="739" y="252"/>
                  </a:lnTo>
                  <a:lnTo>
                    <a:pt x="700" y="252"/>
                  </a:lnTo>
                  <a:lnTo>
                    <a:pt x="700" y="252"/>
                  </a:lnTo>
                  <a:lnTo>
                    <a:pt x="656" y="252"/>
                  </a:lnTo>
                  <a:lnTo>
                    <a:pt x="616" y="258"/>
                  </a:lnTo>
                  <a:lnTo>
                    <a:pt x="577" y="269"/>
                  </a:lnTo>
                  <a:lnTo>
                    <a:pt x="538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3" y="336"/>
                  </a:lnTo>
                  <a:lnTo>
                    <a:pt x="415" y="364"/>
                  </a:lnTo>
                  <a:lnTo>
                    <a:pt x="387" y="393"/>
                  </a:lnTo>
                  <a:lnTo>
                    <a:pt x="365" y="421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9" y="526"/>
                  </a:lnTo>
                  <a:lnTo>
                    <a:pt x="309" y="571"/>
                  </a:lnTo>
                  <a:lnTo>
                    <a:pt x="303" y="611"/>
                  </a:lnTo>
                  <a:lnTo>
                    <a:pt x="303" y="656"/>
                  </a:lnTo>
                  <a:lnTo>
                    <a:pt x="303" y="656"/>
                  </a:lnTo>
                  <a:lnTo>
                    <a:pt x="303" y="700"/>
                  </a:lnTo>
                  <a:lnTo>
                    <a:pt x="309" y="745"/>
                  </a:lnTo>
                  <a:lnTo>
                    <a:pt x="319" y="785"/>
                  </a:lnTo>
                  <a:lnTo>
                    <a:pt x="331" y="824"/>
                  </a:lnTo>
                  <a:lnTo>
                    <a:pt x="347" y="857"/>
                  </a:lnTo>
                  <a:lnTo>
                    <a:pt x="365" y="891"/>
                  </a:lnTo>
                  <a:lnTo>
                    <a:pt x="387" y="925"/>
                  </a:lnTo>
                  <a:lnTo>
                    <a:pt x="415" y="953"/>
                  </a:lnTo>
                  <a:lnTo>
                    <a:pt x="443" y="975"/>
                  </a:lnTo>
                  <a:lnTo>
                    <a:pt x="470" y="997"/>
                  </a:lnTo>
                  <a:lnTo>
                    <a:pt x="504" y="1020"/>
                  </a:lnTo>
                  <a:lnTo>
                    <a:pt x="538" y="1031"/>
                  </a:lnTo>
                  <a:lnTo>
                    <a:pt x="577" y="1048"/>
                  </a:lnTo>
                  <a:lnTo>
                    <a:pt x="616" y="1053"/>
                  </a:lnTo>
                  <a:lnTo>
                    <a:pt x="656" y="1059"/>
                  </a:lnTo>
                  <a:lnTo>
                    <a:pt x="700" y="1064"/>
                  </a:lnTo>
                  <a:lnTo>
                    <a:pt x="700" y="1064"/>
                  </a:lnTo>
                  <a:lnTo>
                    <a:pt x="739" y="1059"/>
                  </a:lnTo>
                  <a:lnTo>
                    <a:pt x="779" y="1053"/>
                  </a:lnTo>
                  <a:lnTo>
                    <a:pt x="817" y="1048"/>
                  </a:lnTo>
                  <a:lnTo>
                    <a:pt x="857" y="1031"/>
                  </a:lnTo>
                  <a:lnTo>
                    <a:pt x="890" y="1020"/>
                  </a:lnTo>
                  <a:lnTo>
                    <a:pt x="924" y="997"/>
                  </a:lnTo>
                  <a:lnTo>
                    <a:pt x="952" y="975"/>
                  </a:lnTo>
                  <a:lnTo>
                    <a:pt x="980" y="953"/>
                  </a:lnTo>
                  <a:lnTo>
                    <a:pt x="1008" y="925"/>
                  </a:lnTo>
                  <a:lnTo>
                    <a:pt x="1030" y="891"/>
                  </a:lnTo>
                  <a:lnTo>
                    <a:pt x="1047" y="857"/>
                  </a:lnTo>
                  <a:lnTo>
                    <a:pt x="1063" y="824"/>
                  </a:lnTo>
                  <a:lnTo>
                    <a:pt x="1075" y="785"/>
                  </a:lnTo>
                  <a:lnTo>
                    <a:pt x="1086" y="745"/>
                  </a:lnTo>
                  <a:lnTo>
                    <a:pt x="1092" y="700"/>
                  </a:lnTo>
                  <a:lnTo>
                    <a:pt x="1097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5" name="Freeform 38">
              <a:extLst>
                <a:ext uri="{FF2B5EF4-FFF2-40B4-BE49-F238E27FC236}">
                  <a16:creationId xmlns:a16="http://schemas.microsoft.com/office/drawing/2014/main" id="{82B46BFC-52FC-8E41-B671-5D70B24D6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050" y="3290888"/>
              <a:ext cx="404813" cy="457200"/>
            </a:xfrm>
            <a:custGeom>
              <a:avLst/>
              <a:gdLst>
                <a:gd name="T0" fmla="*/ 811 w 1125"/>
                <a:gd name="T1" fmla="*/ 1271 h 1272"/>
                <a:gd name="T2" fmla="*/ 565 w 1125"/>
                <a:gd name="T3" fmla="*/ 912 h 1272"/>
                <a:gd name="T4" fmla="*/ 548 w 1125"/>
                <a:gd name="T5" fmla="*/ 912 h 1272"/>
                <a:gd name="T6" fmla="*/ 296 w 1125"/>
                <a:gd name="T7" fmla="*/ 912 h 1272"/>
                <a:gd name="T8" fmla="*/ 296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8 w 1125"/>
                <a:gd name="T15" fmla="*/ 0 h 1272"/>
                <a:gd name="T16" fmla="*/ 548 w 1125"/>
                <a:gd name="T17" fmla="*/ 0 h 1272"/>
                <a:gd name="T18" fmla="*/ 615 w 1125"/>
                <a:gd name="T19" fmla="*/ 0 h 1272"/>
                <a:gd name="T20" fmla="*/ 671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8 w 1125"/>
                <a:gd name="T31" fmla="*/ 95 h 1272"/>
                <a:gd name="T32" fmla="*/ 951 w 1125"/>
                <a:gd name="T33" fmla="*/ 123 h 1272"/>
                <a:gd name="T34" fmla="*/ 984 w 1125"/>
                <a:gd name="T35" fmla="*/ 151 h 1272"/>
                <a:gd name="T36" fmla="*/ 1018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79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5 w 1125"/>
                <a:gd name="T55" fmla="*/ 593 h 1272"/>
                <a:gd name="T56" fmla="*/ 1063 w 1125"/>
                <a:gd name="T57" fmla="*/ 649 h 1272"/>
                <a:gd name="T58" fmla="*/ 1035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901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11 w 1125"/>
                <a:gd name="T71" fmla="*/ 1271 h 1272"/>
                <a:gd name="T72" fmla="*/ 537 w 1125"/>
                <a:gd name="T73" fmla="*/ 240 h 1272"/>
                <a:gd name="T74" fmla="*/ 296 w 1125"/>
                <a:gd name="T75" fmla="*/ 240 h 1272"/>
                <a:gd name="T76" fmla="*/ 296 w 1125"/>
                <a:gd name="T77" fmla="*/ 683 h 1272"/>
                <a:gd name="T78" fmla="*/ 537 w 1125"/>
                <a:gd name="T79" fmla="*/ 683 h 1272"/>
                <a:gd name="T80" fmla="*/ 537 w 1125"/>
                <a:gd name="T81" fmla="*/ 683 h 1272"/>
                <a:gd name="T82" fmla="*/ 599 w 1125"/>
                <a:gd name="T83" fmla="*/ 677 h 1272"/>
                <a:gd name="T84" fmla="*/ 654 w 1125"/>
                <a:gd name="T85" fmla="*/ 666 h 1272"/>
                <a:gd name="T86" fmla="*/ 700 w 1125"/>
                <a:gd name="T87" fmla="*/ 649 h 1272"/>
                <a:gd name="T88" fmla="*/ 738 w 1125"/>
                <a:gd name="T89" fmla="*/ 621 h 1272"/>
                <a:gd name="T90" fmla="*/ 766 w 1125"/>
                <a:gd name="T91" fmla="*/ 588 h 1272"/>
                <a:gd name="T92" fmla="*/ 789 w 1125"/>
                <a:gd name="T93" fmla="*/ 554 h 1272"/>
                <a:gd name="T94" fmla="*/ 800 w 1125"/>
                <a:gd name="T95" fmla="*/ 509 h 1272"/>
                <a:gd name="T96" fmla="*/ 805 w 1125"/>
                <a:gd name="T97" fmla="*/ 459 h 1272"/>
                <a:gd name="T98" fmla="*/ 805 w 1125"/>
                <a:gd name="T99" fmla="*/ 459 h 1272"/>
                <a:gd name="T100" fmla="*/ 800 w 1125"/>
                <a:gd name="T101" fmla="*/ 408 h 1272"/>
                <a:gd name="T102" fmla="*/ 789 w 1125"/>
                <a:gd name="T103" fmla="*/ 364 h 1272"/>
                <a:gd name="T104" fmla="*/ 766 w 1125"/>
                <a:gd name="T105" fmla="*/ 330 h 1272"/>
                <a:gd name="T106" fmla="*/ 738 w 1125"/>
                <a:gd name="T107" fmla="*/ 297 h 1272"/>
                <a:gd name="T108" fmla="*/ 700 w 1125"/>
                <a:gd name="T109" fmla="*/ 269 h 1272"/>
                <a:gd name="T110" fmla="*/ 654 w 1125"/>
                <a:gd name="T111" fmla="*/ 252 h 1272"/>
                <a:gd name="T112" fmla="*/ 599 w 1125"/>
                <a:gd name="T113" fmla="*/ 240 h 1272"/>
                <a:gd name="T114" fmla="*/ 537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11" y="1271"/>
                  </a:moveTo>
                  <a:lnTo>
                    <a:pt x="565" y="912"/>
                  </a:lnTo>
                  <a:lnTo>
                    <a:pt x="548" y="912"/>
                  </a:lnTo>
                  <a:lnTo>
                    <a:pt x="296" y="912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15" y="0"/>
                  </a:lnTo>
                  <a:lnTo>
                    <a:pt x="671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8" y="95"/>
                  </a:lnTo>
                  <a:lnTo>
                    <a:pt x="951" y="123"/>
                  </a:lnTo>
                  <a:lnTo>
                    <a:pt x="984" y="151"/>
                  </a:lnTo>
                  <a:lnTo>
                    <a:pt x="1018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79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5" y="593"/>
                  </a:lnTo>
                  <a:lnTo>
                    <a:pt x="1063" y="649"/>
                  </a:lnTo>
                  <a:lnTo>
                    <a:pt x="1035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901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11" y="1271"/>
                  </a:lnTo>
                  <a:close/>
                  <a:moveTo>
                    <a:pt x="537" y="240"/>
                  </a:moveTo>
                  <a:lnTo>
                    <a:pt x="296" y="240"/>
                  </a:lnTo>
                  <a:lnTo>
                    <a:pt x="296" y="683"/>
                  </a:lnTo>
                  <a:lnTo>
                    <a:pt x="537" y="683"/>
                  </a:lnTo>
                  <a:lnTo>
                    <a:pt x="537" y="683"/>
                  </a:lnTo>
                  <a:lnTo>
                    <a:pt x="599" y="677"/>
                  </a:lnTo>
                  <a:lnTo>
                    <a:pt x="654" y="666"/>
                  </a:lnTo>
                  <a:lnTo>
                    <a:pt x="700" y="649"/>
                  </a:lnTo>
                  <a:lnTo>
                    <a:pt x="738" y="621"/>
                  </a:lnTo>
                  <a:lnTo>
                    <a:pt x="766" y="588"/>
                  </a:lnTo>
                  <a:lnTo>
                    <a:pt x="789" y="554"/>
                  </a:lnTo>
                  <a:lnTo>
                    <a:pt x="800" y="509"/>
                  </a:lnTo>
                  <a:lnTo>
                    <a:pt x="805" y="459"/>
                  </a:lnTo>
                  <a:lnTo>
                    <a:pt x="805" y="459"/>
                  </a:lnTo>
                  <a:lnTo>
                    <a:pt x="800" y="408"/>
                  </a:lnTo>
                  <a:lnTo>
                    <a:pt x="789" y="364"/>
                  </a:lnTo>
                  <a:lnTo>
                    <a:pt x="766" y="330"/>
                  </a:lnTo>
                  <a:lnTo>
                    <a:pt x="738" y="297"/>
                  </a:lnTo>
                  <a:lnTo>
                    <a:pt x="700" y="269"/>
                  </a:lnTo>
                  <a:lnTo>
                    <a:pt x="654" y="252"/>
                  </a:lnTo>
                  <a:lnTo>
                    <a:pt x="599" y="240"/>
                  </a:lnTo>
                  <a:lnTo>
                    <a:pt x="537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6" name="Freeform 39">
              <a:extLst>
                <a:ext uri="{FF2B5EF4-FFF2-40B4-BE49-F238E27FC236}">
                  <a16:creationId xmlns:a16="http://schemas.microsoft.com/office/drawing/2014/main" id="{382B946C-1B58-3943-BB2D-C4C6234EC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5475" y="3290888"/>
              <a:ext cx="515938" cy="457200"/>
            </a:xfrm>
            <a:custGeom>
              <a:avLst/>
              <a:gdLst>
                <a:gd name="T0" fmla="*/ 1158 w 1434"/>
                <a:gd name="T1" fmla="*/ 1271 h 1272"/>
                <a:gd name="T2" fmla="*/ 1158 w 1434"/>
                <a:gd name="T3" fmla="*/ 503 h 1272"/>
                <a:gd name="T4" fmla="*/ 783 w 1434"/>
                <a:gd name="T5" fmla="*/ 1137 h 1272"/>
                <a:gd name="T6" fmla="*/ 650 w 1434"/>
                <a:gd name="T7" fmla="*/ 1137 h 1272"/>
                <a:gd name="T8" fmla="*/ 280 w 1434"/>
                <a:gd name="T9" fmla="*/ 521 h 1272"/>
                <a:gd name="T10" fmla="*/ 280 w 1434"/>
                <a:gd name="T11" fmla="*/ 1271 h 1272"/>
                <a:gd name="T12" fmla="*/ 0 w 1434"/>
                <a:gd name="T13" fmla="*/ 1271 h 1272"/>
                <a:gd name="T14" fmla="*/ 0 w 1434"/>
                <a:gd name="T15" fmla="*/ 0 h 1272"/>
                <a:gd name="T16" fmla="*/ 246 w 1434"/>
                <a:gd name="T17" fmla="*/ 0 h 1272"/>
                <a:gd name="T18" fmla="*/ 722 w 1434"/>
                <a:gd name="T19" fmla="*/ 789 h 1272"/>
                <a:gd name="T20" fmla="*/ 1186 w 1434"/>
                <a:gd name="T21" fmla="*/ 0 h 1272"/>
                <a:gd name="T22" fmla="*/ 1427 w 1434"/>
                <a:gd name="T23" fmla="*/ 0 h 1272"/>
                <a:gd name="T24" fmla="*/ 1433 w 1434"/>
                <a:gd name="T25" fmla="*/ 1271 h 1272"/>
                <a:gd name="T26" fmla="*/ 1158 w 1434"/>
                <a:gd name="T27" fmla="*/ 1271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4" h="1272">
                  <a:moveTo>
                    <a:pt x="1158" y="1271"/>
                  </a:moveTo>
                  <a:lnTo>
                    <a:pt x="1158" y="503"/>
                  </a:lnTo>
                  <a:lnTo>
                    <a:pt x="783" y="1137"/>
                  </a:lnTo>
                  <a:lnTo>
                    <a:pt x="650" y="1137"/>
                  </a:lnTo>
                  <a:lnTo>
                    <a:pt x="280" y="521"/>
                  </a:lnTo>
                  <a:lnTo>
                    <a:pt x="280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722" y="789"/>
                  </a:lnTo>
                  <a:lnTo>
                    <a:pt x="1186" y="0"/>
                  </a:lnTo>
                  <a:lnTo>
                    <a:pt x="1427" y="0"/>
                  </a:lnTo>
                  <a:lnTo>
                    <a:pt x="1433" y="1271"/>
                  </a:lnTo>
                  <a:lnTo>
                    <a:pt x="1158" y="12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7" name="Freeform 40">
              <a:extLst>
                <a:ext uri="{FF2B5EF4-FFF2-40B4-BE49-F238E27FC236}">
                  <a16:creationId xmlns:a16="http://schemas.microsoft.com/office/drawing/2014/main" id="{B2C98381-83F4-8E48-9940-D2386FAF0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9038" y="3290888"/>
              <a:ext cx="511175" cy="457200"/>
            </a:xfrm>
            <a:custGeom>
              <a:avLst/>
              <a:gdLst>
                <a:gd name="T0" fmla="*/ 1001 w 1422"/>
                <a:gd name="T1" fmla="*/ 997 h 1272"/>
                <a:gd name="T2" fmla="*/ 414 w 1422"/>
                <a:gd name="T3" fmla="*/ 997 h 1272"/>
                <a:gd name="T4" fmla="*/ 302 w 1422"/>
                <a:gd name="T5" fmla="*/ 1271 h 1272"/>
                <a:gd name="T6" fmla="*/ 0 w 1422"/>
                <a:gd name="T7" fmla="*/ 1271 h 1272"/>
                <a:gd name="T8" fmla="*/ 565 w 1422"/>
                <a:gd name="T9" fmla="*/ 0 h 1272"/>
                <a:gd name="T10" fmla="*/ 856 w 1422"/>
                <a:gd name="T11" fmla="*/ 0 h 1272"/>
                <a:gd name="T12" fmla="*/ 1421 w 1422"/>
                <a:gd name="T13" fmla="*/ 1271 h 1272"/>
                <a:gd name="T14" fmla="*/ 1113 w 1422"/>
                <a:gd name="T15" fmla="*/ 1271 h 1272"/>
                <a:gd name="T16" fmla="*/ 1001 w 1422"/>
                <a:gd name="T17" fmla="*/ 997 h 1272"/>
                <a:gd name="T18" fmla="*/ 912 w 1422"/>
                <a:gd name="T19" fmla="*/ 772 h 1272"/>
                <a:gd name="T20" fmla="*/ 711 w 1422"/>
                <a:gd name="T21" fmla="*/ 285 h 1272"/>
                <a:gd name="T22" fmla="*/ 509 w 1422"/>
                <a:gd name="T23" fmla="*/ 772 h 1272"/>
                <a:gd name="T24" fmla="*/ 912 w 1422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2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1" y="1271"/>
                  </a:lnTo>
                  <a:lnTo>
                    <a:pt x="1113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1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8" name="Freeform 41">
              <a:extLst>
                <a:ext uri="{FF2B5EF4-FFF2-40B4-BE49-F238E27FC236}">
                  <a16:creationId xmlns:a16="http://schemas.microsoft.com/office/drawing/2014/main" id="{42DDEDD9-F9E4-4649-A2CE-528FDA8DE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4813" y="3290888"/>
              <a:ext cx="398462" cy="457200"/>
            </a:xfrm>
            <a:custGeom>
              <a:avLst/>
              <a:gdLst>
                <a:gd name="T0" fmla="*/ 408 w 1109"/>
                <a:gd name="T1" fmla="*/ 240 h 1272"/>
                <a:gd name="T2" fmla="*/ 0 w 1109"/>
                <a:gd name="T3" fmla="*/ 240 h 1272"/>
                <a:gd name="T4" fmla="*/ 0 w 1109"/>
                <a:gd name="T5" fmla="*/ 0 h 1272"/>
                <a:gd name="T6" fmla="*/ 1108 w 1109"/>
                <a:gd name="T7" fmla="*/ 0 h 1272"/>
                <a:gd name="T8" fmla="*/ 1108 w 1109"/>
                <a:gd name="T9" fmla="*/ 240 h 1272"/>
                <a:gd name="T10" fmla="*/ 699 w 1109"/>
                <a:gd name="T11" fmla="*/ 240 h 1272"/>
                <a:gd name="T12" fmla="*/ 699 w 1109"/>
                <a:gd name="T13" fmla="*/ 1271 h 1272"/>
                <a:gd name="T14" fmla="*/ 408 w 1109"/>
                <a:gd name="T15" fmla="*/ 1271 h 1272"/>
                <a:gd name="T16" fmla="*/ 408 w 1109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9" h="1272">
                  <a:moveTo>
                    <a:pt x="408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8" y="0"/>
                  </a:lnTo>
                  <a:lnTo>
                    <a:pt x="1108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8" y="1271"/>
                  </a:lnTo>
                  <a:lnTo>
                    <a:pt x="408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9" name="Freeform 42">
              <a:extLst>
                <a:ext uri="{FF2B5EF4-FFF2-40B4-BE49-F238E27FC236}">
                  <a16:creationId xmlns:a16="http://schemas.microsoft.com/office/drawing/2014/main" id="{5C2F08F5-55BD-B546-AD94-B17AAC2F3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0425" y="3290888"/>
              <a:ext cx="106363" cy="457200"/>
            </a:xfrm>
            <a:custGeom>
              <a:avLst/>
              <a:gdLst>
                <a:gd name="T0" fmla="*/ 0 w 297"/>
                <a:gd name="T1" fmla="*/ 0 h 1272"/>
                <a:gd name="T2" fmla="*/ 296 w 297"/>
                <a:gd name="T3" fmla="*/ 0 h 1272"/>
                <a:gd name="T4" fmla="*/ 296 w 297"/>
                <a:gd name="T5" fmla="*/ 1271 h 1272"/>
                <a:gd name="T6" fmla="*/ 0 w 297"/>
                <a:gd name="T7" fmla="*/ 1271 h 1272"/>
                <a:gd name="T8" fmla="*/ 0 w 297"/>
                <a:gd name="T9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1272">
                  <a:moveTo>
                    <a:pt x="0" y="0"/>
                  </a:moveTo>
                  <a:lnTo>
                    <a:pt x="296" y="0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0" name="Freeform 43">
              <a:extLst>
                <a:ext uri="{FF2B5EF4-FFF2-40B4-BE49-F238E27FC236}">
                  <a16:creationId xmlns:a16="http://schemas.microsoft.com/office/drawing/2014/main" id="{00B489A4-CC59-B64B-A00E-91266D904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4575" y="3282950"/>
              <a:ext cx="500063" cy="473075"/>
            </a:xfrm>
            <a:custGeom>
              <a:avLst/>
              <a:gdLst>
                <a:gd name="T0" fmla="*/ 6 w 1389"/>
                <a:gd name="T1" fmla="*/ 589 h 1312"/>
                <a:gd name="T2" fmla="*/ 51 w 1389"/>
                <a:gd name="T3" fmla="*/ 393 h 1312"/>
                <a:gd name="T4" fmla="*/ 157 w 1389"/>
                <a:gd name="T5" fmla="*/ 230 h 1312"/>
                <a:gd name="T6" fmla="*/ 302 w 1389"/>
                <a:gd name="T7" fmla="*/ 107 h 1312"/>
                <a:gd name="T8" fmla="*/ 481 w 1389"/>
                <a:gd name="T9" fmla="*/ 28 h 1312"/>
                <a:gd name="T10" fmla="*/ 694 w 1389"/>
                <a:gd name="T11" fmla="*/ 0 h 1312"/>
                <a:gd name="T12" fmla="*/ 840 w 1389"/>
                <a:gd name="T13" fmla="*/ 12 h 1312"/>
                <a:gd name="T14" fmla="*/ 1035 w 1389"/>
                <a:gd name="T15" fmla="*/ 73 h 1312"/>
                <a:gd name="T16" fmla="*/ 1192 w 1389"/>
                <a:gd name="T17" fmla="*/ 185 h 1312"/>
                <a:gd name="T18" fmla="*/ 1309 w 1389"/>
                <a:gd name="T19" fmla="*/ 336 h 1312"/>
                <a:gd name="T20" fmla="*/ 1376 w 1389"/>
                <a:gd name="T21" fmla="*/ 521 h 1312"/>
                <a:gd name="T22" fmla="*/ 1388 w 1389"/>
                <a:gd name="T23" fmla="*/ 656 h 1312"/>
                <a:gd name="T24" fmla="*/ 1360 w 1389"/>
                <a:gd name="T25" fmla="*/ 857 h 1312"/>
                <a:gd name="T26" fmla="*/ 1276 w 1389"/>
                <a:gd name="T27" fmla="*/ 1031 h 1312"/>
                <a:gd name="T28" fmla="*/ 1141 w 1389"/>
                <a:gd name="T29" fmla="*/ 1171 h 1312"/>
                <a:gd name="T30" fmla="*/ 973 w 1389"/>
                <a:gd name="T31" fmla="*/ 1266 h 1312"/>
                <a:gd name="T32" fmla="*/ 767 w 1389"/>
                <a:gd name="T33" fmla="*/ 1311 h 1312"/>
                <a:gd name="T34" fmla="*/ 621 w 1389"/>
                <a:gd name="T35" fmla="*/ 1311 h 1312"/>
                <a:gd name="T36" fmla="*/ 420 w 1389"/>
                <a:gd name="T37" fmla="*/ 1266 h 1312"/>
                <a:gd name="T38" fmla="*/ 246 w 1389"/>
                <a:gd name="T39" fmla="*/ 1171 h 1312"/>
                <a:gd name="T40" fmla="*/ 118 w 1389"/>
                <a:gd name="T41" fmla="*/ 1031 h 1312"/>
                <a:gd name="T42" fmla="*/ 28 w 1389"/>
                <a:gd name="T43" fmla="*/ 857 h 1312"/>
                <a:gd name="T44" fmla="*/ 0 w 1389"/>
                <a:gd name="T45" fmla="*/ 656 h 1312"/>
                <a:gd name="T46" fmla="*/ 1091 w 1389"/>
                <a:gd name="T47" fmla="*/ 611 h 1312"/>
                <a:gd name="T48" fmla="*/ 1063 w 1389"/>
                <a:gd name="T49" fmla="*/ 493 h 1312"/>
                <a:gd name="T50" fmla="*/ 1001 w 1389"/>
                <a:gd name="T51" fmla="*/ 393 h 1312"/>
                <a:gd name="T52" fmla="*/ 918 w 1389"/>
                <a:gd name="T53" fmla="*/ 314 h 1312"/>
                <a:gd name="T54" fmla="*/ 817 w 1389"/>
                <a:gd name="T55" fmla="*/ 269 h 1312"/>
                <a:gd name="T56" fmla="*/ 694 w 1389"/>
                <a:gd name="T57" fmla="*/ 252 h 1312"/>
                <a:gd name="T58" fmla="*/ 616 w 1389"/>
                <a:gd name="T59" fmla="*/ 258 h 1312"/>
                <a:gd name="T60" fmla="*/ 503 w 1389"/>
                <a:gd name="T61" fmla="*/ 297 h 1312"/>
                <a:gd name="T62" fmla="*/ 414 w 1389"/>
                <a:gd name="T63" fmla="*/ 364 h 1312"/>
                <a:gd name="T64" fmla="*/ 347 w 1389"/>
                <a:gd name="T65" fmla="*/ 454 h 1312"/>
                <a:gd name="T66" fmla="*/ 308 w 1389"/>
                <a:gd name="T67" fmla="*/ 571 h 1312"/>
                <a:gd name="T68" fmla="*/ 297 w 1389"/>
                <a:gd name="T69" fmla="*/ 656 h 1312"/>
                <a:gd name="T70" fmla="*/ 313 w 1389"/>
                <a:gd name="T71" fmla="*/ 785 h 1312"/>
                <a:gd name="T72" fmla="*/ 364 w 1389"/>
                <a:gd name="T73" fmla="*/ 891 h 1312"/>
                <a:gd name="T74" fmla="*/ 442 w 1389"/>
                <a:gd name="T75" fmla="*/ 975 h 1312"/>
                <a:gd name="T76" fmla="*/ 537 w 1389"/>
                <a:gd name="T77" fmla="*/ 1031 h 1312"/>
                <a:gd name="T78" fmla="*/ 654 w 1389"/>
                <a:gd name="T79" fmla="*/ 1059 h 1312"/>
                <a:gd name="T80" fmla="*/ 739 w 1389"/>
                <a:gd name="T81" fmla="*/ 1059 h 1312"/>
                <a:gd name="T82" fmla="*/ 850 w 1389"/>
                <a:gd name="T83" fmla="*/ 1031 h 1312"/>
                <a:gd name="T84" fmla="*/ 951 w 1389"/>
                <a:gd name="T85" fmla="*/ 975 h 1312"/>
                <a:gd name="T86" fmla="*/ 1024 w 1389"/>
                <a:gd name="T87" fmla="*/ 891 h 1312"/>
                <a:gd name="T88" fmla="*/ 1074 w 1389"/>
                <a:gd name="T89" fmla="*/ 785 h 1312"/>
                <a:gd name="T90" fmla="*/ 1091 w 1389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89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7" y="521"/>
                  </a:lnTo>
                  <a:lnTo>
                    <a:pt x="28" y="454"/>
                  </a:lnTo>
                  <a:lnTo>
                    <a:pt x="51" y="393"/>
                  </a:lnTo>
                  <a:lnTo>
                    <a:pt x="84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302" y="107"/>
                  </a:lnTo>
                  <a:lnTo>
                    <a:pt x="358" y="79"/>
                  </a:lnTo>
                  <a:lnTo>
                    <a:pt x="420" y="51"/>
                  </a:lnTo>
                  <a:lnTo>
                    <a:pt x="481" y="28"/>
                  </a:lnTo>
                  <a:lnTo>
                    <a:pt x="548" y="12"/>
                  </a:lnTo>
                  <a:lnTo>
                    <a:pt x="621" y="0"/>
                  </a:lnTo>
                  <a:lnTo>
                    <a:pt x="694" y="0"/>
                  </a:lnTo>
                  <a:lnTo>
                    <a:pt x="694" y="0"/>
                  </a:lnTo>
                  <a:lnTo>
                    <a:pt x="767" y="0"/>
                  </a:lnTo>
                  <a:lnTo>
                    <a:pt x="840" y="12"/>
                  </a:lnTo>
                  <a:lnTo>
                    <a:pt x="906" y="28"/>
                  </a:lnTo>
                  <a:lnTo>
                    <a:pt x="973" y="51"/>
                  </a:lnTo>
                  <a:lnTo>
                    <a:pt x="1035" y="73"/>
                  </a:lnTo>
                  <a:lnTo>
                    <a:pt x="1091" y="107"/>
                  </a:lnTo>
                  <a:lnTo>
                    <a:pt x="1141" y="146"/>
                  </a:lnTo>
                  <a:lnTo>
                    <a:pt x="1192" y="185"/>
                  </a:lnTo>
                  <a:lnTo>
                    <a:pt x="1237" y="230"/>
                  </a:lnTo>
                  <a:lnTo>
                    <a:pt x="1276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60" y="454"/>
                  </a:lnTo>
                  <a:lnTo>
                    <a:pt x="1376" y="521"/>
                  </a:lnTo>
                  <a:lnTo>
                    <a:pt x="1388" y="589"/>
                  </a:lnTo>
                  <a:lnTo>
                    <a:pt x="1388" y="656"/>
                  </a:lnTo>
                  <a:lnTo>
                    <a:pt x="1388" y="656"/>
                  </a:lnTo>
                  <a:lnTo>
                    <a:pt x="1388" y="728"/>
                  </a:lnTo>
                  <a:lnTo>
                    <a:pt x="1376" y="795"/>
                  </a:lnTo>
                  <a:lnTo>
                    <a:pt x="1360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6" y="1031"/>
                  </a:lnTo>
                  <a:lnTo>
                    <a:pt x="1237" y="1081"/>
                  </a:lnTo>
                  <a:lnTo>
                    <a:pt x="1192" y="1126"/>
                  </a:lnTo>
                  <a:lnTo>
                    <a:pt x="1141" y="1171"/>
                  </a:lnTo>
                  <a:lnTo>
                    <a:pt x="1091" y="1204"/>
                  </a:lnTo>
                  <a:lnTo>
                    <a:pt x="1035" y="1238"/>
                  </a:lnTo>
                  <a:lnTo>
                    <a:pt x="973" y="1266"/>
                  </a:lnTo>
                  <a:lnTo>
                    <a:pt x="906" y="1283"/>
                  </a:lnTo>
                  <a:lnTo>
                    <a:pt x="840" y="1299"/>
                  </a:lnTo>
                  <a:lnTo>
                    <a:pt x="767" y="1311"/>
                  </a:lnTo>
                  <a:lnTo>
                    <a:pt x="694" y="1311"/>
                  </a:lnTo>
                  <a:lnTo>
                    <a:pt x="694" y="1311"/>
                  </a:lnTo>
                  <a:lnTo>
                    <a:pt x="621" y="1311"/>
                  </a:lnTo>
                  <a:lnTo>
                    <a:pt x="548" y="1299"/>
                  </a:lnTo>
                  <a:lnTo>
                    <a:pt x="481" y="1283"/>
                  </a:lnTo>
                  <a:lnTo>
                    <a:pt x="420" y="1266"/>
                  </a:lnTo>
                  <a:lnTo>
                    <a:pt x="358" y="1238"/>
                  </a:lnTo>
                  <a:lnTo>
                    <a:pt x="302" y="1204"/>
                  </a:lnTo>
                  <a:lnTo>
                    <a:pt x="246" y="1171"/>
                  </a:lnTo>
                  <a:lnTo>
                    <a:pt x="196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4" y="975"/>
                  </a:lnTo>
                  <a:lnTo>
                    <a:pt x="51" y="919"/>
                  </a:lnTo>
                  <a:lnTo>
                    <a:pt x="28" y="857"/>
                  </a:lnTo>
                  <a:lnTo>
                    <a:pt x="17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1" y="656"/>
                  </a:moveTo>
                  <a:lnTo>
                    <a:pt x="1091" y="656"/>
                  </a:lnTo>
                  <a:lnTo>
                    <a:pt x="1091" y="611"/>
                  </a:lnTo>
                  <a:lnTo>
                    <a:pt x="1086" y="571"/>
                  </a:lnTo>
                  <a:lnTo>
                    <a:pt x="1074" y="526"/>
                  </a:lnTo>
                  <a:lnTo>
                    <a:pt x="1063" y="493"/>
                  </a:lnTo>
                  <a:lnTo>
                    <a:pt x="1046" y="454"/>
                  </a:lnTo>
                  <a:lnTo>
                    <a:pt x="1024" y="421"/>
                  </a:lnTo>
                  <a:lnTo>
                    <a:pt x="1001" y="393"/>
                  </a:lnTo>
                  <a:lnTo>
                    <a:pt x="979" y="364"/>
                  </a:lnTo>
                  <a:lnTo>
                    <a:pt x="951" y="336"/>
                  </a:lnTo>
                  <a:lnTo>
                    <a:pt x="918" y="314"/>
                  </a:lnTo>
                  <a:lnTo>
                    <a:pt x="890" y="297"/>
                  </a:lnTo>
                  <a:lnTo>
                    <a:pt x="850" y="280"/>
                  </a:lnTo>
                  <a:lnTo>
                    <a:pt x="817" y="269"/>
                  </a:lnTo>
                  <a:lnTo>
                    <a:pt x="777" y="258"/>
                  </a:lnTo>
                  <a:lnTo>
                    <a:pt x="739" y="252"/>
                  </a:lnTo>
                  <a:lnTo>
                    <a:pt x="694" y="252"/>
                  </a:lnTo>
                  <a:lnTo>
                    <a:pt x="694" y="252"/>
                  </a:lnTo>
                  <a:lnTo>
                    <a:pt x="654" y="252"/>
                  </a:lnTo>
                  <a:lnTo>
                    <a:pt x="616" y="258"/>
                  </a:lnTo>
                  <a:lnTo>
                    <a:pt x="576" y="269"/>
                  </a:lnTo>
                  <a:lnTo>
                    <a:pt x="537" y="280"/>
                  </a:lnTo>
                  <a:lnTo>
                    <a:pt x="503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6" y="393"/>
                  </a:lnTo>
                  <a:lnTo>
                    <a:pt x="364" y="421"/>
                  </a:lnTo>
                  <a:lnTo>
                    <a:pt x="347" y="454"/>
                  </a:lnTo>
                  <a:lnTo>
                    <a:pt x="330" y="493"/>
                  </a:lnTo>
                  <a:lnTo>
                    <a:pt x="313" y="526"/>
                  </a:lnTo>
                  <a:lnTo>
                    <a:pt x="308" y="571"/>
                  </a:lnTo>
                  <a:lnTo>
                    <a:pt x="302" y="611"/>
                  </a:lnTo>
                  <a:lnTo>
                    <a:pt x="297" y="656"/>
                  </a:lnTo>
                  <a:lnTo>
                    <a:pt x="297" y="656"/>
                  </a:lnTo>
                  <a:lnTo>
                    <a:pt x="302" y="700"/>
                  </a:lnTo>
                  <a:lnTo>
                    <a:pt x="308" y="745"/>
                  </a:lnTo>
                  <a:lnTo>
                    <a:pt x="313" y="785"/>
                  </a:lnTo>
                  <a:lnTo>
                    <a:pt x="330" y="824"/>
                  </a:lnTo>
                  <a:lnTo>
                    <a:pt x="347" y="857"/>
                  </a:lnTo>
                  <a:lnTo>
                    <a:pt x="364" y="891"/>
                  </a:lnTo>
                  <a:lnTo>
                    <a:pt x="386" y="925"/>
                  </a:lnTo>
                  <a:lnTo>
                    <a:pt x="414" y="953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3" y="1020"/>
                  </a:lnTo>
                  <a:lnTo>
                    <a:pt x="537" y="1031"/>
                  </a:lnTo>
                  <a:lnTo>
                    <a:pt x="576" y="1048"/>
                  </a:lnTo>
                  <a:lnTo>
                    <a:pt x="616" y="1053"/>
                  </a:lnTo>
                  <a:lnTo>
                    <a:pt x="654" y="1059"/>
                  </a:lnTo>
                  <a:lnTo>
                    <a:pt x="694" y="1064"/>
                  </a:lnTo>
                  <a:lnTo>
                    <a:pt x="694" y="1064"/>
                  </a:lnTo>
                  <a:lnTo>
                    <a:pt x="739" y="1059"/>
                  </a:lnTo>
                  <a:lnTo>
                    <a:pt x="777" y="1053"/>
                  </a:lnTo>
                  <a:lnTo>
                    <a:pt x="817" y="1048"/>
                  </a:lnTo>
                  <a:lnTo>
                    <a:pt x="850" y="1031"/>
                  </a:lnTo>
                  <a:lnTo>
                    <a:pt x="890" y="1020"/>
                  </a:lnTo>
                  <a:lnTo>
                    <a:pt x="918" y="997"/>
                  </a:lnTo>
                  <a:lnTo>
                    <a:pt x="951" y="975"/>
                  </a:lnTo>
                  <a:lnTo>
                    <a:pt x="979" y="953"/>
                  </a:lnTo>
                  <a:lnTo>
                    <a:pt x="1001" y="925"/>
                  </a:lnTo>
                  <a:lnTo>
                    <a:pt x="1024" y="891"/>
                  </a:lnTo>
                  <a:lnTo>
                    <a:pt x="1046" y="857"/>
                  </a:lnTo>
                  <a:lnTo>
                    <a:pt x="1063" y="824"/>
                  </a:lnTo>
                  <a:lnTo>
                    <a:pt x="1074" y="785"/>
                  </a:lnTo>
                  <a:lnTo>
                    <a:pt x="1086" y="745"/>
                  </a:lnTo>
                  <a:lnTo>
                    <a:pt x="1091" y="700"/>
                  </a:lnTo>
                  <a:lnTo>
                    <a:pt x="1091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1" name="Freeform 44">
              <a:extLst>
                <a:ext uri="{FF2B5EF4-FFF2-40B4-BE49-F238E27FC236}">
                  <a16:creationId xmlns:a16="http://schemas.microsoft.com/office/drawing/2014/main" id="{C15EF4A5-9B2E-1B4B-A6AA-CFA5E33B2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401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2 w 1165"/>
                <a:gd name="T7" fmla="*/ 498 h 1272"/>
                <a:gd name="T8" fmla="*/ 292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1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2" y="498"/>
                  </a:lnTo>
                  <a:lnTo>
                    <a:pt x="292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2" name="Freeform 45">
              <a:extLst>
                <a:ext uri="{FF2B5EF4-FFF2-40B4-BE49-F238E27FC236}">
                  <a16:creationId xmlns:a16="http://schemas.microsoft.com/office/drawing/2014/main" id="{7BBC44CA-C499-6941-9C83-5350C5099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3846513"/>
              <a:ext cx="514350" cy="458787"/>
            </a:xfrm>
            <a:custGeom>
              <a:avLst/>
              <a:gdLst>
                <a:gd name="T0" fmla="*/ 1153 w 1428"/>
                <a:gd name="T1" fmla="*/ 1272 h 1273"/>
                <a:gd name="T2" fmla="*/ 1153 w 1428"/>
                <a:gd name="T3" fmla="*/ 510 h 1273"/>
                <a:gd name="T4" fmla="*/ 778 w 1428"/>
                <a:gd name="T5" fmla="*/ 1137 h 1273"/>
                <a:gd name="T6" fmla="*/ 643 w 1428"/>
                <a:gd name="T7" fmla="*/ 1137 h 1273"/>
                <a:gd name="T8" fmla="*/ 274 w 1428"/>
                <a:gd name="T9" fmla="*/ 522 h 1273"/>
                <a:gd name="T10" fmla="*/ 274 w 1428"/>
                <a:gd name="T11" fmla="*/ 1272 h 1273"/>
                <a:gd name="T12" fmla="*/ 0 w 1428"/>
                <a:gd name="T13" fmla="*/ 1272 h 1273"/>
                <a:gd name="T14" fmla="*/ 0 w 1428"/>
                <a:gd name="T15" fmla="*/ 0 h 1273"/>
                <a:gd name="T16" fmla="*/ 241 w 1428"/>
                <a:gd name="T17" fmla="*/ 0 h 1273"/>
                <a:gd name="T18" fmla="*/ 716 w 1428"/>
                <a:gd name="T19" fmla="*/ 790 h 1273"/>
                <a:gd name="T20" fmla="*/ 1181 w 1428"/>
                <a:gd name="T21" fmla="*/ 0 h 1273"/>
                <a:gd name="T22" fmla="*/ 1427 w 1428"/>
                <a:gd name="T23" fmla="*/ 0 h 1273"/>
                <a:gd name="T24" fmla="*/ 1427 w 1428"/>
                <a:gd name="T25" fmla="*/ 1272 h 1273"/>
                <a:gd name="T26" fmla="*/ 1153 w 1428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28" h="1273">
                  <a:moveTo>
                    <a:pt x="1153" y="1272"/>
                  </a:moveTo>
                  <a:lnTo>
                    <a:pt x="1153" y="510"/>
                  </a:lnTo>
                  <a:lnTo>
                    <a:pt x="778" y="1137"/>
                  </a:lnTo>
                  <a:lnTo>
                    <a:pt x="643" y="1137"/>
                  </a:lnTo>
                  <a:lnTo>
                    <a:pt x="274" y="522"/>
                  </a:lnTo>
                  <a:lnTo>
                    <a:pt x="27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716" y="790"/>
                  </a:lnTo>
                  <a:lnTo>
                    <a:pt x="1181" y="0"/>
                  </a:lnTo>
                  <a:lnTo>
                    <a:pt x="1427" y="0"/>
                  </a:lnTo>
                  <a:lnTo>
                    <a:pt x="1427" y="1272"/>
                  </a:lnTo>
                  <a:lnTo>
                    <a:pt x="1153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3" name="Freeform 46">
              <a:extLst>
                <a:ext uri="{FF2B5EF4-FFF2-40B4-BE49-F238E27FC236}">
                  <a16:creationId xmlns:a16="http://schemas.microsoft.com/office/drawing/2014/main" id="{D53D178E-54C1-D447-AA2D-13A5AB690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725" y="3846513"/>
              <a:ext cx="514350" cy="458787"/>
            </a:xfrm>
            <a:custGeom>
              <a:avLst/>
              <a:gdLst>
                <a:gd name="T0" fmla="*/ 1001 w 1427"/>
                <a:gd name="T1" fmla="*/ 997 h 1273"/>
                <a:gd name="T2" fmla="*/ 414 w 1427"/>
                <a:gd name="T3" fmla="*/ 997 h 1273"/>
                <a:gd name="T4" fmla="*/ 302 w 1427"/>
                <a:gd name="T5" fmla="*/ 1272 h 1273"/>
                <a:gd name="T6" fmla="*/ 0 w 1427"/>
                <a:gd name="T7" fmla="*/ 1272 h 1273"/>
                <a:gd name="T8" fmla="*/ 565 w 1427"/>
                <a:gd name="T9" fmla="*/ 0 h 1273"/>
                <a:gd name="T10" fmla="*/ 856 w 1427"/>
                <a:gd name="T11" fmla="*/ 0 h 1273"/>
                <a:gd name="T12" fmla="*/ 1426 w 1427"/>
                <a:gd name="T13" fmla="*/ 1272 h 1273"/>
                <a:gd name="T14" fmla="*/ 1119 w 1427"/>
                <a:gd name="T15" fmla="*/ 1272 h 1273"/>
                <a:gd name="T16" fmla="*/ 1001 w 1427"/>
                <a:gd name="T17" fmla="*/ 997 h 1273"/>
                <a:gd name="T18" fmla="*/ 912 w 1427"/>
                <a:gd name="T19" fmla="*/ 773 h 1273"/>
                <a:gd name="T20" fmla="*/ 710 w 1427"/>
                <a:gd name="T21" fmla="*/ 286 h 1273"/>
                <a:gd name="T22" fmla="*/ 509 w 1427"/>
                <a:gd name="T23" fmla="*/ 773 h 1273"/>
                <a:gd name="T24" fmla="*/ 912 w 1427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3">
                  <a:moveTo>
                    <a:pt x="1001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2"/>
                  </a:lnTo>
                  <a:lnTo>
                    <a:pt x="1119" y="1272"/>
                  </a:lnTo>
                  <a:lnTo>
                    <a:pt x="1001" y="997"/>
                  </a:lnTo>
                  <a:close/>
                  <a:moveTo>
                    <a:pt x="912" y="773"/>
                  </a:moveTo>
                  <a:lnTo>
                    <a:pt x="710" y="286"/>
                  </a:lnTo>
                  <a:lnTo>
                    <a:pt x="509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4" name="Freeform 47">
              <a:extLst>
                <a:ext uri="{FF2B5EF4-FFF2-40B4-BE49-F238E27FC236}">
                  <a16:creationId xmlns:a16="http://schemas.microsoft.com/office/drawing/2014/main" id="{41B7ACF4-802A-F649-B818-18A499E7D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11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1 w 1165"/>
                <a:gd name="T7" fmla="*/ 499 h 1273"/>
                <a:gd name="T8" fmla="*/ 291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6 w 1165"/>
                <a:gd name="T15" fmla="*/ 0 h 1273"/>
                <a:gd name="T16" fmla="*/ 873 w 1165"/>
                <a:gd name="T17" fmla="*/ 773 h 1273"/>
                <a:gd name="T18" fmla="*/ 873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73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5" name="Freeform 48">
              <a:extLst>
                <a:ext uri="{FF2B5EF4-FFF2-40B4-BE49-F238E27FC236}">
                  <a16:creationId xmlns:a16="http://schemas.microsoft.com/office/drawing/2014/main" id="{93F2AD52-AB0F-964E-BFDA-1BE44D7A7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5838" y="3846513"/>
              <a:ext cx="514350" cy="458787"/>
            </a:xfrm>
            <a:custGeom>
              <a:avLst/>
              <a:gdLst>
                <a:gd name="T0" fmla="*/ 1007 w 1428"/>
                <a:gd name="T1" fmla="*/ 997 h 1273"/>
                <a:gd name="T2" fmla="*/ 414 w 1428"/>
                <a:gd name="T3" fmla="*/ 997 h 1273"/>
                <a:gd name="T4" fmla="*/ 302 w 1428"/>
                <a:gd name="T5" fmla="*/ 1272 h 1273"/>
                <a:gd name="T6" fmla="*/ 0 w 1428"/>
                <a:gd name="T7" fmla="*/ 1272 h 1273"/>
                <a:gd name="T8" fmla="*/ 565 w 1428"/>
                <a:gd name="T9" fmla="*/ 0 h 1273"/>
                <a:gd name="T10" fmla="*/ 856 w 1428"/>
                <a:gd name="T11" fmla="*/ 0 h 1273"/>
                <a:gd name="T12" fmla="*/ 1427 w 1428"/>
                <a:gd name="T13" fmla="*/ 1272 h 1273"/>
                <a:gd name="T14" fmla="*/ 1119 w 1428"/>
                <a:gd name="T15" fmla="*/ 1272 h 1273"/>
                <a:gd name="T16" fmla="*/ 1007 w 1428"/>
                <a:gd name="T17" fmla="*/ 997 h 1273"/>
                <a:gd name="T18" fmla="*/ 912 w 1428"/>
                <a:gd name="T19" fmla="*/ 773 h 1273"/>
                <a:gd name="T20" fmla="*/ 711 w 1428"/>
                <a:gd name="T21" fmla="*/ 286 h 1273"/>
                <a:gd name="T22" fmla="*/ 510 w 1428"/>
                <a:gd name="T23" fmla="*/ 773 h 1273"/>
                <a:gd name="T24" fmla="*/ 912 w 1428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8" h="1273">
                  <a:moveTo>
                    <a:pt x="1007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7" y="1272"/>
                  </a:lnTo>
                  <a:lnTo>
                    <a:pt x="1119" y="1272"/>
                  </a:lnTo>
                  <a:lnTo>
                    <a:pt x="1007" y="997"/>
                  </a:lnTo>
                  <a:close/>
                  <a:moveTo>
                    <a:pt x="912" y="773"/>
                  </a:moveTo>
                  <a:lnTo>
                    <a:pt x="711" y="286"/>
                  </a:lnTo>
                  <a:lnTo>
                    <a:pt x="510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6" name="Freeform 49">
              <a:extLst>
                <a:ext uri="{FF2B5EF4-FFF2-40B4-BE49-F238E27FC236}">
                  <a16:creationId xmlns:a16="http://schemas.microsoft.com/office/drawing/2014/main" id="{E5BDAB13-5D6E-1B4D-8BAA-AAF497EE9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300" y="3838575"/>
              <a:ext cx="442913" cy="474663"/>
            </a:xfrm>
            <a:custGeom>
              <a:avLst/>
              <a:gdLst>
                <a:gd name="T0" fmla="*/ 1203 w 1232"/>
                <a:gd name="T1" fmla="*/ 639 h 1318"/>
                <a:gd name="T2" fmla="*/ 1203 w 1232"/>
                <a:gd name="T3" fmla="*/ 1154 h 1318"/>
                <a:gd name="T4" fmla="*/ 1091 w 1232"/>
                <a:gd name="T5" fmla="*/ 1221 h 1318"/>
                <a:gd name="T6" fmla="*/ 962 w 1232"/>
                <a:gd name="T7" fmla="*/ 1272 h 1318"/>
                <a:gd name="T8" fmla="*/ 829 w 1232"/>
                <a:gd name="T9" fmla="*/ 1305 h 1318"/>
                <a:gd name="T10" fmla="*/ 694 w 1232"/>
                <a:gd name="T11" fmla="*/ 1317 h 1318"/>
                <a:gd name="T12" fmla="*/ 621 w 1232"/>
                <a:gd name="T13" fmla="*/ 1311 h 1318"/>
                <a:gd name="T14" fmla="*/ 482 w 1232"/>
                <a:gd name="T15" fmla="*/ 1288 h 1318"/>
                <a:gd name="T16" fmla="*/ 353 w 1232"/>
                <a:gd name="T17" fmla="*/ 1238 h 1318"/>
                <a:gd name="T18" fmla="*/ 246 w 1232"/>
                <a:gd name="T19" fmla="*/ 1171 h 1318"/>
                <a:gd name="T20" fmla="*/ 151 w 1232"/>
                <a:gd name="T21" fmla="*/ 1081 h 1318"/>
                <a:gd name="T22" fmla="*/ 79 w 1232"/>
                <a:gd name="T23" fmla="*/ 981 h 1318"/>
                <a:gd name="T24" fmla="*/ 28 w 1232"/>
                <a:gd name="T25" fmla="*/ 857 h 1318"/>
                <a:gd name="T26" fmla="*/ 6 w 1232"/>
                <a:gd name="T27" fmla="*/ 728 h 1318"/>
                <a:gd name="T28" fmla="*/ 0 w 1232"/>
                <a:gd name="T29" fmla="*/ 655 h 1318"/>
                <a:gd name="T30" fmla="*/ 12 w 1232"/>
                <a:gd name="T31" fmla="*/ 521 h 1318"/>
                <a:gd name="T32" fmla="*/ 51 w 1232"/>
                <a:gd name="T33" fmla="*/ 392 h 1318"/>
                <a:gd name="T34" fmla="*/ 113 w 1232"/>
                <a:gd name="T35" fmla="*/ 280 h 1318"/>
                <a:gd name="T36" fmla="*/ 196 w 1232"/>
                <a:gd name="T37" fmla="*/ 185 h 1318"/>
                <a:gd name="T38" fmla="*/ 297 w 1232"/>
                <a:gd name="T39" fmla="*/ 107 h 1318"/>
                <a:gd name="T40" fmla="*/ 420 w 1232"/>
                <a:gd name="T41" fmla="*/ 50 h 1318"/>
                <a:gd name="T42" fmla="*/ 554 w 1232"/>
                <a:gd name="T43" fmla="*/ 12 h 1318"/>
                <a:gd name="T44" fmla="*/ 700 w 1232"/>
                <a:gd name="T45" fmla="*/ 0 h 1318"/>
                <a:gd name="T46" fmla="*/ 778 w 1232"/>
                <a:gd name="T47" fmla="*/ 6 h 1318"/>
                <a:gd name="T48" fmla="*/ 929 w 1232"/>
                <a:gd name="T49" fmla="*/ 34 h 1318"/>
                <a:gd name="T50" fmla="*/ 1063 w 1232"/>
                <a:gd name="T51" fmla="*/ 90 h 1318"/>
                <a:gd name="T52" fmla="*/ 1181 w 1232"/>
                <a:gd name="T53" fmla="*/ 168 h 1318"/>
                <a:gd name="T54" fmla="*/ 1041 w 1232"/>
                <a:gd name="T55" fmla="*/ 392 h 1318"/>
                <a:gd name="T56" fmla="*/ 1007 w 1232"/>
                <a:gd name="T57" fmla="*/ 358 h 1318"/>
                <a:gd name="T58" fmla="*/ 929 w 1232"/>
                <a:gd name="T59" fmla="*/ 303 h 1318"/>
                <a:gd name="T60" fmla="*/ 851 w 1232"/>
                <a:gd name="T61" fmla="*/ 269 h 1318"/>
                <a:gd name="T62" fmla="*/ 761 w 1232"/>
                <a:gd name="T63" fmla="*/ 252 h 1318"/>
                <a:gd name="T64" fmla="*/ 711 w 1232"/>
                <a:gd name="T65" fmla="*/ 252 h 1318"/>
                <a:gd name="T66" fmla="*/ 621 w 1232"/>
                <a:gd name="T67" fmla="*/ 258 h 1318"/>
                <a:gd name="T68" fmla="*/ 543 w 1232"/>
                <a:gd name="T69" fmla="*/ 280 h 1318"/>
                <a:gd name="T70" fmla="*/ 470 w 1232"/>
                <a:gd name="T71" fmla="*/ 314 h 1318"/>
                <a:gd name="T72" fmla="*/ 414 w 1232"/>
                <a:gd name="T73" fmla="*/ 364 h 1318"/>
                <a:gd name="T74" fmla="*/ 364 w 1232"/>
                <a:gd name="T75" fmla="*/ 420 h 1318"/>
                <a:gd name="T76" fmla="*/ 325 w 1232"/>
                <a:gd name="T77" fmla="*/ 493 h 1318"/>
                <a:gd name="T78" fmla="*/ 303 w 1232"/>
                <a:gd name="T79" fmla="*/ 571 h 1318"/>
                <a:gd name="T80" fmla="*/ 297 w 1232"/>
                <a:gd name="T81" fmla="*/ 655 h 1318"/>
                <a:gd name="T82" fmla="*/ 297 w 1232"/>
                <a:gd name="T83" fmla="*/ 700 h 1318"/>
                <a:gd name="T84" fmla="*/ 314 w 1232"/>
                <a:gd name="T85" fmla="*/ 785 h 1318"/>
                <a:gd name="T86" fmla="*/ 341 w 1232"/>
                <a:gd name="T87" fmla="*/ 857 h 1318"/>
                <a:gd name="T88" fmla="*/ 387 w 1232"/>
                <a:gd name="T89" fmla="*/ 918 h 1318"/>
                <a:gd name="T90" fmla="*/ 442 w 1232"/>
                <a:gd name="T91" fmla="*/ 975 h 1318"/>
                <a:gd name="T92" fmla="*/ 504 w 1232"/>
                <a:gd name="T93" fmla="*/ 1019 h 1318"/>
                <a:gd name="T94" fmla="*/ 582 w 1232"/>
                <a:gd name="T95" fmla="*/ 1048 h 1318"/>
                <a:gd name="T96" fmla="*/ 666 w 1232"/>
                <a:gd name="T97" fmla="*/ 1059 h 1318"/>
                <a:gd name="T98" fmla="*/ 711 w 1232"/>
                <a:gd name="T99" fmla="*/ 1064 h 1318"/>
                <a:gd name="T100" fmla="*/ 823 w 1232"/>
                <a:gd name="T101" fmla="*/ 1053 h 1318"/>
                <a:gd name="T102" fmla="*/ 934 w 1232"/>
                <a:gd name="T103" fmla="*/ 100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2" h="1318">
                  <a:moveTo>
                    <a:pt x="934" y="639"/>
                  </a:moveTo>
                  <a:lnTo>
                    <a:pt x="1203" y="639"/>
                  </a:lnTo>
                  <a:lnTo>
                    <a:pt x="1203" y="1154"/>
                  </a:lnTo>
                  <a:lnTo>
                    <a:pt x="1203" y="1154"/>
                  </a:lnTo>
                  <a:lnTo>
                    <a:pt x="1153" y="1187"/>
                  </a:lnTo>
                  <a:lnTo>
                    <a:pt x="1091" y="1221"/>
                  </a:lnTo>
                  <a:lnTo>
                    <a:pt x="1030" y="1249"/>
                  </a:lnTo>
                  <a:lnTo>
                    <a:pt x="962" y="1272"/>
                  </a:lnTo>
                  <a:lnTo>
                    <a:pt x="896" y="1288"/>
                  </a:lnTo>
                  <a:lnTo>
                    <a:pt x="829" y="1305"/>
                  </a:lnTo>
                  <a:lnTo>
                    <a:pt x="761" y="1311"/>
                  </a:lnTo>
                  <a:lnTo>
                    <a:pt x="694" y="1317"/>
                  </a:lnTo>
                  <a:lnTo>
                    <a:pt x="694" y="1317"/>
                  </a:lnTo>
                  <a:lnTo>
                    <a:pt x="621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4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1" y="1081"/>
                  </a:lnTo>
                  <a:lnTo>
                    <a:pt x="113" y="1031"/>
                  </a:lnTo>
                  <a:lnTo>
                    <a:pt x="79" y="981"/>
                  </a:lnTo>
                  <a:lnTo>
                    <a:pt x="51" y="918"/>
                  </a:lnTo>
                  <a:lnTo>
                    <a:pt x="28" y="857"/>
                  </a:lnTo>
                  <a:lnTo>
                    <a:pt x="12" y="795"/>
                  </a:lnTo>
                  <a:lnTo>
                    <a:pt x="6" y="728"/>
                  </a:lnTo>
                  <a:lnTo>
                    <a:pt x="0" y="655"/>
                  </a:lnTo>
                  <a:lnTo>
                    <a:pt x="0" y="655"/>
                  </a:lnTo>
                  <a:lnTo>
                    <a:pt x="6" y="588"/>
                  </a:lnTo>
                  <a:lnTo>
                    <a:pt x="12" y="521"/>
                  </a:lnTo>
                  <a:lnTo>
                    <a:pt x="28" y="454"/>
                  </a:lnTo>
                  <a:lnTo>
                    <a:pt x="51" y="392"/>
                  </a:lnTo>
                  <a:lnTo>
                    <a:pt x="79" y="336"/>
                  </a:lnTo>
                  <a:lnTo>
                    <a:pt x="113" y="280"/>
                  </a:lnTo>
                  <a:lnTo>
                    <a:pt x="151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20" y="50"/>
                  </a:lnTo>
                  <a:lnTo>
                    <a:pt x="482" y="28"/>
                  </a:lnTo>
                  <a:lnTo>
                    <a:pt x="554" y="12"/>
                  </a:lnTo>
                  <a:lnTo>
                    <a:pt x="621" y="6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8" y="6"/>
                  </a:lnTo>
                  <a:lnTo>
                    <a:pt x="856" y="12"/>
                  </a:lnTo>
                  <a:lnTo>
                    <a:pt x="929" y="34"/>
                  </a:lnTo>
                  <a:lnTo>
                    <a:pt x="1002" y="56"/>
                  </a:lnTo>
                  <a:lnTo>
                    <a:pt x="1063" y="90"/>
                  </a:lnTo>
                  <a:lnTo>
                    <a:pt x="1125" y="123"/>
                  </a:lnTo>
                  <a:lnTo>
                    <a:pt x="1181" y="168"/>
                  </a:lnTo>
                  <a:lnTo>
                    <a:pt x="1231" y="218"/>
                  </a:lnTo>
                  <a:lnTo>
                    <a:pt x="1041" y="392"/>
                  </a:lnTo>
                  <a:lnTo>
                    <a:pt x="1041" y="392"/>
                  </a:lnTo>
                  <a:lnTo>
                    <a:pt x="1007" y="358"/>
                  </a:lnTo>
                  <a:lnTo>
                    <a:pt x="968" y="331"/>
                  </a:lnTo>
                  <a:lnTo>
                    <a:pt x="929" y="303"/>
                  </a:lnTo>
                  <a:lnTo>
                    <a:pt x="890" y="285"/>
                  </a:lnTo>
                  <a:lnTo>
                    <a:pt x="851" y="269"/>
                  </a:lnTo>
                  <a:lnTo>
                    <a:pt x="806" y="258"/>
                  </a:lnTo>
                  <a:lnTo>
                    <a:pt x="761" y="252"/>
                  </a:lnTo>
                  <a:lnTo>
                    <a:pt x="711" y="252"/>
                  </a:lnTo>
                  <a:lnTo>
                    <a:pt x="711" y="252"/>
                  </a:lnTo>
                  <a:lnTo>
                    <a:pt x="666" y="252"/>
                  </a:lnTo>
                  <a:lnTo>
                    <a:pt x="621" y="258"/>
                  </a:lnTo>
                  <a:lnTo>
                    <a:pt x="582" y="269"/>
                  </a:lnTo>
                  <a:lnTo>
                    <a:pt x="543" y="280"/>
                  </a:lnTo>
                  <a:lnTo>
                    <a:pt x="510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1" y="454"/>
                  </a:lnTo>
                  <a:lnTo>
                    <a:pt x="325" y="493"/>
                  </a:lnTo>
                  <a:lnTo>
                    <a:pt x="314" y="532"/>
                  </a:lnTo>
                  <a:lnTo>
                    <a:pt x="303" y="571"/>
                  </a:lnTo>
                  <a:lnTo>
                    <a:pt x="297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297" y="700"/>
                  </a:lnTo>
                  <a:lnTo>
                    <a:pt x="303" y="745"/>
                  </a:lnTo>
                  <a:lnTo>
                    <a:pt x="314" y="785"/>
                  </a:lnTo>
                  <a:lnTo>
                    <a:pt x="325" y="818"/>
                  </a:lnTo>
                  <a:lnTo>
                    <a:pt x="341" y="857"/>
                  </a:lnTo>
                  <a:lnTo>
                    <a:pt x="364" y="890"/>
                  </a:lnTo>
                  <a:lnTo>
                    <a:pt x="387" y="918"/>
                  </a:lnTo>
                  <a:lnTo>
                    <a:pt x="414" y="947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2" y="1048"/>
                  </a:lnTo>
                  <a:lnTo>
                    <a:pt x="621" y="1053"/>
                  </a:lnTo>
                  <a:lnTo>
                    <a:pt x="666" y="1059"/>
                  </a:lnTo>
                  <a:lnTo>
                    <a:pt x="711" y="1064"/>
                  </a:lnTo>
                  <a:lnTo>
                    <a:pt x="711" y="1064"/>
                  </a:lnTo>
                  <a:lnTo>
                    <a:pt x="767" y="1059"/>
                  </a:lnTo>
                  <a:lnTo>
                    <a:pt x="823" y="1053"/>
                  </a:lnTo>
                  <a:lnTo>
                    <a:pt x="879" y="1036"/>
                  </a:lnTo>
                  <a:lnTo>
                    <a:pt x="934" y="1008"/>
                  </a:lnTo>
                  <a:lnTo>
                    <a:pt x="934" y="6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7" name="Freeform 50">
              <a:extLst>
                <a:ext uri="{FF2B5EF4-FFF2-40B4-BE49-F238E27FC236}">
                  <a16:creationId xmlns:a16="http://schemas.microsoft.com/office/drawing/2014/main" id="{E73C0D66-A13C-954E-ADFA-D5C3B2973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113" y="3846513"/>
              <a:ext cx="355600" cy="458787"/>
            </a:xfrm>
            <a:custGeom>
              <a:avLst/>
              <a:gdLst>
                <a:gd name="T0" fmla="*/ 985 w 986"/>
                <a:gd name="T1" fmla="*/ 1037 h 1273"/>
                <a:gd name="T2" fmla="*/ 985 w 986"/>
                <a:gd name="T3" fmla="*/ 1272 h 1273"/>
                <a:gd name="T4" fmla="*/ 0 w 986"/>
                <a:gd name="T5" fmla="*/ 1272 h 1273"/>
                <a:gd name="T6" fmla="*/ 0 w 986"/>
                <a:gd name="T7" fmla="*/ 0 h 1273"/>
                <a:gd name="T8" fmla="*/ 957 w 986"/>
                <a:gd name="T9" fmla="*/ 0 h 1273"/>
                <a:gd name="T10" fmla="*/ 957 w 986"/>
                <a:gd name="T11" fmla="*/ 236 h 1273"/>
                <a:gd name="T12" fmla="*/ 291 w 986"/>
                <a:gd name="T13" fmla="*/ 236 h 1273"/>
                <a:gd name="T14" fmla="*/ 291 w 986"/>
                <a:gd name="T15" fmla="*/ 510 h 1273"/>
                <a:gd name="T16" fmla="*/ 879 w 986"/>
                <a:gd name="T17" fmla="*/ 510 h 1273"/>
                <a:gd name="T18" fmla="*/ 879 w 986"/>
                <a:gd name="T19" fmla="*/ 740 h 1273"/>
                <a:gd name="T20" fmla="*/ 291 w 986"/>
                <a:gd name="T21" fmla="*/ 740 h 1273"/>
                <a:gd name="T22" fmla="*/ 291 w 986"/>
                <a:gd name="T23" fmla="*/ 1037 h 1273"/>
                <a:gd name="T24" fmla="*/ 985 w 986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6" h="1273">
                  <a:moveTo>
                    <a:pt x="985" y="1037"/>
                  </a:moveTo>
                  <a:lnTo>
                    <a:pt x="985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6"/>
                  </a:lnTo>
                  <a:lnTo>
                    <a:pt x="291" y="236"/>
                  </a:lnTo>
                  <a:lnTo>
                    <a:pt x="291" y="510"/>
                  </a:lnTo>
                  <a:lnTo>
                    <a:pt x="879" y="510"/>
                  </a:lnTo>
                  <a:lnTo>
                    <a:pt x="879" y="740"/>
                  </a:lnTo>
                  <a:lnTo>
                    <a:pt x="291" y="740"/>
                  </a:lnTo>
                  <a:lnTo>
                    <a:pt x="291" y="1037"/>
                  </a:lnTo>
                  <a:lnTo>
                    <a:pt x="985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8" name="Freeform 51">
              <a:extLst>
                <a:ext uri="{FF2B5EF4-FFF2-40B4-BE49-F238E27FC236}">
                  <a16:creationId xmlns:a16="http://schemas.microsoft.com/office/drawing/2014/main" id="{B6A6CD00-4FAF-1341-B57F-2458B520B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1263" y="3846513"/>
              <a:ext cx="515937" cy="458787"/>
            </a:xfrm>
            <a:custGeom>
              <a:avLst/>
              <a:gdLst>
                <a:gd name="T0" fmla="*/ 1157 w 1432"/>
                <a:gd name="T1" fmla="*/ 1272 h 1273"/>
                <a:gd name="T2" fmla="*/ 1157 w 1432"/>
                <a:gd name="T3" fmla="*/ 510 h 1273"/>
                <a:gd name="T4" fmla="*/ 782 w 1432"/>
                <a:gd name="T5" fmla="*/ 1137 h 1273"/>
                <a:gd name="T6" fmla="*/ 648 w 1432"/>
                <a:gd name="T7" fmla="*/ 1137 h 1273"/>
                <a:gd name="T8" fmla="*/ 279 w 1432"/>
                <a:gd name="T9" fmla="*/ 522 h 1273"/>
                <a:gd name="T10" fmla="*/ 279 w 1432"/>
                <a:gd name="T11" fmla="*/ 1272 h 1273"/>
                <a:gd name="T12" fmla="*/ 0 w 1432"/>
                <a:gd name="T13" fmla="*/ 1272 h 1273"/>
                <a:gd name="T14" fmla="*/ 0 w 1432"/>
                <a:gd name="T15" fmla="*/ 0 h 1273"/>
                <a:gd name="T16" fmla="*/ 245 w 1432"/>
                <a:gd name="T17" fmla="*/ 0 h 1273"/>
                <a:gd name="T18" fmla="*/ 721 w 1432"/>
                <a:gd name="T19" fmla="*/ 790 h 1273"/>
                <a:gd name="T20" fmla="*/ 1185 w 1432"/>
                <a:gd name="T21" fmla="*/ 0 h 1273"/>
                <a:gd name="T22" fmla="*/ 1426 w 1432"/>
                <a:gd name="T23" fmla="*/ 0 h 1273"/>
                <a:gd name="T24" fmla="*/ 1431 w 1432"/>
                <a:gd name="T25" fmla="*/ 1272 h 1273"/>
                <a:gd name="T26" fmla="*/ 1157 w 1432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2" h="1273">
                  <a:moveTo>
                    <a:pt x="1157" y="1272"/>
                  </a:moveTo>
                  <a:lnTo>
                    <a:pt x="1157" y="510"/>
                  </a:lnTo>
                  <a:lnTo>
                    <a:pt x="782" y="1137"/>
                  </a:lnTo>
                  <a:lnTo>
                    <a:pt x="648" y="1137"/>
                  </a:lnTo>
                  <a:lnTo>
                    <a:pt x="279" y="522"/>
                  </a:lnTo>
                  <a:lnTo>
                    <a:pt x="279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5" y="0"/>
                  </a:lnTo>
                  <a:lnTo>
                    <a:pt x="721" y="790"/>
                  </a:lnTo>
                  <a:lnTo>
                    <a:pt x="1185" y="0"/>
                  </a:lnTo>
                  <a:lnTo>
                    <a:pt x="1426" y="0"/>
                  </a:lnTo>
                  <a:lnTo>
                    <a:pt x="1431" y="1272"/>
                  </a:lnTo>
                  <a:lnTo>
                    <a:pt x="1157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9" name="Freeform 52">
              <a:extLst>
                <a:ext uri="{FF2B5EF4-FFF2-40B4-BE49-F238E27FC236}">
                  <a16:creationId xmlns:a16="http://schemas.microsoft.com/office/drawing/2014/main" id="{0F50DDC5-1BC5-E040-B8A3-7B65FCEA6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150" y="3846513"/>
              <a:ext cx="354013" cy="458787"/>
            </a:xfrm>
            <a:custGeom>
              <a:avLst/>
              <a:gdLst>
                <a:gd name="T0" fmla="*/ 984 w 985"/>
                <a:gd name="T1" fmla="*/ 1037 h 1273"/>
                <a:gd name="T2" fmla="*/ 984 w 985"/>
                <a:gd name="T3" fmla="*/ 1272 h 1273"/>
                <a:gd name="T4" fmla="*/ 0 w 985"/>
                <a:gd name="T5" fmla="*/ 1272 h 1273"/>
                <a:gd name="T6" fmla="*/ 0 w 985"/>
                <a:gd name="T7" fmla="*/ 0 h 1273"/>
                <a:gd name="T8" fmla="*/ 956 w 985"/>
                <a:gd name="T9" fmla="*/ 0 h 1273"/>
                <a:gd name="T10" fmla="*/ 956 w 985"/>
                <a:gd name="T11" fmla="*/ 236 h 1273"/>
                <a:gd name="T12" fmla="*/ 290 w 985"/>
                <a:gd name="T13" fmla="*/ 236 h 1273"/>
                <a:gd name="T14" fmla="*/ 290 w 985"/>
                <a:gd name="T15" fmla="*/ 510 h 1273"/>
                <a:gd name="T16" fmla="*/ 878 w 985"/>
                <a:gd name="T17" fmla="*/ 510 h 1273"/>
                <a:gd name="T18" fmla="*/ 878 w 985"/>
                <a:gd name="T19" fmla="*/ 740 h 1273"/>
                <a:gd name="T20" fmla="*/ 290 w 985"/>
                <a:gd name="T21" fmla="*/ 740 h 1273"/>
                <a:gd name="T22" fmla="*/ 290 w 985"/>
                <a:gd name="T23" fmla="*/ 1037 h 1273"/>
                <a:gd name="T24" fmla="*/ 984 w 985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5" h="1273">
                  <a:moveTo>
                    <a:pt x="984" y="1037"/>
                  </a:moveTo>
                  <a:lnTo>
                    <a:pt x="98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6" y="0"/>
                  </a:lnTo>
                  <a:lnTo>
                    <a:pt x="956" y="236"/>
                  </a:lnTo>
                  <a:lnTo>
                    <a:pt x="290" y="236"/>
                  </a:lnTo>
                  <a:lnTo>
                    <a:pt x="290" y="510"/>
                  </a:lnTo>
                  <a:lnTo>
                    <a:pt x="878" y="510"/>
                  </a:lnTo>
                  <a:lnTo>
                    <a:pt x="878" y="740"/>
                  </a:lnTo>
                  <a:lnTo>
                    <a:pt x="290" y="740"/>
                  </a:lnTo>
                  <a:lnTo>
                    <a:pt x="290" y="1037"/>
                  </a:lnTo>
                  <a:lnTo>
                    <a:pt x="984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0" name="Freeform 53">
              <a:extLst>
                <a:ext uri="{FF2B5EF4-FFF2-40B4-BE49-F238E27FC236}">
                  <a16:creationId xmlns:a16="http://schemas.microsoft.com/office/drawing/2014/main" id="{8B8BD9A8-8D14-6745-9D73-F35183CAA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1713" y="3846513"/>
              <a:ext cx="419100" cy="458787"/>
            </a:xfrm>
            <a:custGeom>
              <a:avLst/>
              <a:gdLst>
                <a:gd name="T0" fmla="*/ 1163 w 1164"/>
                <a:gd name="T1" fmla="*/ 0 h 1273"/>
                <a:gd name="T2" fmla="*/ 1163 w 1164"/>
                <a:gd name="T3" fmla="*/ 1272 h 1273"/>
                <a:gd name="T4" fmla="*/ 922 w 1164"/>
                <a:gd name="T5" fmla="*/ 1272 h 1273"/>
                <a:gd name="T6" fmla="*/ 291 w 1164"/>
                <a:gd name="T7" fmla="*/ 499 h 1273"/>
                <a:gd name="T8" fmla="*/ 291 w 1164"/>
                <a:gd name="T9" fmla="*/ 1272 h 1273"/>
                <a:gd name="T10" fmla="*/ 0 w 1164"/>
                <a:gd name="T11" fmla="*/ 1272 h 1273"/>
                <a:gd name="T12" fmla="*/ 0 w 1164"/>
                <a:gd name="T13" fmla="*/ 0 h 1273"/>
                <a:gd name="T14" fmla="*/ 246 w 1164"/>
                <a:gd name="T15" fmla="*/ 0 h 1273"/>
                <a:gd name="T16" fmla="*/ 878 w 1164"/>
                <a:gd name="T17" fmla="*/ 773 h 1273"/>
                <a:gd name="T18" fmla="*/ 878 w 1164"/>
                <a:gd name="T19" fmla="*/ 0 h 1273"/>
                <a:gd name="T20" fmla="*/ 1163 w 1164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4" h="1273">
                  <a:moveTo>
                    <a:pt x="1163" y="0"/>
                  </a:moveTo>
                  <a:lnTo>
                    <a:pt x="1163" y="1272"/>
                  </a:lnTo>
                  <a:lnTo>
                    <a:pt x="922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8" y="773"/>
                  </a:lnTo>
                  <a:lnTo>
                    <a:pt x="878" y="0"/>
                  </a:lnTo>
                  <a:lnTo>
                    <a:pt x="116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1" name="Freeform 54">
              <a:extLst>
                <a:ext uri="{FF2B5EF4-FFF2-40B4-BE49-F238E27FC236}">
                  <a16:creationId xmlns:a16="http://schemas.microsoft.com/office/drawing/2014/main" id="{9DD57830-E0EA-734D-A8B8-EE7CCC1EF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9550" y="3846513"/>
              <a:ext cx="396875" cy="458787"/>
            </a:xfrm>
            <a:custGeom>
              <a:avLst/>
              <a:gdLst>
                <a:gd name="T0" fmla="*/ 402 w 1102"/>
                <a:gd name="T1" fmla="*/ 241 h 1273"/>
                <a:gd name="T2" fmla="*/ 0 w 1102"/>
                <a:gd name="T3" fmla="*/ 241 h 1273"/>
                <a:gd name="T4" fmla="*/ 0 w 1102"/>
                <a:gd name="T5" fmla="*/ 0 h 1273"/>
                <a:gd name="T6" fmla="*/ 1101 w 1102"/>
                <a:gd name="T7" fmla="*/ 0 h 1273"/>
                <a:gd name="T8" fmla="*/ 1101 w 1102"/>
                <a:gd name="T9" fmla="*/ 241 h 1273"/>
                <a:gd name="T10" fmla="*/ 699 w 1102"/>
                <a:gd name="T11" fmla="*/ 241 h 1273"/>
                <a:gd name="T12" fmla="*/ 699 w 1102"/>
                <a:gd name="T13" fmla="*/ 1272 h 1273"/>
                <a:gd name="T14" fmla="*/ 402 w 1102"/>
                <a:gd name="T15" fmla="*/ 1272 h 1273"/>
                <a:gd name="T16" fmla="*/ 402 w 1102"/>
                <a:gd name="T17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2" h="1273">
                  <a:moveTo>
                    <a:pt x="402" y="241"/>
                  </a:moveTo>
                  <a:lnTo>
                    <a:pt x="0" y="241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241"/>
                  </a:lnTo>
                  <a:lnTo>
                    <a:pt x="699" y="241"/>
                  </a:lnTo>
                  <a:lnTo>
                    <a:pt x="699" y="1272"/>
                  </a:lnTo>
                  <a:lnTo>
                    <a:pt x="402" y="1272"/>
                  </a:lnTo>
                  <a:lnTo>
                    <a:pt x="402" y="2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2" name="Freeform 55">
              <a:extLst>
                <a:ext uri="{FF2B5EF4-FFF2-40B4-BE49-F238E27FC236}">
                  <a16:creationId xmlns:a16="http://schemas.microsoft.com/office/drawing/2014/main" id="{93E6EBB3-BC26-1E44-9446-17B422CB2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7725" y="3846513"/>
              <a:ext cx="419100" cy="458787"/>
            </a:xfrm>
            <a:custGeom>
              <a:avLst/>
              <a:gdLst>
                <a:gd name="T0" fmla="*/ 1164 w 1165"/>
                <a:gd name="T1" fmla="*/ 925 h 1273"/>
                <a:gd name="T2" fmla="*/ 1158 w 1165"/>
                <a:gd name="T3" fmla="*/ 1003 h 1273"/>
                <a:gd name="T4" fmla="*/ 1136 w 1165"/>
                <a:gd name="T5" fmla="*/ 1070 h 1273"/>
                <a:gd name="T6" fmla="*/ 1091 w 1165"/>
                <a:gd name="T7" fmla="*/ 1132 h 1273"/>
                <a:gd name="T8" fmla="*/ 1035 w 1165"/>
                <a:gd name="T9" fmla="*/ 1177 h 1273"/>
                <a:gd name="T10" fmla="*/ 962 w 1165"/>
                <a:gd name="T11" fmla="*/ 1216 h 1273"/>
                <a:gd name="T12" fmla="*/ 878 w 1165"/>
                <a:gd name="T13" fmla="*/ 1244 h 1273"/>
                <a:gd name="T14" fmla="*/ 777 w 1165"/>
                <a:gd name="T15" fmla="*/ 1266 h 1273"/>
                <a:gd name="T16" fmla="*/ 0 w 1165"/>
                <a:gd name="T17" fmla="*/ 1272 h 1273"/>
                <a:gd name="T18" fmla="*/ 621 w 1165"/>
                <a:gd name="T19" fmla="*/ 0 h 1273"/>
                <a:gd name="T20" fmla="*/ 732 w 1165"/>
                <a:gd name="T21" fmla="*/ 6 h 1273"/>
                <a:gd name="T22" fmla="*/ 828 w 1165"/>
                <a:gd name="T23" fmla="*/ 23 h 1273"/>
                <a:gd name="T24" fmla="*/ 912 w 1165"/>
                <a:gd name="T25" fmla="*/ 51 h 1273"/>
                <a:gd name="T26" fmla="*/ 979 w 1165"/>
                <a:gd name="T27" fmla="*/ 90 h 1273"/>
                <a:gd name="T28" fmla="*/ 1035 w 1165"/>
                <a:gd name="T29" fmla="*/ 140 h 1273"/>
                <a:gd name="T30" fmla="*/ 1074 w 1165"/>
                <a:gd name="T31" fmla="*/ 196 h 1273"/>
                <a:gd name="T32" fmla="*/ 1096 w 1165"/>
                <a:gd name="T33" fmla="*/ 258 h 1273"/>
                <a:gd name="T34" fmla="*/ 1102 w 1165"/>
                <a:gd name="T35" fmla="*/ 331 h 1273"/>
                <a:gd name="T36" fmla="*/ 1096 w 1165"/>
                <a:gd name="T37" fmla="*/ 376 h 1273"/>
                <a:gd name="T38" fmla="*/ 1074 w 1165"/>
                <a:gd name="T39" fmla="*/ 460 h 1273"/>
                <a:gd name="T40" fmla="*/ 1029 w 1165"/>
                <a:gd name="T41" fmla="*/ 532 h 1273"/>
                <a:gd name="T42" fmla="*/ 968 w 1165"/>
                <a:gd name="T43" fmla="*/ 589 h 1273"/>
                <a:gd name="T44" fmla="*/ 934 w 1165"/>
                <a:gd name="T45" fmla="*/ 611 h 1273"/>
                <a:gd name="T46" fmla="*/ 1029 w 1165"/>
                <a:gd name="T47" fmla="*/ 656 h 1273"/>
                <a:gd name="T48" fmla="*/ 1102 w 1165"/>
                <a:gd name="T49" fmla="*/ 723 h 1273"/>
                <a:gd name="T50" fmla="*/ 1147 w 1165"/>
                <a:gd name="T51" fmla="*/ 813 h 1273"/>
                <a:gd name="T52" fmla="*/ 1164 w 1165"/>
                <a:gd name="T53" fmla="*/ 925 h 1273"/>
                <a:gd name="T54" fmla="*/ 291 w 1165"/>
                <a:gd name="T55" fmla="*/ 522 h 1273"/>
                <a:gd name="T56" fmla="*/ 587 w 1165"/>
                <a:gd name="T57" fmla="*/ 522 h 1273"/>
                <a:gd name="T58" fmla="*/ 682 w 1165"/>
                <a:gd name="T59" fmla="*/ 510 h 1273"/>
                <a:gd name="T60" fmla="*/ 750 w 1165"/>
                <a:gd name="T61" fmla="*/ 482 h 1273"/>
                <a:gd name="T62" fmla="*/ 794 w 1165"/>
                <a:gd name="T63" fmla="*/ 437 h 1273"/>
                <a:gd name="T64" fmla="*/ 805 w 1165"/>
                <a:gd name="T65" fmla="*/ 370 h 1273"/>
                <a:gd name="T66" fmla="*/ 805 w 1165"/>
                <a:gd name="T67" fmla="*/ 336 h 1273"/>
                <a:gd name="T68" fmla="*/ 772 w 1165"/>
                <a:gd name="T69" fmla="*/ 281 h 1273"/>
                <a:gd name="T70" fmla="*/ 716 w 1165"/>
                <a:gd name="T71" fmla="*/ 241 h 1273"/>
                <a:gd name="T72" fmla="*/ 637 w 1165"/>
                <a:gd name="T73" fmla="*/ 225 h 1273"/>
                <a:gd name="T74" fmla="*/ 291 w 1165"/>
                <a:gd name="T75" fmla="*/ 219 h 1273"/>
                <a:gd name="T76" fmla="*/ 867 w 1165"/>
                <a:gd name="T77" fmla="*/ 891 h 1273"/>
                <a:gd name="T78" fmla="*/ 856 w 1165"/>
                <a:gd name="T79" fmla="*/ 824 h 1273"/>
                <a:gd name="T80" fmla="*/ 811 w 1165"/>
                <a:gd name="T81" fmla="*/ 773 h 1273"/>
                <a:gd name="T82" fmla="*/ 738 w 1165"/>
                <a:gd name="T83" fmla="*/ 745 h 1273"/>
                <a:gd name="T84" fmla="*/ 637 w 1165"/>
                <a:gd name="T85" fmla="*/ 734 h 1273"/>
                <a:gd name="T86" fmla="*/ 291 w 1165"/>
                <a:gd name="T87" fmla="*/ 1048 h 1273"/>
                <a:gd name="T88" fmla="*/ 637 w 1165"/>
                <a:gd name="T89" fmla="*/ 1048 h 1273"/>
                <a:gd name="T90" fmla="*/ 738 w 1165"/>
                <a:gd name="T91" fmla="*/ 1037 h 1273"/>
                <a:gd name="T92" fmla="*/ 811 w 1165"/>
                <a:gd name="T93" fmla="*/ 1009 h 1273"/>
                <a:gd name="T94" fmla="*/ 856 w 1165"/>
                <a:gd name="T95" fmla="*/ 964 h 1273"/>
                <a:gd name="T96" fmla="*/ 867 w 1165"/>
                <a:gd name="T97" fmla="*/ 89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65" h="1273">
                  <a:moveTo>
                    <a:pt x="1164" y="925"/>
                  </a:moveTo>
                  <a:lnTo>
                    <a:pt x="1164" y="925"/>
                  </a:lnTo>
                  <a:lnTo>
                    <a:pt x="1164" y="964"/>
                  </a:lnTo>
                  <a:lnTo>
                    <a:pt x="1158" y="1003"/>
                  </a:lnTo>
                  <a:lnTo>
                    <a:pt x="1147" y="1037"/>
                  </a:lnTo>
                  <a:lnTo>
                    <a:pt x="1136" y="1070"/>
                  </a:lnTo>
                  <a:lnTo>
                    <a:pt x="1113" y="1098"/>
                  </a:lnTo>
                  <a:lnTo>
                    <a:pt x="1091" y="1132"/>
                  </a:lnTo>
                  <a:lnTo>
                    <a:pt x="1069" y="1154"/>
                  </a:lnTo>
                  <a:lnTo>
                    <a:pt x="1035" y="1177"/>
                  </a:lnTo>
                  <a:lnTo>
                    <a:pt x="1001" y="1199"/>
                  </a:lnTo>
                  <a:lnTo>
                    <a:pt x="962" y="1216"/>
                  </a:lnTo>
                  <a:lnTo>
                    <a:pt x="923" y="1232"/>
                  </a:lnTo>
                  <a:lnTo>
                    <a:pt x="878" y="1244"/>
                  </a:lnTo>
                  <a:lnTo>
                    <a:pt x="828" y="1255"/>
                  </a:lnTo>
                  <a:lnTo>
                    <a:pt x="777" y="1266"/>
                  </a:lnTo>
                  <a:lnTo>
                    <a:pt x="660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732" y="6"/>
                  </a:lnTo>
                  <a:lnTo>
                    <a:pt x="783" y="12"/>
                  </a:lnTo>
                  <a:lnTo>
                    <a:pt x="828" y="23"/>
                  </a:lnTo>
                  <a:lnTo>
                    <a:pt x="873" y="34"/>
                  </a:lnTo>
                  <a:lnTo>
                    <a:pt x="912" y="51"/>
                  </a:lnTo>
                  <a:lnTo>
                    <a:pt x="951" y="68"/>
                  </a:lnTo>
                  <a:lnTo>
                    <a:pt x="979" y="90"/>
                  </a:lnTo>
                  <a:lnTo>
                    <a:pt x="1007" y="113"/>
                  </a:lnTo>
                  <a:lnTo>
                    <a:pt x="1035" y="140"/>
                  </a:lnTo>
                  <a:lnTo>
                    <a:pt x="1051" y="163"/>
                  </a:lnTo>
                  <a:lnTo>
                    <a:pt x="1074" y="196"/>
                  </a:lnTo>
                  <a:lnTo>
                    <a:pt x="1085" y="225"/>
                  </a:lnTo>
                  <a:lnTo>
                    <a:pt x="1096" y="258"/>
                  </a:lnTo>
                  <a:lnTo>
                    <a:pt x="1102" y="292"/>
                  </a:lnTo>
                  <a:lnTo>
                    <a:pt x="1102" y="331"/>
                  </a:lnTo>
                  <a:lnTo>
                    <a:pt x="1102" y="331"/>
                  </a:lnTo>
                  <a:lnTo>
                    <a:pt x="1096" y="376"/>
                  </a:lnTo>
                  <a:lnTo>
                    <a:pt x="1091" y="421"/>
                  </a:lnTo>
                  <a:lnTo>
                    <a:pt x="1074" y="460"/>
                  </a:lnTo>
                  <a:lnTo>
                    <a:pt x="1057" y="499"/>
                  </a:lnTo>
                  <a:lnTo>
                    <a:pt x="1029" y="532"/>
                  </a:lnTo>
                  <a:lnTo>
                    <a:pt x="1001" y="561"/>
                  </a:lnTo>
                  <a:lnTo>
                    <a:pt x="968" y="589"/>
                  </a:lnTo>
                  <a:lnTo>
                    <a:pt x="934" y="611"/>
                  </a:lnTo>
                  <a:lnTo>
                    <a:pt x="934" y="611"/>
                  </a:lnTo>
                  <a:lnTo>
                    <a:pt x="984" y="628"/>
                  </a:lnTo>
                  <a:lnTo>
                    <a:pt x="1029" y="656"/>
                  </a:lnTo>
                  <a:lnTo>
                    <a:pt x="1069" y="684"/>
                  </a:lnTo>
                  <a:lnTo>
                    <a:pt x="1102" y="723"/>
                  </a:lnTo>
                  <a:lnTo>
                    <a:pt x="1130" y="768"/>
                  </a:lnTo>
                  <a:lnTo>
                    <a:pt x="1147" y="813"/>
                  </a:lnTo>
                  <a:lnTo>
                    <a:pt x="1164" y="863"/>
                  </a:lnTo>
                  <a:lnTo>
                    <a:pt x="1164" y="925"/>
                  </a:lnTo>
                  <a:close/>
                  <a:moveTo>
                    <a:pt x="291" y="219"/>
                  </a:moveTo>
                  <a:lnTo>
                    <a:pt x="291" y="522"/>
                  </a:lnTo>
                  <a:lnTo>
                    <a:pt x="587" y="522"/>
                  </a:lnTo>
                  <a:lnTo>
                    <a:pt x="587" y="522"/>
                  </a:lnTo>
                  <a:lnTo>
                    <a:pt x="637" y="516"/>
                  </a:lnTo>
                  <a:lnTo>
                    <a:pt x="682" y="510"/>
                  </a:lnTo>
                  <a:lnTo>
                    <a:pt x="716" y="499"/>
                  </a:lnTo>
                  <a:lnTo>
                    <a:pt x="750" y="482"/>
                  </a:lnTo>
                  <a:lnTo>
                    <a:pt x="772" y="460"/>
                  </a:lnTo>
                  <a:lnTo>
                    <a:pt x="794" y="437"/>
                  </a:lnTo>
                  <a:lnTo>
                    <a:pt x="805" y="404"/>
                  </a:lnTo>
                  <a:lnTo>
                    <a:pt x="805" y="370"/>
                  </a:lnTo>
                  <a:lnTo>
                    <a:pt x="805" y="370"/>
                  </a:lnTo>
                  <a:lnTo>
                    <a:pt x="805" y="336"/>
                  </a:lnTo>
                  <a:lnTo>
                    <a:pt x="794" y="303"/>
                  </a:lnTo>
                  <a:lnTo>
                    <a:pt x="772" y="281"/>
                  </a:lnTo>
                  <a:lnTo>
                    <a:pt x="750" y="258"/>
                  </a:lnTo>
                  <a:lnTo>
                    <a:pt x="716" y="241"/>
                  </a:lnTo>
                  <a:lnTo>
                    <a:pt x="682" y="230"/>
                  </a:lnTo>
                  <a:lnTo>
                    <a:pt x="637" y="225"/>
                  </a:lnTo>
                  <a:lnTo>
                    <a:pt x="587" y="219"/>
                  </a:lnTo>
                  <a:lnTo>
                    <a:pt x="291" y="219"/>
                  </a:lnTo>
                  <a:close/>
                  <a:moveTo>
                    <a:pt x="867" y="891"/>
                  </a:moveTo>
                  <a:lnTo>
                    <a:pt x="867" y="891"/>
                  </a:lnTo>
                  <a:lnTo>
                    <a:pt x="867" y="858"/>
                  </a:lnTo>
                  <a:lnTo>
                    <a:pt x="856" y="824"/>
                  </a:lnTo>
                  <a:lnTo>
                    <a:pt x="833" y="796"/>
                  </a:lnTo>
                  <a:lnTo>
                    <a:pt x="811" y="773"/>
                  </a:lnTo>
                  <a:lnTo>
                    <a:pt x="777" y="757"/>
                  </a:lnTo>
                  <a:lnTo>
                    <a:pt x="738" y="745"/>
                  </a:lnTo>
                  <a:lnTo>
                    <a:pt x="688" y="734"/>
                  </a:lnTo>
                  <a:lnTo>
                    <a:pt x="637" y="734"/>
                  </a:lnTo>
                  <a:lnTo>
                    <a:pt x="291" y="734"/>
                  </a:lnTo>
                  <a:lnTo>
                    <a:pt x="291" y="1048"/>
                  </a:lnTo>
                  <a:lnTo>
                    <a:pt x="637" y="1048"/>
                  </a:lnTo>
                  <a:lnTo>
                    <a:pt x="637" y="1048"/>
                  </a:lnTo>
                  <a:lnTo>
                    <a:pt x="688" y="1048"/>
                  </a:lnTo>
                  <a:lnTo>
                    <a:pt x="738" y="1037"/>
                  </a:lnTo>
                  <a:lnTo>
                    <a:pt x="777" y="1026"/>
                  </a:lnTo>
                  <a:lnTo>
                    <a:pt x="811" y="1009"/>
                  </a:lnTo>
                  <a:lnTo>
                    <a:pt x="833" y="992"/>
                  </a:lnTo>
                  <a:lnTo>
                    <a:pt x="856" y="964"/>
                  </a:lnTo>
                  <a:lnTo>
                    <a:pt x="867" y="930"/>
                  </a:lnTo>
                  <a:lnTo>
                    <a:pt x="867" y="8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3" name="Freeform 56">
              <a:extLst>
                <a:ext uri="{FF2B5EF4-FFF2-40B4-BE49-F238E27FC236}">
                  <a16:creationId xmlns:a16="http://schemas.microsoft.com/office/drawing/2014/main" id="{E9F5FB2F-99ED-BA4A-B414-B5281566B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7788" y="3846513"/>
              <a:ext cx="404812" cy="458787"/>
            </a:xfrm>
            <a:custGeom>
              <a:avLst/>
              <a:gdLst>
                <a:gd name="T0" fmla="*/ 811 w 1125"/>
                <a:gd name="T1" fmla="*/ 1272 h 1273"/>
                <a:gd name="T2" fmla="*/ 564 w 1125"/>
                <a:gd name="T3" fmla="*/ 913 h 1273"/>
                <a:gd name="T4" fmla="*/ 548 w 1125"/>
                <a:gd name="T5" fmla="*/ 913 h 1273"/>
                <a:gd name="T6" fmla="*/ 296 w 1125"/>
                <a:gd name="T7" fmla="*/ 913 h 1273"/>
                <a:gd name="T8" fmla="*/ 296 w 1125"/>
                <a:gd name="T9" fmla="*/ 1272 h 1273"/>
                <a:gd name="T10" fmla="*/ 0 w 1125"/>
                <a:gd name="T11" fmla="*/ 1272 h 1273"/>
                <a:gd name="T12" fmla="*/ 0 w 1125"/>
                <a:gd name="T13" fmla="*/ 0 h 1273"/>
                <a:gd name="T14" fmla="*/ 548 w 1125"/>
                <a:gd name="T15" fmla="*/ 0 h 1273"/>
                <a:gd name="T16" fmla="*/ 548 w 1125"/>
                <a:gd name="T17" fmla="*/ 0 h 1273"/>
                <a:gd name="T18" fmla="*/ 609 w 1125"/>
                <a:gd name="T19" fmla="*/ 0 h 1273"/>
                <a:gd name="T20" fmla="*/ 671 w 1125"/>
                <a:gd name="T21" fmla="*/ 6 h 1273"/>
                <a:gd name="T22" fmla="*/ 726 w 1125"/>
                <a:gd name="T23" fmla="*/ 17 h 1273"/>
                <a:gd name="T24" fmla="*/ 777 w 1125"/>
                <a:gd name="T25" fmla="*/ 34 h 1273"/>
                <a:gd name="T26" fmla="*/ 827 w 1125"/>
                <a:gd name="T27" fmla="*/ 51 h 1273"/>
                <a:gd name="T28" fmla="*/ 872 w 1125"/>
                <a:gd name="T29" fmla="*/ 68 h 1273"/>
                <a:gd name="T30" fmla="*/ 917 w 1125"/>
                <a:gd name="T31" fmla="*/ 95 h 1273"/>
                <a:gd name="T32" fmla="*/ 950 w 1125"/>
                <a:gd name="T33" fmla="*/ 124 h 1273"/>
                <a:gd name="T34" fmla="*/ 984 w 1125"/>
                <a:gd name="T35" fmla="*/ 158 h 1273"/>
                <a:gd name="T36" fmla="*/ 1017 w 1125"/>
                <a:gd name="T37" fmla="*/ 191 h 1273"/>
                <a:gd name="T38" fmla="*/ 1040 w 1125"/>
                <a:gd name="T39" fmla="*/ 230 h 1273"/>
                <a:gd name="T40" fmla="*/ 1063 w 1125"/>
                <a:gd name="T41" fmla="*/ 269 h 1273"/>
                <a:gd name="T42" fmla="*/ 1079 w 1125"/>
                <a:gd name="T43" fmla="*/ 314 h 1273"/>
                <a:gd name="T44" fmla="*/ 1090 w 1125"/>
                <a:gd name="T45" fmla="*/ 359 h 1273"/>
                <a:gd name="T46" fmla="*/ 1095 w 1125"/>
                <a:gd name="T47" fmla="*/ 409 h 1273"/>
                <a:gd name="T48" fmla="*/ 1101 w 1125"/>
                <a:gd name="T49" fmla="*/ 460 h 1273"/>
                <a:gd name="T50" fmla="*/ 1101 w 1125"/>
                <a:gd name="T51" fmla="*/ 460 h 1273"/>
                <a:gd name="T52" fmla="*/ 1095 w 1125"/>
                <a:gd name="T53" fmla="*/ 527 h 1273"/>
                <a:gd name="T54" fmla="*/ 1085 w 1125"/>
                <a:gd name="T55" fmla="*/ 595 h 1273"/>
                <a:gd name="T56" fmla="*/ 1063 w 1125"/>
                <a:gd name="T57" fmla="*/ 650 h 1273"/>
                <a:gd name="T58" fmla="*/ 1034 w 1125"/>
                <a:gd name="T59" fmla="*/ 706 h 1273"/>
                <a:gd name="T60" fmla="*/ 995 w 1125"/>
                <a:gd name="T61" fmla="*/ 757 h 1273"/>
                <a:gd name="T62" fmla="*/ 950 w 1125"/>
                <a:gd name="T63" fmla="*/ 796 h 1273"/>
                <a:gd name="T64" fmla="*/ 900 w 1125"/>
                <a:gd name="T65" fmla="*/ 829 h 1273"/>
                <a:gd name="T66" fmla="*/ 839 w 1125"/>
                <a:gd name="T67" fmla="*/ 863 h 1273"/>
                <a:gd name="T68" fmla="*/ 1124 w 1125"/>
                <a:gd name="T69" fmla="*/ 1272 h 1273"/>
                <a:gd name="T70" fmla="*/ 811 w 1125"/>
                <a:gd name="T71" fmla="*/ 1272 h 1273"/>
                <a:gd name="T72" fmla="*/ 531 w 1125"/>
                <a:gd name="T73" fmla="*/ 241 h 1273"/>
                <a:gd name="T74" fmla="*/ 296 w 1125"/>
                <a:gd name="T75" fmla="*/ 241 h 1273"/>
                <a:gd name="T76" fmla="*/ 296 w 1125"/>
                <a:gd name="T77" fmla="*/ 684 h 1273"/>
                <a:gd name="T78" fmla="*/ 531 w 1125"/>
                <a:gd name="T79" fmla="*/ 684 h 1273"/>
                <a:gd name="T80" fmla="*/ 531 w 1125"/>
                <a:gd name="T81" fmla="*/ 684 h 1273"/>
                <a:gd name="T82" fmla="*/ 598 w 1125"/>
                <a:gd name="T83" fmla="*/ 678 h 1273"/>
                <a:gd name="T84" fmla="*/ 654 w 1125"/>
                <a:gd name="T85" fmla="*/ 667 h 1273"/>
                <a:gd name="T86" fmla="*/ 698 w 1125"/>
                <a:gd name="T87" fmla="*/ 650 h 1273"/>
                <a:gd name="T88" fmla="*/ 738 w 1125"/>
                <a:gd name="T89" fmla="*/ 622 h 1273"/>
                <a:gd name="T90" fmla="*/ 766 w 1125"/>
                <a:gd name="T91" fmla="*/ 589 h 1273"/>
                <a:gd name="T92" fmla="*/ 788 w 1125"/>
                <a:gd name="T93" fmla="*/ 555 h 1273"/>
                <a:gd name="T94" fmla="*/ 799 w 1125"/>
                <a:gd name="T95" fmla="*/ 510 h 1273"/>
                <a:gd name="T96" fmla="*/ 805 w 1125"/>
                <a:gd name="T97" fmla="*/ 460 h 1273"/>
                <a:gd name="T98" fmla="*/ 805 w 1125"/>
                <a:gd name="T99" fmla="*/ 460 h 1273"/>
                <a:gd name="T100" fmla="*/ 799 w 1125"/>
                <a:gd name="T101" fmla="*/ 409 h 1273"/>
                <a:gd name="T102" fmla="*/ 788 w 1125"/>
                <a:gd name="T103" fmla="*/ 364 h 1273"/>
                <a:gd name="T104" fmla="*/ 766 w 1125"/>
                <a:gd name="T105" fmla="*/ 331 h 1273"/>
                <a:gd name="T106" fmla="*/ 738 w 1125"/>
                <a:gd name="T107" fmla="*/ 297 h 1273"/>
                <a:gd name="T108" fmla="*/ 698 w 1125"/>
                <a:gd name="T109" fmla="*/ 275 h 1273"/>
                <a:gd name="T110" fmla="*/ 654 w 1125"/>
                <a:gd name="T111" fmla="*/ 253 h 1273"/>
                <a:gd name="T112" fmla="*/ 598 w 1125"/>
                <a:gd name="T113" fmla="*/ 241 h 1273"/>
                <a:gd name="T114" fmla="*/ 531 w 1125"/>
                <a:gd name="T115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3">
                  <a:moveTo>
                    <a:pt x="811" y="1272"/>
                  </a:moveTo>
                  <a:lnTo>
                    <a:pt x="564" y="913"/>
                  </a:lnTo>
                  <a:lnTo>
                    <a:pt x="548" y="913"/>
                  </a:lnTo>
                  <a:lnTo>
                    <a:pt x="296" y="913"/>
                  </a:lnTo>
                  <a:lnTo>
                    <a:pt x="296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09" y="0"/>
                  </a:lnTo>
                  <a:lnTo>
                    <a:pt x="671" y="6"/>
                  </a:lnTo>
                  <a:lnTo>
                    <a:pt x="726" y="17"/>
                  </a:lnTo>
                  <a:lnTo>
                    <a:pt x="777" y="34"/>
                  </a:lnTo>
                  <a:lnTo>
                    <a:pt x="827" y="51"/>
                  </a:lnTo>
                  <a:lnTo>
                    <a:pt x="872" y="68"/>
                  </a:lnTo>
                  <a:lnTo>
                    <a:pt x="917" y="95"/>
                  </a:lnTo>
                  <a:lnTo>
                    <a:pt x="950" y="124"/>
                  </a:lnTo>
                  <a:lnTo>
                    <a:pt x="984" y="158"/>
                  </a:lnTo>
                  <a:lnTo>
                    <a:pt x="1017" y="191"/>
                  </a:lnTo>
                  <a:lnTo>
                    <a:pt x="1040" y="230"/>
                  </a:lnTo>
                  <a:lnTo>
                    <a:pt x="1063" y="269"/>
                  </a:lnTo>
                  <a:lnTo>
                    <a:pt x="1079" y="314"/>
                  </a:lnTo>
                  <a:lnTo>
                    <a:pt x="1090" y="359"/>
                  </a:lnTo>
                  <a:lnTo>
                    <a:pt x="1095" y="409"/>
                  </a:lnTo>
                  <a:lnTo>
                    <a:pt x="1101" y="460"/>
                  </a:lnTo>
                  <a:lnTo>
                    <a:pt x="1101" y="460"/>
                  </a:lnTo>
                  <a:lnTo>
                    <a:pt x="1095" y="527"/>
                  </a:lnTo>
                  <a:lnTo>
                    <a:pt x="1085" y="595"/>
                  </a:lnTo>
                  <a:lnTo>
                    <a:pt x="1063" y="650"/>
                  </a:lnTo>
                  <a:lnTo>
                    <a:pt x="1034" y="706"/>
                  </a:lnTo>
                  <a:lnTo>
                    <a:pt x="995" y="757"/>
                  </a:lnTo>
                  <a:lnTo>
                    <a:pt x="950" y="796"/>
                  </a:lnTo>
                  <a:lnTo>
                    <a:pt x="900" y="829"/>
                  </a:lnTo>
                  <a:lnTo>
                    <a:pt x="839" y="863"/>
                  </a:lnTo>
                  <a:lnTo>
                    <a:pt x="1124" y="1272"/>
                  </a:lnTo>
                  <a:lnTo>
                    <a:pt x="811" y="1272"/>
                  </a:lnTo>
                  <a:close/>
                  <a:moveTo>
                    <a:pt x="531" y="241"/>
                  </a:moveTo>
                  <a:lnTo>
                    <a:pt x="296" y="241"/>
                  </a:lnTo>
                  <a:lnTo>
                    <a:pt x="296" y="684"/>
                  </a:lnTo>
                  <a:lnTo>
                    <a:pt x="531" y="684"/>
                  </a:lnTo>
                  <a:lnTo>
                    <a:pt x="531" y="684"/>
                  </a:lnTo>
                  <a:lnTo>
                    <a:pt x="598" y="678"/>
                  </a:lnTo>
                  <a:lnTo>
                    <a:pt x="654" y="667"/>
                  </a:lnTo>
                  <a:lnTo>
                    <a:pt x="698" y="650"/>
                  </a:lnTo>
                  <a:lnTo>
                    <a:pt x="738" y="622"/>
                  </a:lnTo>
                  <a:lnTo>
                    <a:pt x="766" y="589"/>
                  </a:lnTo>
                  <a:lnTo>
                    <a:pt x="788" y="555"/>
                  </a:lnTo>
                  <a:lnTo>
                    <a:pt x="799" y="510"/>
                  </a:lnTo>
                  <a:lnTo>
                    <a:pt x="805" y="460"/>
                  </a:lnTo>
                  <a:lnTo>
                    <a:pt x="805" y="460"/>
                  </a:lnTo>
                  <a:lnTo>
                    <a:pt x="799" y="409"/>
                  </a:lnTo>
                  <a:lnTo>
                    <a:pt x="788" y="364"/>
                  </a:lnTo>
                  <a:lnTo>
                    <a:pt x="766" y="331"/>
                  </a:lnTo>
                  <a:lnTo>
                    <a:pt x="738" y="297"/>
                  </a:lnTo>
                  <a:lnTo>
                    <a:pt x="698" y="275"/>
                  </a:lnTo>
                  <a:lnTo>
                    <a:pt x="654" y="253"/>
                  </a:lnTo>
                  <a:lnTo>
                    <a:pt x="598" y="241"/>
                  </a:lnTo>
                  <a:lnTo>
                    <a:pt x="531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4" name="Freeform 57">
              <a:extLst>
                <a:ext uri="{FF2B5EF4-FFF2-40B4-BE49-F238E27FC236}">
                  <a16:creationId xmlns:a16="http://schemas.microsoft.com/office/drawing/2014/main" id="{0BB3A9F8-DCA2-014E-BB70-2DC3F6B86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6888" y="3846513"/>
              <a:ext cx="512762" cy="458787"/>
            </a:xfrm>
            <a:custGeom>
              <a:avLst/>
              <a:gdLst>
                <a:gd name="T0" fmla="*/ 1002 w 1423"/>
                <a:gd name="T1" fmla="*/ 997 h 1273"/>
                <a:gd name="T2" fmla="*/ 409 w 1423"/>
                <a:gd name="T3" fmla="*/ 997 h 1273"/>
                <a:gd name="T4" fmla="*/ 297 w 1423"/>
                <a:gd name="T5" fmla="*/ 1272 h 1273"/>
                <a:gd name="T6" fmla="*/ 0 w 1423"/>
                <a:gd name="T7" fmla="*/ 1272 h 1273"/>
                <a:gd name="T8" fmla="*/ 565 w 1423"/>
                <a:gd name="T9" fmla="*/ 0 h 1273"/>
                <a:gd name="T10" fmla="*/ 857 w 1423"/>
                <a:gd name="T11" fmla="*/ 0 h 1273"/>
                <a:gd name="T12" fmla="*/ 1422 w 1423"/>
                <a:gd name="T13" fmla="*/ 1272 h 1273"/>
                <a:gd name="T14" fmla="*/ 1114 w 1423"/>
                <a:gd name="T15" fmla="*/ 1272 h 1273"/>
                <a:gd name="T16" fmla="*/ 1002 w 1423"/>
                <a:gd name="T17" fmla="*/ 997 h 1273"/>
                <a:gd name="T18" fmla="*/ 907 w 1423"/>
                <a:gd name="T19" fmla="*/ 773 h 1273"/>
                <a:gd name="T20" fmla="*/ 706 w 1423"/>
                <a:gd name="T21" fmla="*/ 286 h 1273"/>
                <a:gd name="T22" fmla="*/ 504 w 1423"/>
                <a:gd name="T23" fmla="*/ 773 h 1273"/>
                <a:gd name="T24" fmla="*/ 907 w 1423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3" h="1273">
                  <a:moveTo>
                    <a:pt x="1002" y="997"/>
                  </a:moveTo>
                  <a:lnTo>
                    <a:pt x="409" y="997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7" y="0"/>
                  </a:lnTo>
                  <a:lnTo>
                    <a:pt x="1422" y="1272"/>
                  </a:lnTo>
                  <a:lnTo>
                    <a:pt x="1114" y="1272"/>
                  </a:lnTo>
                  <a:lnTo>
                    <a:pt x="1002" y="997"/>
                  </a:lnTo>
                  <a:close/>
                  <a:moveTo>
                    <a:pt x="907" y="773"/>
                  </a:moveTo>
                  <a:lnTo>
                    <a:pt x="706" y="286"/>
                  </a:lnTo>
                  <a:lnTo>
                    <a:pt x="504" y="773"/>
                  </a:lnTo>
                  <a:lnTo>
                    <a:pt x="907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5" name="Freeform 58">
              <a:extLst>
                <a:ext uri="{FF2B5EF4-FFF2-40B4-BE49-F238E27FC236}">
                  <a16:creationId xmlns:a16="http://schemas.microsoft.com/office/drawing/2014/main" id="{BA9B7CF3-C5B1-6444-9620-1E62EC929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7275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2 w 1165"/>
                <a:gd name="T7" fmla="*/ 499 h 1273"/>
                <a:gd name="T8" fmla="*/ 292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1 w 1165"/>
                <a:gd name="T15" fmla="*/ 0 h 1273"/>
                <a:gd name="T16" fmla="*/ 874 w 1165"/>
                <a:gd name="T17" fmla="*/ 773 h 1273"/>
                <a:gd name="T18" fmla="*/ 874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2" y="499"/>
                  </a:lnTo>
                  <a:lnTo>
                    <a:pt x="292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4" y="773"/>
                  </a:lnTo>
                  <a:lnTo>
                    <a:pt x="874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6" name="Freeform 59">
              <a:extLst>
                <a:ext uri="{FF2B5EF4-FFF2-40B4-BE49-F238E27FC236}">
                  <a16:creationId xmlns:a16="http://schemas.microsoft.com/office/drawing/2014/main" id="{725F5EF4-027D-E340-B3D1-7A54AD5F2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5750" y="3838575"/>
              <a:ext cx="438150" cy="474663"/>
            </a:xfrm>
            <a:custGeom>
              <a:avLst/>
              <a:gdLst>
                <a:gd name="T0" fmla="*/ 0 w 1215"/>
                <a:gd name="T1" fmla="*/ 655 h 1318"/>
                <a:gd name="T2" fmla="*/ 18 w 1215"/>
                <a:gd name="T3" fmla="*/ 521 h 1318"/>
                <a:gd name="T4" fmla="*/ 56 w 1215"/>
                <a:gd name="T5" fmla="*/ 392 h 1318"/>
                <a:gd name="T6" fmla="*/ 118 w 1215"/>
                <a:gd name="T7" fmla="*/ 280 h 1318"/>
                <a:gd name="T8" fmla="*/ 196 w 1215"/>
                <a:gd name="T9" fmla="*/ 185 h 1318"/>
                <a:gd name="T10" fmla="*/ 297 w 1215"/>
                <a:gd name="T11" fmla="*/ 107 h 1318"/>
                <a:gd name="T12" fmla="*/ 415 w 1215"/>
                <a:gd name="T13" fmla="*/ 50 h 1318"/>
                <a:gd name="T14" fmla="*/ 549 w 1215"/>
                <a:gd name="T15" fmla="*/ 12 h 1318"/>
                <a:gd name="T16" fmla="*/ 689 w 1215"/>
                <a:gd name="T17" fmla="*/ 0 h 1318"/>
                <a:gd name="T18" fmla="*/ 773 w 1215"/>
                <a:gd name="T19" fmla="*/ 6 h 1318"/>
                <a:gd name="T20" fmla="*/ 924 w 1215"/>
                <a:gd name="T21" fmla="*/ 34 h 1318"/>
                <a:gd name="T22" fmla="*/ 1053 w 1215"/>
                <a:gd name="T23" fmla="*/ 90 h 1318"/>
                <a:gd name="T24" fmla="*/ 1164 w 1215"/>
                <a:gd name="T25" fmla="*/ 174 h 1318"/>
                <a:gd name="T26" fmla="*/ 1025 w 1215"/>
                <a:gd name="T27" fmla="*/ 398 h 1318"/>
                <a:gd name="T28" fmla="*/ 991 w 1215"/>
                <a:gd name="T29" fmla="*/ 364 h 1318"/>
                <a:gd name="T30" fmla="*/ 918 w 1215"/>
                <a:gd name="T31" fmla="*/ 308 h 1318"/>
                <a:gd name="T32" fmla="*/ 839 w 1215"/>
                <a:gd name="T33" fmla="*/ 269 h 1318"/>
                <a:gd name="T34" fmla="*/ 750 w 1215"/>
                <a:gd name="T35" fmla="*/ 252 h 1318"/>
                <a:gd name="T36" fmla="*/ 706 w 1215"/>
                <a:gd name="T37" fmla="*/ 252 h 1318"/>
                <a:gd name="T38" fmla="*/ 621 w 1215"/>
                <a:gd name="T39" fmla="*/ 258 h 1318"/>
                <a:gd name="T40" fmla="*/ 543 w 1215"/>
                <a:gd name="T41" fmla="*/ 280 h 1318"/>
                <a:gd name="T42" fmla="*/ 470 w 1215"/>
                <a:gd name="T43" fmla="*/ 314 h 1318"/>
                <a:gd name="T44" fmla="*/ 415 w 1215"/>
                <a:gd name="T45" fmla="*/ 364 h 1318"/>
                <a:gd name="T46" fmla="*/ 364 w 1215"/>
                <a:gd name="T47" fmla="*/ 420 h 1318"/>
                <a:gd name="T48" fmla="*/ 331 w 1215"/>
                <a:gd name="T49" fmla="*/ 493 h 1318"/>
                <a:gd name="T50" fmla="*/ 308 w 1215"/>
                <a:gd name="T51" fmla="*/ 571 h 1318"/>
                <a:gd name="T52" fmla="*/ 297 w 1215"/>
                <a:gd name="T53" fmla="*/ 655 h 1318"/>
                <a:gd name="T54" fmla="*/ 303 w 1215"/>
                <a:gd name="T55" fmla="*/ 700 h 1318"/>
                <a:gd name="T56" fmla="*/ 314 w 1215"/>
                <a:gd name="T57" fmla="*/ 785 h 1318"/>
                <a:gd name="T58" fmla="*/ 347 w 1215"/>
                <a:gd name="T59" fmla="*/ 857 h 1318"/>
                <a:gd name="T60" fmla="*/ 387 w 1215"/>
                <a:gd name="T61" fmla="*/ 924 h 1318"/>
                <a:gd name="T62" fmla="*/ 442 w 1215"/>
                <a:gd name="T63" fmla="*/ 975 h 1318"/>
                <a:gd name="T64" fmla="*/ 504 w 1215"/>
                <a:gd name="T65" fmla="*/ 1019 h 1318"/>
                <a:gd name="T66" fmla="*/ 583 w 1215"/>
                <a:gd name="T67" fmla="*/ 1048 h 1318"/>
                <a:gd name="T68" fmla="*/ 661 w 1215"/>
                <a:gd name="T69" fmla="*/ 1059 h 1318"/>
                <a:gd name="T70" fmla="*/ 706 w 1215"/>
                <a:gd name="T71" fmla="*/ 1064 h 1318"/>
                <a:gd name="T72" fmla="*/ 795 w 1215"/>
                <a:gd name="T73" fmla="*/ 1053 h 1318"/>
                <a:gd name="T74" fmla="*/ 879 w 1215"/>
                <a:gd name="T75" fmla="*/ 1025 h 1318"/>
                <a:gd name="T76" fmla="*/ 957 w 1215"/>
                <a:gd name="T77" fmla="*/ 981 h 1318"/>
                <a:gd name="T78" fmla="*/ 1025 w 1215"/>
                <a:gd name="T79" fmla="*/ 913 h 1318"/>
                <a:gd name="T80" fmla="*/ 1214 w 1215"/>
                <a:gd name="T81" fmla="*/ 1086 h 1318"/>
                <a:gd name="T82" fmla="*/ 1114 w 1215"/>
                <a:gd name="T83" fmla="*/ 1182 h 1318"/>
                <a:gd name="T84" fmla="*/ 991 w 1215"/>
                <a:gd name="T85" fmla="*/ 1254 h 1318"/>
                <a:gd name="T86" fmla="*/ 845 w 1215"/>
                <a:gd name="T87" fmla="*/ 1299 h 1318"/>
                <a:gd name="T88" fmla="*/ 689 w 1215"/>
                <a:gd name="T89" fmla="*/ 1317 h 1318"/>
                <a:gd name="T90" fmla="*/ 616 w 1215"/>
                <a:gd name="T91" fmla="*/ 1311 h 1318"/>
                <a:gd name="T92" fmla="*/ 482 w 1215"/>
                <a:gd name="T93" fmla="*/ 1288 h 1318"/>
                <a:gd name="T94" fmla="*/ 353 w 1215"/>
                <a:gd name="T95" fmla="*/ 1238 h 1318"/>
                <a:gd name="T96" fmla="*/ 246 w 1215"/>
                <a:gd name="T97" fmla="*/ 1171 h 1318"/>
                <a:gd name="T98" fmla="*/ 157 w 1215"/>
                <a:gd name="T99" fmla="*/ 1081 h 1318"/>
                <a:gd name="T100" fmla="*/ 85 w 1215"/>
                <a:gd name="T101" fmla="*/ 981 h 1318"/>
                <a:gd name="T102" fmla="*/ 34 w 1215"/>
                <a:gd name="T103" fmla="*/ 857 h 1318"/>
                <a:gd name="T104" fmla="*/ 6 w 1215"/>
                <a:gd name="T105" fmla="*/ 72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15" h="1318">
                  <a:moveTo>
                    <a:pt x="0" y="655"/>
                  </a:moveTo>
                  <a:lnTo>
                    <a:pt x="0" y="655"/>
                  </a:lnTo>
                  <a:lnTo>
                    <a:pt x="6" y="588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6" y="392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15" y="50"/>
                  </a:lnTo>
                  <a:lnTo>
                    <a:pt x="482" y="28"/>
                  </a:lnTo>
                  <a:lnTo>
                    <a:pt x="549" y="12"/>
                  </a:lnTo>
                  <a:lnTo>
                    <a:pt x="616" y="6"/>
                  </a:lnTo>
                  <a:lnTo>
                    <a:pt x="689" y="0"/>
                  </a:lnTo>
                  <a:lnTo>
                    <a:pt x="689" y="0"/>
                  </a:lnTo>
                  <a:lnTo>
                    <a:pt x="773" y="6"/>
                  </a:lnTo>
                  <a:lnTo>
                    <a:pt x="845" y="17"/>
                  </a:lnTo>
                  <a:lnTo>
                    <a:pt x="924" y="34"/>
                  </a:lnTo>
                  <a:lnTo>
                    <a:pt x="991" y="56"/>
                  </a:lnTo>
                  <a:lnTo>
                    <a:pt x="1053" y="90"/>
                  </a:lnTo>
                  <a:lnTo>
                    <a:pt x="1114" y="129"/>
                  </a:lnTo>
                  <a:lnTo>
                    <a:pt x="1164" y="174"/>
                  </a:lnTo>
                  <a:lnTo>
                    <a:pt x="1214" y="224"/>
                  </a:lnTo>
                  <a:lnTo>
                    <a:pt x="1025" y="398"/>
                  </a:lnTo>
                  <a:lnTo>
                    <a:pt x="1025" y="398"/>
                  </a:lnTo>
                  <a:lnTo>
                    <a:pt x="991" y="364"/>
                  </a:lnTo>
                  <a:lnTo>
                    <a:pt x="957" y="336"/>
                  </a:lnTo>
                  <a:lnTo>
                    <a:pt x="918" y="308"/>
                  </a:lnTo>
                  <a:lnTo>
                    <a:pt x="879" y="285"/>
                  </a:lnTo>
                  <a:lnTo>
                    <a:pt x="839" y="269"/>
                  </a:lnTo>
                  <a:lnTo>
                    <a:pt x="795" y="258"/>
                  </a:lnTo>
                  <a:lnTo>
                    <a:pt x="750" y="252"/>
                  </a:lnTo>
                  <a:lnTo>
                    <a:pt x="706" y="252"/>
                  </a:lnTo>
                  <a:lnTo>
                    <a:pt x="706" y="252"/>
                  </a:lnTo>
                  <a:lnTo>
                    <a:pt x="661" y="252"/>
                  </a:lnTo>
                  <a:lnTo>
                    <a:pt x="621" y="258"/>
                  </a:lnTo>
                  <a:lnTo>
                    <a:pt x="583" y="269"/>
                  </a:lnTo>
                  <a:lnTo>
                    <a:pt x="543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5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4" y="532"/>
                  </a:lnTo>
                  <a:lnTo>
                    <a:pt x="308" y="571"/>
                  </a:lnTo>
                  <a:lnTo>
                    <a:pt x="303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303" y="700"/>
                  </a:lnTo>
                  <a:lnTo>
                    <a:pt x="308" y="745"/>
                  </a:lnTo>
                  <a:lnTo>
                    <a:pt x="314" y="785"/>
                  </a:lnTo>
                  <a:lnTo>
                    <a:pt x="331" y="823"/>
                  </a:lnTo>
                  <a:lnTo>
                    <a:pt x="347" y="857"/>
                  </a:lnTo>
                  <a:lnTo>
                    <a:pt x="364" y="890"/>
                  </a:lnTo>
                  <a:lnTo>
                    <a:pt x="387" y="924"/>
                  </a:lnTo>
                  <a:lnTo>
                    <a:pt x="415" y="952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3" y="1048"/>
                  </a:lnTo>
                  <a:lnTo>
                    <a:pt x="621" y="1053"/>
                  </a:lnTo>
                  <a:lnTo>
                    <a:pt x="661" y="1059"/>
                  </a:lnTo>
                  <a:lnTo>
                    <a:pt x="706" y="1064"/>
                  </a:lnTo>
                  <a:lnTo>
                    <a:pt x="706" y="1064"/>
                  </a:lnTo>
                  <a:lnTo>
                    <a:pt x="750" y="1059"/>
                  </a:lnTo>
                  <a:lnTo>
                    <a:pt x="795" y="1053"/>
                  </a:lnTo>
                  <a:lnTo>
                    <a:pt x="839" y="1042"/>
                  </a:lnTo>
                  <a:lnTo>
                    <a:pt x="879" y="1025"/>
                  </a:lnTo>
                  <a:lnTo>
                    <a:pt x="918" y="1003"/>
                  </a:lnTo>
                  <a:lnTo>
                    <a:pt x="957" y="981"/>
                  </a:lnTo>
                  <a:lnTo>
                    <a:pt x="991" y="947"/>
                  </a:lnTo>
                  <a:lnTo>
                    <a:pt x="1025" y="913"/>
                  </a:lnTo>
                  <a:lnTo>
                    <a:pt x="1214" y="1086"/>
                  </a:lnTo>
                  <a:lnTo>
                    <a:pt x="1214" y="1086"/>
                  </a:lnTo>
                  <a:lnTo>
                    <a:pt x="1164" y="1137"/>
                  </a:lnTo>
                  <a:lnTo>
                    <a:pt x="1114" y="1182"/>
                  </a:lnTo>
                  <a:lnTo>
                    <a:pt x="1053" y="1221"/>
                  </a:lnTo>
                  <a:lnTo>
                    <a:pt x="991" y="1254"/>
                  </a:lnTo>
                  <a:lnTo>
                    <a:pt x="918" y="1283"/>
                  </a:lnTo>
                  <a:lnTo>
                    <a:pt x="845" y="1299"/>
                  </a:lnTo>
                  <a:lnTo>
                    <a:pt x="773" y="1311"/>
                  </a:lnTo>
                  <a:lnTo>
                    <a:pt x="689" y="1317"/>
                  </a:lnTo>
                  <a:lnTo>
                    <a:pt x="689" y="1317"/>
                  </a:lnTo>
                  <a:lnTo>
                    <a:pt x="616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5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81"/>
                  </a:lnTo>
                  <a:lnTo>
                    <a:pt x="56" y="918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7" name="Freeform 60">
              <a:extLst>
                <a:ext uri="{FF2B5EF4-FFF2-40B4-BE49-F238E27FC236}">
                  <a16:creationId xmlns:a16="http://schemas.microsoft.com/office/drawing/2014/main" id="{B31A1D63-F015-284C-9242-5D5AF97B0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216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873 w 1165"/>
                <a:gd name="T5" fmla="*/ 1272 h 1273"/>
                <a:gd name="T6" fmla="*/ 873 w 1165"/>
                <a:gd name="T7" fmla="*/ 751 h 1273"/>
                <a:gd name="T8" fmla="*/ 297 w 1165"/>
                <a:gd name="T9" fmla="*/ 751 h 1273"/>
                <a:gd name="T10" fmla="*/ 297 w 1165"/>
                <a:gd name="T11" fmla="*/ 1272 h 1273"/>
                <a:gd name="T12" fmla="*/ 0 w 1165"/>
                <a:gd name="T13" fmla="*/ 1272 h 1273"/>
                <a:gd name="T14" fmla="*/ 0 w 1165"/>
                <a:gd name="T15" fmla="*/ 0 h 1273"/>
                <a:gd name="T16" fmla="*/ 297 w 1165"/>
                <a:gd name="T17" fmla="*/ 0 h 1273"/>
                <a:gd name="T18" fmla="*/ 297 w 1165"/>
                <a:gd name="T19" fmla="*/ 499 h 1273"/>
                <a:gd name="T20" fmla="*/ 873 w 1165"/>
                <a:gd name="T21" fmla="*/ 499 h 1273"/>
                <a:gd name="T22" fmla="*/ 873 w 1165"/>
                <a:gd name="T23" fmla="*/ 0 h 1273"/>
                <a:gd name="T24" fmla="*/ 1164 w 1165"/>
                <a:gd name="T25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873" y="1272"/>
                  </a:lnTo>
                  <a:lnTo>
                    <a:pt x="873" y="751"/>
                  </a:lnTo>
                  <a:lnTo>
                    <a:pt x="297" y="751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97" y="0"/>
                  </a:lnTo>
                  <a:lnTo>
                    <a:pt x="297" y="499"/>
                  </a:lnTo>
                  <a:lnTo>
                    <a:pt x="873" y="499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8" name="Freeform 61">
              <a:extLst>
                <a:ext uri="{FF2B5EF4-FFF2-40B4-BE49-F238E27FC236}">
                  <a16:creationId xmlns:a16="http://schemas.microsoft.com/office/drawing/2014/main" id="{5A649595-AC79-7A4C-9FF5-DBB4B4719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13" y="3797300"/>
              <a:ext cx="334962" cy="334963"/>
            </a:xfrm>
            <a:custGeom>
              <a:avLst/>
              <a:gdLst>
                <a:gd name="T0" fmla="*/ 929 w 930"/>
                <a:gd name="T1" fmla="*/ 929 h 930"/>
                <a:gd name="T2" fmla="*/ 0 w 930"/>
                <a:gd name="T3" fmla="*/ 929 h 930"/>
                <a:gd name="T4" fmla="*/ 0 w 930"/>
                <a:gd name="T5" fmla="*/ 0 h 930"/>
                <a:gd name="T6" fmla="*/ 252 w 930"/>
                <a:gd name="T7" fmla="*/ 0 h 930"/>
                <a:gd name="T8" fmla="*/ 252 w 930"/>
                <a:gd name="T9" fmla="*/ 683 h 930"/>
                <a:gd name="T10" fmla="*/ 929 w 930"/>
                <a:gd name="T11" fmla="*/ 683 h 930"/>
                <a:gd name="T12" fmla="*/ 929 w 930"/>
                <a:gd name="T13" fmla="*/ 92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0" h="930">
                  <a:moveTo>
                    <a:pt x="929" y="929"/>
                  </a:moveTo>
                  <a:lnTo>
                    <a:pt x="0" y="929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683"/>
                  </a:lnTo>
                  <a:lnTo>
                    <a:pt x="929" y="683"/>
                  </a:lnTo>
                  <a:lnTo>
                    <a:pt x="929" y="929"/>
                  </a:lnTo>
                </a:path>
              </a:pathLst>
            </a:custGeom>
            <a:solidFill>
              <a:srgbClr val="828F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9" name="Freeform 62">
              <a:extLst>
                <a:ext uri="{FF2B5EF4-FFF2-40B4-BE49-F238E27FC236}">
                  <a16:creationId xmlns:a16="http://schemas.microsoft.com/office/drawing/2014/main" id="{0BD138AC-ED84-DD41-9088-09C83A783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8" y="3462338"/>
              <a:ext cx="334962" cy="334962"/>
            </a:xfrm>
            <a:custGeom>
              <a:avLst/>
              <a:gdLst>
                <a:gd name="T0" fmla="*/ 929 w 930"/>
                <a:gd name="T1" fmla="*/ 929 h 930"/>
                <a:gd name="T2" fmla="*/ 683 w 930"/>
                <a:gd name="T3" fmla="*/ 929 h 930"/>
                <a:gd name="T4" fmla="*/ 683 w 930"/>
                <a:gd name="T5" fmla="*/ 252 h 930"/>
                <a:gd name="T6" fmla="*/ 0 w 930"/>
                <a:gd name="T7" fmla="*/ 252 h 930"/>
                <a:gd name="T8" fmla="*/ 0 w 930"/>
                <a:gd name="T9" fmla="*/ 0 h 930"/>
                <a:gd name="T10" fmla="*/ 929 w 930"/>
                <a:gd name="T11" fmla="*/ 0 h 930"/>
                <a:gd name="T12" fmla="*/ 929 w 930"/>
                <a:gd name="T13" fmla="*/ 92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0" h="930">
                  <a:moveTo>
                    <a:pt x="929" y="929"/>
                  </a:moveTo>
                  <a:lnTo>
                    <a:pt x="683" y="929"/>
                  </a:lnTo>
                  <a:lnTo>
                    <a:pt x="683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929" y="0"/>
                  </a:lnTo>
                  <a:lnTo>
                    <a:pt x="929" y="929"/>
                  </a:lnTo>
                </a:path>
              </a:pathLst>
            </a:custGeom>
            <a:solidFill>
              <a:srgbClr val="F64C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0" name="Freeform 63">
              <a:extLst>
                <a:ext uri="{FF2B5EF4-FFF2-40B4-BE49-F238E27FC236}">
                  <a16:creationId xmlns:a16="http://schemas.microsoft.com/office/drawing/2014/main" id="{1667C3FD-2B29-7749-AE65-C9F767165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8" y="3797300"/>
              <a:ext cx="506412" cy="506413"/>
            </a:xfrm>
            <a:custGeom>
              <a:avLst/>
              <a:gdLst>
                <a:gd name="T0" fmla="*/ 1405 w 1406"/>
                <a:gd name="T1" fmla="*/ 1405 h 1406"/>
                <a:gd name="T2" fmla="*/ 0 w 1406"/>
                <a:gd name="T3" fmla="*/ 1405 h 1406"/>
                <a:gd name="T4" fmla="*/ 0 w 1406"/>
                <a:gd name="T5" fmla="*/ 1159 h 1406"/>
                <a:gd name="T6" fmla="*/ 1159 w 1406"/>
                <a:gd name="T7" fmla="*/ 1159 h 1406"/>
                <a:gd name="T8" fmla="*/ 1159 w 1406"/>
                <a:gd name="T9" fmla="*/ 0 h 1406"/>
                <a:gd name="T10" fmla="*/ 1405 w 1406"/>
                <a:gd name="T11" fmla="*/ 0 h 1406"/>
                <a:gd name="T12" fmla="*/ 1405 w 1406"/>
                <a:gd name="T13" fmla="*/ 1405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6" h="1406">
                  <a:moveTo>
                    <a:pt x="1405" y="1405"/>
                  </a:moveTo>
                  <a:lnTo>
                    <a:pt x="0" y="1405"/>
                  </a:lnTo>
                  <a:lnTo>
                    <a:pt x="0" y="1159"/>
                  </a:lnTo>
                  <a:lnTo>
                    <a:pt x="1159" y="1159"/>
                  </a:lnTo>
                  <a:lnTo>
                    <a:pt x="1159" y="0"/>
                  </a:lnTo>
                  <a:lnTo>
                    <a:pt x="1405" y="0"/>
                  </a:lnTo>
                  <a:lnTo>
                    <a:pt x="1405" y="1405"/>
                  </a:lnTo>
                </a:path>
              </a:pathLst>
            </a:custGeom>
            <a:solidFill>
              <a:srgbClr val="F9A6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1" name="Freeform 64">
              <a:extLst>
                <a:ext uri="{FF2B5EF4-FFF2-40B4-BE49-F238E27FC236}">
                  <a16:creationId xmlns:a16="http://schemas.microsoft.com/office/drawing/2014/main" id="{A71420F0-85A4-744A-98D2-60217D852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63" y="3290888"/>
              <a:ext cx="506412" cy="506412"/>
            </a:xfrm>
            <a:custGeom>
              <a:avLst/>
              <a:gdLst>
                <a:gd name="T0" fmla="*/ 246 w 1405"/>
                <a:gd name="T1" fmla="*/ 1405 h 1406"/>
                <a:gd name="T2" fmla="*/ 0 w 1405"/>
                <a:gd name="T3" fmla="*/ 1405 h 1406"/>
                <a:gd name="T4" fmla="*/ 0 w 1405"/>
                <a:gd name="T5" fmla="*/ 0 h 1406"/>
                <a:gd name="T6" fmla="*/ 1404 w 1405"/>
                <a:gd name="T7" fmla="*/ 0 h 1406"/>
                <a:gd name="T8" fmla="*/ 1404 w 1405"/>
                <a:gd name="T9" fmla="*/ 246 h 1406"/>
                <a:gd name="T10" fmla="*/ 246 w 1405"/>
                <a:gd name="T11" fmla="*/ 246 h 1406"/>
                <a:gd name="T12" fmla="*/ 246 w 1405"/>
                <a:gd name="T13" fmla="*/ 1405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5" h="1406">
                  <a:moveTo>
                    <a:pt x="246" y="1405"/>
                  </a:moveTo>
                  <a:lnTo>
                    <a:pt x="0" y="1405"/>
                  </a:lnTo>
                  <a:lnTo>
                    <a:pt x="0" y="0"/>
                  </a:lnTo>
                  <a:lnTo>
                    <a:pt x="1404" y="0"/>
                  </a:lnTo>
                  <a:lnTo>
                    <a:pt x="1404" y="246"/>
                  </a:lnTo>
                  <a:lnTo>
                    <a:pt x="246" y="246"/>
                  </a:lnTo>
                  <a:lnTo>
                    <a:pt x="246" y="1405"/>
                  </a:lnTo>
                </a:path>
              </a:pathLst>
            </a:custGeom>
            <a:solidFill>
              <a:srgbClr val="57AF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2" name="Freeform 65">
              <a:extLst>
                <a:ext uri="{FF2B5EF4-FFF2-40B4-BE49-F238E27FC236}">
                  <a16:creationId xmlns:a16="http://schemas.microsoft.com/office/drawing/2014/main" id="{CEDD7CD7-465A-EA42-A963-2397BE3EC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5" y="3797300"/>
              <a:ext cx="679450" cy="679450"/>
            </a:xfrm>
            <a:custGeom>
              <a:avLst/>
              <a:gdLst>
                <a:gd name="T0" fmla="*/ 1885 w 1886"/>
                <a:gd name="T1" fmla="*/ 1887 h 1888"/>
                <a:gd name="T2" fmla="*/ 0 w 1886"/>
                <a:gd name="T3" fmla="*/ 1887 h 1888"/>
                <a:gd name="T4" fmla="*/ 0 w 1886"/>
                <a:gd name="T5" fmla="*/ 0 h 1888"/>
                <a:gd name="T6" fmla="*/ 252 w 1886"/>
                <a:gd name="T7" fmla="*/ 0 h 1888"/>
                <a:gd name="T8" fmla="*/ 252 w 1886"/>
                <a:gd name="T9" fmla="*/ 1640 h 1888"/>
                <a:gd name="T10" fmla="*/ 1885 w 1886"/>
                <a:gd name="T11" fmla="*/ 1640 h 1888"/>
                <a:gd name="T12" fmla="*/ 1885 w 1886"/>
                <a:gd name="T13" fmla="*/ 1887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6" h="1888">
                  <a:moveTo>
                    <a:pt x="1885" y="1887"/>
                  </a:moveTo>
                  <a:lnTo>
                    <a:pt x="0" y="1887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1640"/>
                  </a:lnTo>
                  <a:lnTo>
                    <a:pt x="1885" y="1640"/>
                  </a:lnTo>
                  <a:lnTo>
                    <a:pt x="1885" y="1887"/>
                  </a:lnTo>
                </a:path>
              </a:pathLst>
            </a:custGeom>
            <a:solidFill>
              <a:srgbClr val="975DA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3" name="Freeform 66">
              <a:extLst>
                <a:ext uri="{FF2B5EF4-FFF2-40B4-BE49-F238E27FC236}">
                  <a16:creationId xmlns:a16="http://schemas.microsoft.com/office/drawing/2014/main" id="{F081AC3A-4E30-2049-B36A-8C5A0F14E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8" y="3117850"/>
              <a:ext cx="679450" cy="679450"/>
            </a:xfrm>
            <a:custGeom>
              <a:avLst/>
              <a:gdLst>
                <a:gd name="T0" fmla="*/ 1885 w 1886"/>
                <a:gd name="T1" fmla="*/ 1887 h 1888"/>
                <a:gd name="T2" fmla="*/ 1639 w 1886"/>
                <a:gd name="T3" fmla="*/ 1887 h 1888"/>
                <a:gd name="T4" fmla="*/ 1639 w 1886"/>
                <a:gd name="T5" fmla="*/ 252 h 1888"/>
                <a:gd name="T6" fmla="*/ 0 w 1886"/>
                <a:gd name="T7" fmla="*/ 252 h 1888"/>
                <a:gd name="T8" fmla="*/ 0 w 1886"/>
                <a:gd name="T9" fmla="*/ 0 h 1888"/>
                <a:gd name="T10" fmla="*/ 1885 w 1886"/>
                <a:gd name="T11" fmla="*/ 0 h 1888"/>
                <a:gd name="T12" fmla="*/ 1885 w 1886"/>
                <a:gd name="T13" fmla="*/ 1887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6" h="1888">
                  <a:moveTo>
                    <a:pt x="1885" y="1887"/>
                  </a:moveTo>
                  <a:lnTo>
                    <a:pt x="1639" y="1887"/>
                  </a:lnTo>
                  <a:lnTo>
                    <a:pt x="1639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1885" y="0"/>
                  </a:lnTo>
                  <a:lnTo>
                    <a:pt x="1885" y="1887"/>
                  </a:lnTo>
                </a:path>
              </a:pathLst>
            </a:custGeom>
            <a:solidFill>
              <a:srgbClr val="1756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65581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Vertical Secondary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E5BC0-5F63-F044-8527-96A867559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A1EB04-9B08-C64B-964C-B9CBE73619AA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86147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Vertical Secondary S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5316E-9E4D-3E46-BEE2-10193F9C6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4BB479-2C3C-594C-AEA3-87EA17A682F3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79287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Vertical Secondary Fo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8CC353-917D-CF45-8832-D05DC59A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8D3264-D18D-E54D-A675-D3B8AC96A408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55535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Vertical Secondary Sal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1B9EF-3A0A-C546-8B15-802FC6925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C34FD1-0E85-B842-8503-92B49D992D60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3295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Horizontal Primary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93702-D27E-C843-B42E-B95EF37B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535CBC-50D5-9E4E-928E-DA364DEDF3AF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51689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Horizontal Primar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2A309-A1D5-474D-B413-CF519870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147353-67BF-3B4B-A02D-23D3112B5C45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rgbClr val="175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61071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Horizontal Secondary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217B4-0E9A-4D4C-A06E-9DB5AE8D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3B6A48-8DB5-6F43-AE6F-F74B4C6E5A6D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594559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Horizontal Secondary S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4EC97-89F7-1840-A6C1-1A3F7DC3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2BFCCE-2E03-284D-A6B3-66BBA4049B9D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46940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Horizontal Secondary Fo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4F01C-3453-1A4C-A102-7E8BF0C8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12E873-D3FB-D84A-99D9-A8B230D6B8B7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222721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Horizontal Secondary Sal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39A7F-9730-1F44-B290-1B748673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8E83AD-54A6-E44E-A27D-107015357F7F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94407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– TMB, Title and Content Title Slide – TMB, Title and 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6FEA755-4627-2047-A375-39FB78EBE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280160"/>
            <a:ext cx="7459980" cy="1280161"/>
          </a:xfrm>
        </p:spPr>
        <p:txBody>
          <a:bodyPr anchor="t">
            <a:normAutofit/>
          </a:bodyPr>
          <a:lstStyle>
            <a:lvl1pPr algn="l">
              <a:defRPr sz="2625" b="1" i="0">
                <a:solidFill>
                  <a:srgbClr val="975DA6"/>
                </a:solidFill>
                <a:latin typeface="Segoe UI" panose="020B0502040204020203" pitchFamily="34" charset="0"/>
                <a:ea typeface="Segoe UI Historic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59A4433-4947-6849-8FD5-7584C55B8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2689860"/>
            <a:ext cx="7444740" cy="556260"/>
          </a:xfrm>
        </p:spPr>
        <p:txBody>
          <a:bodyPr anchor="t"/>
          <a:lstStyle>
            <a:lvl1pPr marL="0" indent="0" algn="l">
              <a:lnSpc>
                <a:spcPct val="70000"/>
              </a:lnSpc>
              <a:buNone/>
              <a:defRPr sz="1800" b="0" i="0">
                <a:solidFill>
                  <a:srgbClr val="175676"/>
                </a:solidFill>
                <a:latin typeface="Segoe UI" panose="020B0502040204020203" pitchFamily="34" charset="0"/>
                <a:ea typeface="Segoe UI Historic" panose="020B0502040204020203" pitchFamily="34" charset="0"/>
                <a:cs typeface="Segoe UI" panose="020B0502040204020203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6BE7B138-8674-204D-83DF-E223EC4C52B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2443" y="441245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Business unit wordmark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A1BDBC9-D9D8-1043-BF6E-63CF4A28E188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69D5EC-379F-AA4B-8D78-9C8714FB80D1}"/>
              </a:ext>
            </a:extLst>
          </p:cNvPr>
          <p:cNvCxnSpPr>
            <a:cxnSpLocks/>
          </p:cNvCxnSpPr>
          <p:nvPr/>
        </p:nvCxnSpPr>
        <p:spPr>
          <a:xfrm>
            <a:off x="502920" y="434340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 title="Transformation Management Branch Visual Identifier">
            <a:extLst>
              <a:ext uri="{FF2B5EF4-FFF2-40B4-BE49-F238E27FC236}">
                <a16:creationId xmlns:a16="http://schemas.microsoft.com/office/drawing/2014/main" id="{01EFDAC4-ABC8-FB4C-B911-8F596B4385AC}"/>
              </a:ext>
            </a:extLst>
          </p:cNvPr>
          <p:cNvGrpSpPr/>
          <p:nvPr/>
        </p:nvGrpSpPr>
        <p:grpSpPr>
          <a:xfrm>
            <a:off x="553311" y="518992"/>
            <a:ext cx="2861224" cy="385763"/>
            <a:chOff x="22225" y="3117850"/>
            <a:chExt cx="10079038" cy="1358900"/>
          </a:xfrm>
        </p:grpSpPr>
        <p:sp>
          <p:nvSpPr>
            <p:cNvPr id="117" name="Freeform 1">
              <a:extLst>
                <a:ext uri="{FF2B5EF4-FFF2-40B4-BE49-F238E27FC236}">
                  <a16:creationId xmlns:a16="http://schemas.microsoft.com/office/drawing/2014/main" id="{B3FC5101-D47B-2244-B30B-C83C57B47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363" y="3290888"/>
              <a:ext cx="398462" cy="457200"/>
            </a:xfrm>
            <a:custGeom>
              <a:avLst/>
              <a:gdLst>
                <a:gd name="T0" fmla="*/ 409 w 1108"/>
                <a:gd name="T1" fmla="*/ 240 h 1272"/>
                <a:gd name="T2" fmla="*/ 0 w 1108"/>
                <a:gd name="T3" fmla="*/ 240 h 1272"/>
                <a:gd name="T4" fmla="*/ 0 w 1108"/>
                <a:gd name="T5" fmla="*/ 0 h 1272"/>
                <a:gd name="T6" fmla="*/ 1107 w 1108"/>
                <a:gd name="T7" fmla="*/ 0 h 1272"/>
                <a:gd name="T8" fmla="*/ 1107 w 1108"/>
                <a:gd name="T9" fmla="*/ 240 h 1272"/>
                <a:gd name="T10" fmla="*/ 699 w 1108"/>
                <a:gd name="T11" fmla="*/ 240 h 1272"/>
                <a:gd name="T12" fmla="*/ 699 w 1108"/>
                <a:gd name="T13" fmla="*/ 1271 h 1272"/>
                <a:gd name="T14" fmla="*/ 409 w 1108"/>
                <a:gd name="T15" fmla="*/ 1271 h 1272"/>
                <a:gd name="T16" fmla="*/ 409 w 1108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8" h="1272">
                  <a:moveTo>
                    <a:pt x="409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7" y="0"/>
                  </a:lnTo>
                  <a:lnTo>
                    <a:pt x="1107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9" y="1271"/>
                  </a:lnTo>
                  <a:lnTo>
                    <a:pt x="409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8" name="Freeform 2">
              <a:extLst>
                <a:ext uri="{FF2B5EF4-FFF2-40B4-BE49-F238E27FC236}">
                  <a16:creationId xmlns:a16="http://schemas.microsoft.com/office/drawing/2014/main" id="{E016D80D-B765-5D41-8348-54B5FBFF7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5" y="3290888"/>
              <a:ext cx="404813" cy="457200"/>
            </a:xfrm>
            <a:custGeom>
              <a:avLst/>
              <a:gdLst>
                <a:gd name="T0" fmla="*/ 805 w 1125"/>
                <a:gd name="T1" fmla="*/ 1271 h 1272"/>
                <a:gd name="T2" fmla="*/ 565 w 1125"/>
                <a:gd name="T3" fmla="*/ 912 h 1272"/>
                <a:gd name="T4" fmla="*/ 549 w 1125"/>
                <a:gd name="T5" fmla="*/ 912 h 1272"/>
                <a:gd name="T6" fmla="*/ 291 w 1125"/>
                <a:gd name="T7" fmla="*/ 912 h 1272"/>
                <a:gd name="T8" fmla="*/ 291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9 w 1125"/>
                <a:gd name="T15" fmla="*/ 0 h 1272"/>
                <a:gd name="T16" fmla="*/ 549 w 1125"/>
                <a:gd name="T17" fmla="*/ 0 h 1272"/>
                <a:gd name="T18" fmla="*/ 610 w 1125"/>
                <a:gd name="T19" fmla="*/ 0 h 1272"/>
                <a:gd name="T20" fmla="*/ 672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2 w 1125"/>
                <a:gd name="T31" fmla="*/ 95 h 1272"/>
                <a:gd name="T32" fmla="*/ 951 w 1125"/>
                <a:gd name="T33" fmla="*/ 123 h 1272"/>
                <a:gd name="T34" fmla="*/ 985 w 1125"/>
                <a:gd name="T35" fmla="*/ 151 h 1272"/>
                <a:gd name="T36" fmla="*/ 1013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80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0 w 1125"/>
                <a:gd name="T55" fmla="*/ 593 h 1272"/>
                <a:gd name="T56" fmla="*/ 1063 w 1125"/>
                <a:gd name="T57" fmla="*/ 649 h 1272"/>
                <a:gd name="T58" fmla="*/ 1029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896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05 w 1125"/>
                <a:gd name="T71" fmla="*/ 1271 h 1272"/>
                <a:gd name="T72" fmla="*/ 532 w 1125"/>
                <a:gd name="T73" fmla="*/ 240 h 1272"/>
                <a:gd name="T74" fmla="*/ 291 w 1125"/>
                <a:gd name="T75" fmla="*/ 240 h 1272"/>
                <a:gd name="T76" fmla="*/ 291 w 1125"/>
                <a:gd name="T77" fmla="*/ 683 h 1272"/>
                <a:gd name="T78" fmla="*/ 532 w 1125"/>
                <a:gd name="T79" fmla="*/ 683 h 1272"/>
                <a:gd name="T80" fmla="*/ 532 w 1125"/>
                <a:gd name="T81" fmla="*/ 683 h 1272"/>
                <a:gd name="T82" fmla="*/ 593 w 1125"/>
                <a:gd name="T83" fmla="*/ 677 h 1272"/>
                <a:gd name="T84" fmla="*/ 649 w 1125"/>
                <a:gd name="T85" fmla="*/ 666 h 1272"/>
                <a:gd name="T86" fmla="*/ 694 w 1125"/>
                <a:gd name="T87" fmla="*/ 649 h 1272"/>
                <a:gd name="T88" fmla="*/ 733 w 1125"/>
                <a:gd name="T89" fmla="*/ 621 h 1272"/>
                <a:gd name="T90" fmla="*/ 767 w 1125"/>
                <a:gd name="T91" fmla="*/ 588 h 1272"/>
                <a:gd name="T92" fmla="*/ 783 w 1125"/>
                <a:gd name="T93" fmla="*/ 554 h 1272"/>
                <a:gd name="T94" fmla="*/ 800 w 1125"/>
                <a:gd name="T95" fmla="*/ 509 h 1272"/>
                <a:gd name="T96" fmla="*/ 800 w 1125"/>
                <a:gd name="T97" fmla="*/ 459 h 1272"/>
                <a:gd name="T98" fmla="*/ 800 w 1125"/>
                <a:gd name="T99" fmla="*/ 459 h 1272"/>
                <a:gd name="T100" fmla="*/ 800 w 1125"/>
                <a:gd name="T101" fmla="*/ 408 h 1272"/>
                <a:gd name="T102" fmla="*/ 783 w 1125"/>
                <a:gd name="T103" fmla="*/ 364 h 1272"/>
                <a:gd name="T104" fmla="*/ 767 w 1125"/>
                <a:gd name="T105" fmla="*/ 330 h 1272"/>
                <a:gd name="T106" fmla="*/ 733 w 1125"/>
                <a:gd name="T107" fmla="*/ 297 h 1272"/>
                <a:gd name="T108" fmla="*/ 694 w 1125"/>
                <a:gd name="T109" fmla="*/ 269 h 1272"/>
                <a:gd name="T110" fmla="*/ 649 w 1125"/>
                <a:gd name="T111" fmla="*/ 252 h 1272"/>
                <a:gd name="T112" fmla="*/ 593 w 1125"/>
                <a:gd name="T113" fmla="*/ 240 h 1272"/>
                <a:gd name="T114" fmla="*/ 532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05" y="1271"/>
                  </a:moveTo>
                  <a:lnTo>
                    <a:pt x="565" y="912"/>
                  </a:lnTo>
                  <a:lnTo>
                    <a:pt x="549" y="912"/>
                  </a:lnTo>
                  <a:lnTo>
                    <a:pt x="291" y="912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9" y="0"/>
                  </a:lnTo>
                  <a:lnTo>
                    <a:pt x="549" y="0"/>
                  </a:lnTo>
                  <a:lnTo>
                    <a:pt x="610" y="0"/>
                  </a:lnTo>
                  <a:lnTo>
                    <a:pt x="672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2" y="95"/>
                  </a:lnTo>
                  <a:lnTo>
                    <a:pt x="951" y="123"/>
                  </a:lnTo>
                  <a:lnTo>
                    <a:pt x="985" y="151"/>
                  </a:lnTo>
                  <a:lnTo>
                    <a:pt x="1013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80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0" y="593"/>
                  </a:lnTo>
                  <a:lnTo>
                    <a:pt x="1063" y="649"/>
                  </a:lnTo>
                  <a:lnTo>
                    <a:pt x="1029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896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05" y="1271"/>
                  </a:lnTo>
                  <a:close/>
                  <a:moveTo>
                    <a:pt x="532" y="240"/>
                  </a:moveTo>
                  <a:lnTo>
                    <a:pt x="291" y="240"/>
                  </a:lnTo>
                  <a:lnTo>
                    <a:pt x="291" y="683"/>
                  </a:lnTo>
                  <a:lnTo>
                    <a:pt x="532" y="683"/>
                  </a:lnTo>
                  <a:lnTo>
                    <a:pt x="532" y="683"/>
                  </a:lnTo>
                  <a:lnTo>
                    <a:pt x="593" y="677"/>
                  </a:lnTo>
                  <a:lnTo>
                    <a:pt x="649" y="666"/>
                  </a:lnTo>
                  <a:lnTo>
                    <a:pt x="694" y="649"/>
                  </a:lnTo>
                  <a:lnTo>
                    <a:pt x="733" y="621"/>
                  </a:lnTo>
                  <a:lnTo>
                    <a:pt x="767" y="588"/>
                  </a:lnTo>
                  <a:lnTo>
                    <a:pt x="783" y="554"/>
                  </a:lnTo>
                  <a:lnTo>
                    <a:pt x="800" y="509"/>
                  </a:lnTo>
                  <a:lnTo>
                    <a:pt x="800" y="459"/>
                  </a:lnTo>
                  <a:lnTo>
                    <a:pt x="800" y="459"/>
                  </a:lnTo>
                  <a:lnTo>
                    <a:pt x="800" y="408"/>
                  </a:lnTo>
                  <a:lnTo>
                    <a:pt x="783" y="364"/>
                  </a:lnTo>
                  <a:lnTo>
                    <a:pt x="767" y="330"/>
                  </a:lnTo>
                  <a:lnTo>
                    <a:pt x="733" y="297"/>
                  </a:lnTo>
                  <a:lnTo>
                    <a:pt x="694" y="269"/>
                  </a:lnTo>
                  <a:lnTo>
                    <a:pt x="649" y="252"/>
                  </a:lnTo>
                  <a:lnTo>
                    <a:pt x="593" y="240"/>
                  </a:lnTo>
                  <a:lnTo>
                    <a:pt x="532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9" name="Freeform 3">
              <a:extLst>
                <a:ext uri="{FF2B5EF4-FFF2-40B4-BE49-F238E27FC236}">
                  <a16:creationId xmlns:a16="http://schemas.microsoft.com/office/drawing/2014/main" id="{C0ABAAFA-F377-6C4F-977C-6F9A7E570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075" y="3290888"/>
              <a:ext cx="514350" cy="457200"/>
            </a:xfrm>
            <a:custGeom>
              <a:avLst/>
              <a:gdLst>
                <a:gd name="T0" fmla="*/ 1001 w 1427"/>
                <a:gd name="T1" fmla="*/ 997 h 1272"/>
                <a:gd name="T2" fmla="*/ 414 w 1427"/>
                <a:gd name="T3" fmla="*/ 997 h 1272"/>
                <a:gd name="T4" fmla="*/ 302 w 1427"/>
                <a:gd name="T5" fmla="*/ 1271 h 1272"/>
                <a:gd name="T6" fmla="*/ 0 w 1427"/>
                <a:gd name="T7" fmla="*/ 1271 h 1272"/>
                <a:gd name="T8" fmla="*/ 565 w 1427"/>
                <a:gd name="T9" fmla="*/ 0 h 1272"/>
                <a:gd name="T10" fmla="*/ 856 w 1427"/>
                <a:gd name="T11" fmla="*/ 0 h 1272"/>
                <a:gd name="T12" fmla="*/ 1426 w 1427"/>
                <a:gd name="T13" fmla="*/ 1271 h 1272"/>
                <a:gd name="T14" fmla="*/ 1119 w 1427"/>
                <a:gd name="T15" fmla="*/ 1271 h 1272"/>
                <a:gd name="T16" fmla="*/ 1001 w 1427"/>
                <a:gd name="T17" fmla="*/ 997 h 1272"/>
                <a:gd name="T18" fmla="*/ 912 w 1427"/>
                <a:gd name="T19" fmla="*/ 772 h 1272"/>
                <a:gd name="T20" fmla="*/ 710 w 1427"/>
                <a:gd name="T21" fmla="*/ 285 h 1272"/>
                <a:gd name="T22" fmla="*/ 509 w 1427"/>
                <a:gd name="T23" fmla="*/ 772 h 1272"/>
                <a:gd name="T24" fmla="*/ 912 w 1427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1"/>
                  </a:lnTo>
                  <a:lnTo>
                    <a:pt x="1119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0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0" name="Freeform 4">
              <a:extLst>
                <a:ext uri="{FF2B5EF4-FFF2-40B4-BE49-F238E27FC236}">
                  <a16:creationId xmlns:a16="http://schemas.microsoft.com/office/drawing/2014/main" id="{4F2A7448-49A7-B24F-B1D1-A36C105E2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46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1 w 1165"/>
                <a:gd name="T7" fmla="*/ 498 h 1272"/>
                <a:gd name="T8" fmla="*/ 291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6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1" y="498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1" name="Freeform 5">
              <a:extLst>
                <a:ext uri="{FF2B5EF4-FFF2-40B4-BE49-F238E27FC236}">
                  <a16:creationId xmlns:a16="http://schemas.microsoft.com/office/drawing/2014/main" id="{9A3DC74A-7679-984D-9821-A3195468A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82950"/>
              <a:ext cx="381000" cy="473075"/>
            </a:xfrm>
            <a:custGeom>
              <a:avLst/>
              <a:gdLst>
                <a:gd name="T0" fmla="*/ 101 w 1059"/>
                <a:gd name="T1" fmla="*/ 947 h 1312"/>
                <a:gd name="T2" fmla="*/ 241 w 1059"/>
                <a:gd name="T3" fmla="*/ 1020 h 1312"/>
                <a:gd name="T4" fmla="*/ 409 w 1059"/>
                <a:gd name="T5" fmla="*/ 1070 h 1312"/>
                <a:gd name="T6" fmla="*/ 520 w 1059"/>
                <a:gd name="T7" fmla="*/ 1076 h 1312"/>
                <a:gd name="T8" fmla="*/ 677 w 1059"/>
                <a:gd name="T9" fmla="*/ 1053 h 1312"/>
                <a:gd name="T10" fmla="*/ 750 w 1059"/>
                <a:gd name="T11" fmla="*/ 997 h 1312"/>
                <a:gd name="T12" fmla="*/ 766 w 1059"/>
                <a:gd name="T13" fmla="*/ 941 h 1312"/>
                <a:gd name="T14" fmla="*/ 744 w 1059"/>
                <a:gd name="T15" fmla="*/ 885 h 1312"/>
                <a:gd name="T16" fmla="*/ 649 w 1059"/>
                <a:gd name="T17" fmla="*/ 824 h 1312"/>
                <a:gd name="T18" fmla="*/ 397 w 1059"/>
                <a:gd name="T19" fmla="*/ 757 h 1312"/>
                <a:gd name="T20" fmla="*/ 196 w 1059"/>
                <a:gd name="T21" fmla="*/ 684 h 1312"/>
                <a:gd name="T22" fmla="*/ 95 w 1059"/>
                <a:gd name="T23" fmla="*/ 599 h 1312"/>
                <a:gd name="T24" fmla="*/ 45 w 1059"/>
                <a:gd name="T25" fmla="*/ 510 h 1312"/>
                <a:gd name="T26" fmla="*/ 28 w 1059"/>
                <a:gd name="T27" fmla="*/ 398 h 1312"/>
                <a:gd name="T28" fmla="*/ 34 w 1059"/>
                <a:gd name="T29" fmla="*/ 314 h 1312"/>
                <a:gd name="T30" fmla="*/ 78 w 1059"/>
                <a:gd name="T31" fmla="*/ 207 h 1312"/>
                <a:gd name="T32" fmla="*/ 157 w 1059"/>
                <a:gd name="T33" fmla="*/ 118 h 1312"/>
                <a:gd name="T34" fmla="*/ 280 w 1059"/>
                <a:gd name="T35" fmla="*/ 51 h 1312"/>
                <a:gd name="T36" fmla="*/ 437 w 1059"/>
                <a:gd name="T37" fmla="*/ 6 h 1312"/>
                <a:gd name="T38" fmla="*/ 560 w 1059"/>
                <a:gd name="T39" fmla="*/ 0 h 1312"/>
                <a:gd name="T40" fmla="*/ 739 w 1059"/>
                <a:gd name="T41" fmla="*/ 17 h 1312"/>
                <a:gd name="T42" fmla="*/ 907 w 1059"/>
                <a:gd name="T43" fmla="*/ 62 h 1312"/>
                <a:gd name="T44" fmla="*/ 912 w 1059"/>
                <a:gd name="T45" fmla="*/ 336 h 1312"/>
                <a:gd name="T46" fmla="*/ 733 w 1059"/>
                <a:gd name="T47" fmla="*/ 258 h 1312"/>
                <a:gd name="T48" fmla="*/ 560 w 1059"/>
                <a:gd name="T49" fmla="*/ 235 h 1312"/>
                <a:gd name="T50" fmla="*/ 409 w 1059"/>
                <a:gd name="T51" fmla="*/ 258 h 1312"/>
                <a:gd name="T52" fmla="*/ 330 w 1059"/>
                <a:gd name="T53" fmla="*/ 325 h 1312"/>
                <a:gd name="T54" fmla="*/ 319 w 1059"/>
                <a:gd name="T55" fmla="*/ 381 h 1312"/>
                <a:gd name="T56" fmla="*/ 336 w 1059"/>
                <a:gd name="T57" fmla="*/ 437 h 1312"/>
                <a:gd name="T58" fmla="*/ 437 w 1059"/>
                <a:gd name="T59" fmla="*/ 499 h 1312"/>
                <a:gd name="T60" fmla="*/ 688 w 1059"/>
                <a:gd name="T61" fmla="*/ 560 h 1312"/>
                <a:gd name="T62" fmla="*/ 884 w 1059"/>
                <a:gd name="T63" fmla="*/ 633 h 1312"/>
                <a:gd name="T64" fmla="*/ 990 w 1059"/>
                <a:gd name="T65" fmla="*/ 717 h 1312"/>
                <a:gd name="T66" fmla="*/ 1040 w 1059"/>
                <a:gd name="T67" fmla="*/ 807 h 1312"/>
                <a:gd name="T68" fmla="*/ 1058 w 1059"/>
                <a:gd name="T69" fmla="*/ 919 h 1312"/>
                <a:gd name="T70" fmla="*/ 1046 w 1059"/>
                <a:gd name="T71" fmla="*/ 997 h 1312"/>
                <a:gd name="T72" fmla="*/ 1007 w 1059"/>
                <a:gd name="T73" fmla="*/ 1104 h 1312"/>
                <a:gd name="T74" fmla="*/ 923 w 1059"/>
                <a:gd name="T75" fmla="*/ 1199 h 1312"/>
                <a:gd name="T76" fmla="*/ 806 w 1059"/>
                <a:gd name="T77" fmla="*/ 1266 h 1312"/>
                <a:gd name="T78" fmla="*/ 643 w 1059"/>
                <a:gd name="T79" fmla="*/ 1305 h 1312"/>
                <a:gd name="T80" fmla="*/ 520 w 1059"/>
                <a:gd name="T81" fmla="*/ 1311 h 1312"/>
                <a:gd name="T82" fmla="*/ 296 w 1059"/>
                <a:gd name="T83" fmla="*/ 1289 h 1312"/>
                <a:gd name="T84" fmla="*/ 101 w 1059"/>
                <a:gd name="T85" fmla="*/ 1227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9" h="1312">
                  <a:moveTo>
                    <a:pt x="0" y="1165"/>
                  </a:moveTo>
                  <a:lnTo>
                    <a:pt x="101" y="947"/>
                  </a:lnTo>
                  <a:lnTo>
                    <a:pt x="101" y="947"/>
                  </a:lnTo>
                  <a:lnTo>
                    <a:pt x="146" y="975"/>
                  </a:lnTo>
                  <a:lnTo>
                    <a:pt x="191" y="997"/>
                  </a:lnTo>
                  <a:lnTo>
                    <a:pt x="241" y="1020"/>
                  </a:lnTo>
                  <a:lnTo>
                    <a:pt x="296" y="1042"/>
                  </a:lnTo>
                  <a:lnTo>
                    <a:pt x="347" y="1059"/>
                  </a:lnTo>
                  <a:lnTo>
                    <a:pt x="409" y="1070"/>
                  </a:lnTo>
                  <a:lnTo>
                    <a:pt x="465" y="1076"/>
                  </a:lnTo>
                  <a:lnTo>
                    <a:pt x="520" y="1076"/>
                  </a:lnTo>
                  <a:lnTo>
                    <a:pt x="520" y="1076"/>
                  </a:lnTo>
                  <a:lnTo>
                    <a:pt x="582" y="1076"/>
                  </a:lnTo>
                  <a:lnTo>
                    <a:pt x="632" y="1070"/>
                  </a:lnTo>
                  <a:lnTo>
                    <a:pt x="677" y="1053"/>
                  </a:lnTo>
                  <a:lnTo>
                    <a:pt x="711" y="1036"/>
                  </a:lnTo>
                  <a:lnTo>
                    <a:pt x="733" y="1020"/>
                  </a:lnTo>
                  <a:lnTo>
                    <a:pt x="750" y="997"/>
                  </a:lnTo>
                  <a:lnTo>
                    <a:pt x="761" y="969"/>
                  </a:lnTo>
                  <a:lnTo>
                    <a:pt x="766" y="941"/>
                  </a:lnTo>
                  <a:lnTo>
                    <a:pt x="766" y="941"/>
                  </a:lnTo>
                  <a:lnTo>
                    <a:pt x="761" y="919"/>
                  </a:lnTo>
                  <a:lnTo>
                    <a:pt x="755" y="902"/>
                  </a:lnTo>
                  <a:lnTo>
                    <a:pt x="744" y="885"/>
                  </a:lnTo>
                  <a:lnTo>
                    <a:pt x="733" y="868"/>
                  </a:lnTo>
                  <a:lnTo>
                    <a:pt x="699" y="840"/>
                  </a:lnTo>
                  <a:lnTo>
                    <a:pt x="649" y="824"/>
                  </a:lnTo>
                  <a:lnTo>
                    <a:pt x="593" y="807"/>
                  </a:lnTo>
                  <a:lnTo>
                    <a:pt x="532" y="790"/>
                  </a:lnTo>
                  <a:lnTo>
                    <a:pt x="397" y="757"/>
                  </a:lnTo>
                  <a:lnTo>
                    <a:pt x="330" y="734"/>
                  </a:lnTo>
                  <a:lnTo>
                    <a:pt x="263" y="712"/>
                  </a:lnTo>
                  <a:lnTo>
                    <a:pt x="196" y="684"/>
                  </a:lnTo>
                  <a:lnTo>
                    <a:pt x="140" y="644"/>
                  </a:lnTo>
                  <a:lnTo>
                    <a:pt x="118" y="622"/>
                  </a:lnTo>
                  <a:lnTo>
                    <a:pt x="95" y="599"/>
                  </a:lnTo>
                  <a:lnTo>
                    <a:pt x="78" y="571"/>
                  </a:lnTo>
                  <a:lnTo>
                    <a:pt x="62" y="544"/>
                  </a:lnTo>
                  <a:lnTo>
                    <a:pt x="45" y="510"/>
                  </a:lnTo>
                  <a:lnTo>
                    <a:pt x="34" y="476"/>
                  </a:lnTo>
                  <a:lnTo>
                    <a:pt x="28" y="437"/>
                  </a:lnTo>
                  <a:lnTo>
                    <a:pt x="28" y="398"/>
                  </a:lnTo>
                  <a:lnTo>
                    <a:pt x="28" y="398"/>
                  </a:lnTo>
                  <a:lnTo>
                    <a:pt x="28" y="353"/>
                  </a:lnTo>
                  <a:lnTo>
                    <a:pt x="34" y="314"/>
                  </a:lnTo>
                  <a:lnTo>
                    <a:pt x="45" y="280"/>
                  </a:lnTo>
                  <a:lnTo>
                    <a:pt x="62" y="241"/>
                  </a:lnTo>
                  <a:lnTo>
                    <a:pt x="78" y="207"/>
                  </a:lnTo>
                  <a:lnTo>
                    <a:pt x="101" y="174"/>
                  </a:lnTo>
                  <a:lnTo>
                    <a:pt x="129" y="146"/>
                  </a:lnTo>
                  <a:lnTo>
                    <a:pt x="157" y="118"/>
                  </a:lnTo>
                  <a:lnTo>
                    <a:pt x="196" y="90"/>
                  </a:lnTo>
                  <a:lnTo>
                    <a:pt x="235" y="67"/>
                  </a:lnTo>
                  <a:lnTo>
                    <a:pt x="280" y="51"/>
                  </a:lnTo>
                  <a:lnTo>
                    <a:pt x="324" y="34"/>
                  </a:lnTo>
                  <a:lnTo>
                    <a:pt x="380" y="17"/>
                  </a:lnTo>
                  <a:lnTo>
                    <a:pt x="437" y="6"/>
                  </a:lnTo>
                  <a:lnTo>
                    <a:pt x="498" y="0"/>
                  </a:lnTo>
                  <a:lnTo>
                    <a:pt x="560" y="0"/>
                  </a:lnTo>
                  <a:lnTo>
                    <a:pt x="560" y="0"/>
                  </a:lnTo>
                  <a:lnTo>
                    <a:pt x="621" y="0"/>
                  </a:lnTo>
                  <a:lnTo>
                    <a:pt x="683" y="6"/>
                  </a:lnTo>
                  <a:lnTo>
                    <a:pt x="739" y="17"/>
                  </a:lnTo>
                  <a:lnTo>
                    <a:pt x="800" y="28"/>
                  </a:lnTo>
                  <a:lnTo>
                    <a:pt x="856" y="45"/>
                  </a:lnTo>
                  <a:lnTo>
                    <a:pt x="907" y="62"/>
                  </a:lnTo>
                  <a:lnTo>
                    <a:pt x="957" y="84"/>
                  </a:lnTo>
                  <a:lnTo>
                    <a:pt x="1002" y="112"/>
                  </a:lnTo>
                  <a:lnTo>
                    <a:pt x="912" y="336"/>
                  </a:lnTo>
                  <a:lnTo>
                    <a:pt x="912" y="336"/>
                  </a:lnTo>
                  <a:lnTo>
                    <a:pt x="822" y="292"/>
                  </a:lnTo>
                  <a:lnTo>
                    <a:pt x="733" y="258"/>
                  </a:lnTo>
                  <a:lnTo>
                    <a:pt x="643" y="241"/>
                  </a:lnTo>
                  <a:lnTo>
                    <a:pt x="560" y="235"/>
                  </a:lnTo>
                  <a:lnTo>
                    <a:pt x="560" y="235"/>
                  </a:lnTo>
                  <a:lnTo>
                    <a:pt x="498" y="241"/>
                  </a:lnTo>
                  <a:lnTo>
                    <a:pt x="447" y="247"/>
                  </a:lnTo>
                  <a:lnTo>
                    <a:pt x="409" y="258"/>
                  </a:lnTo>
                  <a:lnTo>
                    <a:pt x="375" y="280"/>
                  </a:lnTo>
                  <a:lnTo>
                    <a:pt x="347" y="297"/>
                  </a:lnTo>
                  <a:lnTo>
                    <a:pt x="330" y="325"/>
                  </a:lnTo>
                  <a:lnTo>
                    <a:pt x="324" y="353"/>
                  </a:lnTo>
                  <a:lnTo>
                    <a:pt x="319" y="381"/>
                  </a:lnTo>
                  <a:lnTo>
                    <a:pt x="319" y="381"/>
                  </a:lnTo>
                  <a:lnTo>
                    <a:pt x="319" y="403"/>
                  </a:lnTo>
                  <a:lnTo>
                    <a:pt x="330" y="421"/>
                  </a:lnTo>
                  <a:lnTo>
                    <a:pt x="336" y="437"/>
                  </a:lnTo>
                  <a:lnTo>
                    <a:pt x="352" y="454"/>
                  </a:lnTo>
                  <a:lnTo>
                    <a:pt x="386" y="476"/>
                  </a:lnTo>
                  <a:lnTo>
                    <a:pt x="437" y="499"/>
                  </a:lnTo>
                  <a:lnTo>
                    <a:pt x="492" y="516"/>
                  </a:lnTo>
                  <a:lnTo>
                    <a:pt x="554" y="532"/>
                  </a:lnTo>
                  <a:lnTo>
                    <a:pt x="688" y="560"/>
                  </a:lnTo>
                  <a:lnTo>
                    <a:pt x="755" y="583"/>
                  </a:lnTo>
                  <a:lnTo>
                    <a:pt x="822" y="605"/>
                  </a:lnTo>
                  <a:lnTo>
                    <a:pt x="884" y="633"/>
                  </a:lnTo>
                  <a:lnTo>
                    <a:pt x="940" y="672"/>
                  </a:lnTo>
                  <a:lnTo>
                    <a:pt x="968" y="694"/>
                  </a:lnTo>
                  <a:lnTo>
                    <a:pt x="990" y="717"/>
                  </a:lnTo>
                  <a:lnTo>
                    <a:pt x="1007" y="745"/>
                  </a:lnTo>
                  <a:lnTo>
                    <a:pt x="1024" y="773"/>
                  </a:lnTo>
                  <a:lnTo>
                    <a:pt x="1040" y="807"/>
                  </a:lnTo>
                  <a:lnTo>
                    <a:pt x="1046" y="840"/>
                  </a:lnTo>
                  <a:lnTo>
                    <a:pt x="1058" y="880"/>
                  </a:lnTo>
                  <a:lnTo>
                    <a:pt x="1058" y="919"/>
                  </a:lnTo>
                  <a:lnTo>
                    <a:pt x="1058" y="919"/>
                  </a:lnTo>
                  <a:lnTo>
                    <a:pt x="1058" y="958"/>
                  </a:lnTo>
                  <a:lnTo>
                    <a:pt x="1046" y="997"/>
                  </a:lnTo>
                  <a:lnTo>
                    <a:pt x="1040" y="1036"/>
                  </a:lnTo>
                  <a:lnTo>
                    <a:pt x="1024" y="1070"/>
                  </a:lnTo>
                  <a:lnTo>
                    <a:pt x="1007" y="1104"/>
                  </a:lnTo>
                  <a:lnTo>
                    <a:pt x="985" y="1137"/>
                  </a:lnTo>
                  <a:lnTo>
                    <a:pt x="957" y="1165"/>
                  </a:lnTo>
                  <a:lnTo>
                    <a:pt x="923" y="1199"/>
                  </a:lnTo>
                  <a:lnTo>
                    <a:pt x="889" y="1221"/>
                  </a:lnTo>
                  <a:lnTo>
                    <a:pt x="850" y="1244"/>
                  </a:lnTo>
                  <a:lnTo>
                    <a:pt x="806" y="1266"/>
                  </a:lnTo>
                  <a:lnTo>
                    <a:pt x="755" y="1283"/>
                  </a:lnTo>
                  <a:lnTo>
                    <a:pt x="705" y="1294"/>
                  </a:lnTo>
                  <a:lnTo>
                    <a:pt x="643" y="1305"/>
                  </a:lnTo>
                  <a:lnTo>
                    <a:pt x="582" y="1311"/>
                  </a:lnTo>
                  <a:lnTo>
                    <a:pt x="520" y="1311"/>
                  </a:lnTo>
                  <a:lnTo>
                    <a:pt x="520" y="1311"/>
                  </a:lnTo>
                  <a:lnTo>
                    <a:pt x="442" y="1311"/>
                  </a:lnTo>
                  <a:lnTo>
                    <a:pt x="369" y="1305"/>
                  </a:lnTo>
                  <a:lnTo>
                    <a:pt x="296" y="1289"/>
                  </a:lnTo>
                  <a:lnTo>
                    <a:pt x="229" y="1272"/>
                  </a:lnTo>
                  <a:lnTo>
                    <a:pt x="162" y="1249"/>
                  </a:lnTo>
                  <a:lnTo>
                    <a:pt x="101" y="1227"/>
                  </a:lnTo>
                  <a:lnTo>
                    <a:pt x="50" y="1199"/>
                  </a:lnTo>
                  <a:lnTo>
                    <a:pt x="0" y="11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2" name="Freeform 6">
              <a:extLst>
                <a:ext uri="{FF2B5EF4-FFF2-40B4-BE49-F238E27FC236}">
                  <a16:creationId xmlns:a16="http://schemas.microsoft.com/office/drawing/2014/main" id="{F63A7962-3FEC-3E4C-A9C9-9A6A03426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025" y="3290888"/>
              <a:ext cx="344488" cy="457200"/>
            </a:xfrm>
            <a:custGeom>
              <a:avLst/>
              <a:gdLst>
                <a:gd name="T0" fmla="*/ 291 w 958"/>
                <a:gd name="T1" fmla="*/ 235 h 1272"/>
                <a:gd name="T2" fmla="*/ 291 w 958"/>
                <a:gd name="T3" fmla="*/ 571 h 1272"/>
                <a:gd name="T4" fmla="*/ 878 w 958"/>
                <a:gd name="T5" fmla="*/ 571 h 1272"/>
                <a:gd name="T6" fmla="*/ 878 w 958"/>
                <a:gd name="T7" fmla="*/ 806 h 1272"/>
                <a:gd name="T8" fmla="*/ 291 w 958"/>
                <a:gd name="T9" fmla="*/ 806 h 1272"/>
                <a:gd name="T10" fmla="*/ 291 w 958"/>
                <a:gd name="T11" fmla="*/ 1271 h 1272"/>
                <a:gd name="T12" fmla="*/ 0 w 958"/>
                <a:gd name="T13" fmla="*/ 1271 h 1272"/>
                <a:gd name="T14" fmla="*/ 0 w 958"/>
                <a:gd name="T15" fmla="*/ 0 h 1272"/>
                <a:gd name="T16" fmla="*/ 957 w 958"/>
                <a:gd name="T17" fmla="*/ 0 h 1272"/>
                <a:gd name="T18" fmla="*/ 957 w 958"/>
                <a:gd name="T19" fmla="*/ 235 h 1272"/>
                <a:gd name="T20" fmla="*/ 291 w 958"/>
                <a:gd name="T21" fmla="*/ 235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8" h="1272">
                  <a:moveTo>
                    <a:pt x="291" y="235"/>
                  </a:moveTo>
                  <a:lnTo>
                    <a:pt x="291" y="571"/>
                  </a:lnTo>
                  <a:lnTo>
                    <a:pt x="878" y="571"/>
                  </a:lnTo>
                  <a:lnTo>
                    <a:pt x="878" y="806"/>
                  </a:lnTo>
                  <a:lnTo>
                    <a:pt x="291" y="806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5"/>
                  </a:lnTo>
                  <a:lnTo>
                    <a:pt x="291" y="2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3" name="Freeform 7">
              <a:extLst>
                <a:ext uri="{FF2B5EF4-FFF2-40B4-BE49-F238E27FC236}">
                  <a16:creationId xmlns:a16="http://schemas.microsoft.com/office/drawing/2014/main" id="{1A7BE0CC-6CCC-4D40-9143-095391AED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025" y="3282950"/>
              <a:ext cx="501650" cy="473075"/>
            </a:xfrm>
            <a:custGeom>
              <a:avLst/>
              <a:gdLst>
                <a:gd name="T0" fmla="*/ 6 w 1394"/>
                <a:gd name="T1" fmla="*/ 589 h 1312"/>
                <a:gd name="T2" fmla="*/ 57 w 1394"/>
                <a:gd name="T3" fmla="*/ 393 h 1312"/>
                <a:gd name="T4" fmla="*/ 157 w 1394"/>
                <a:gd name="T5" fmla="*/ 230 h 1312"/>
                <a:gd name="T6" fmla="*/ 303 w 1394"/>
                <a:gd name="T7" fmla="*/ 107 h 1312"/>
                <a:gd name="T8" fmla="*/ 488 w 1394"/>
                <a:gd name="T9" fmla="*/ 28 h 1312"/>
                <a:gd name="T10" fmla="*/ 700 w 1394"/>
                <a:gd name="T11" fmla="*/ 0 h 1312"/>
                <a:gd name="T12" fmla="*/ 840 w 1394"/>
                <a:gd name="T13" fmla="*/ 12 h 1312"/>
                <a:gd name="T14" fmla="*/ 1036 w 1394"/>
                <a:gd name="T15" fmla="*/ 73 h 1312"/>
                <a:gd name="T16" fmla="*/ 1191 w 1394"/>
                <a:gd name="T17" fmla="*/ 185 h 1312"/>
                <a:gd name="T18" fmla="*/ 1309 w 1394"/>
                <a:gd name="T19" fmla="*/ 336 h 1312"/>
                <a:gd name="T20" fmla="*/ 1376 w 1394"/>
                <a:gd name="T21" fmla="*/ 521 h 1312"/>
                <a:gd name="T22" fmla="*/ 1393 w 1394"/>
                <a:gd name="T23" fmla="*/ 656 h 1312"/>
                <a:gd name="T24" fmla="*/ 1359 w 1394"/>
                <a:gd name="T25" fmla="*/ 857 h 1312"/>
                <a:gd name="T26" fmla="*/ 1275 w 1394"/>
                <a:gd name="T27" fmla="*/ 1031 h 1312"/>
                <a:gd name="T28" fmla="*/ 1148 w 1394"/>
                <a:gd name="T29" fmla="*/ 1171 h 1312"/>
                <a:gd name="T30" fmla="*/ 974 w 1394"/>
                <a:gd name="T31" fmla="*/ 1266 h 1312"/>
                <a:gd name="T32" fmla="*/ 773 w 1394"/>
                <a:gd name="T33" fmla="*/ 1311 h 1312"/>
                <a:gd name="T34" fmla="*/ 622 w 1394"/>
                <a:gd name="T35" fmla="*/ 1311 h 1312"/>
                <a:gd name="T36" fmla="*/ 420 w 1394"/>
                <a:gd name="T37" fmla="*/ 1266 h 1312"/>
                <a:gd name="T38" fmla="*/ 247 w 1394"/>
                <a:gd name="T39" fmla="*/ 1171 h 1312"/>
                <a:gd name="T40" fmla="*/ 118 w 1394"/>
                <a:gd name="T41" fmla="*/ 1031 h 1312"/>
                <a:gd name="T42" fmla="*/ 34 w 1394"/>
                <a:gd name="T43" fmla="*/ 857 h 1312"/>
                <a:gd name="T44" fmla="*/ 0 w 1394"/>
                <a:gd name="T45" fmla="*/ 656 h 1312"/>
                <a:gd name="T46" fmla="*/ 1092 w 1394"/>
                <a:gd name="T47" fmla="*/ 611 h 1312"/>
                <a:gd name="T48" fmla="*/ 1063 w 1394"/>
                <a:gd name="T49" fmla="*/ 493 h 1312"/>
                <a:gd name="T50" fmla="*/ 1008 w 1394"/>
                <a:gd name="T51" fmla="*/ 393 h 1312"/>
                <a:gd name="T52" fmla="*/ 924 w 1394"/>
                <a:gd name="T53" fmla="*/ 314 h 1312"/>
                <a:gd name="T54" fmla="*/ 817 w 1394"/>
                <a:gd name="T55" fmla="*/ 269 h 1312"/>
                <a:gd name="T56" fmla="*/ 700 w 1394"/>
                <a:gd name="T57" fmla="*/ 252 h 1312"/>
                <a:gd name="T58" fmla="*/ 616 w 1394"/>
                <a:gd name="T59" fmla="*/ 258 h 1312"/>
                <a:gd name="T60" fmla="*/ 504 w 1394"/>
                <a:gd name="T61" fmla="*/ 297 h 1312"/>
                <a:gd name="T62" fmla="*/ 415 w 1394"/>
                <a:gd name="T63" fmla="*/ 364 h 1312"/>
                <a:gd name="T64" fmla="*/ 347 w 1394"/>
                <a:gd name="T65" fmla="*/ 454 h 1312"/>
                <a:gd name="T66" fmla="*/ 309 w 1394"/>
                <a:gd name="T67" fmla="*/ 571 h 1312"/>
                <a:gd name="T68" fmla="*/ 303 w 1394"/>
                <a:gd name="T69" fmla="*/ 656 h 1312"/>
                <a:gd name="T70" fmla="*/ 319 w 1394"/>
                <a:gd name="T71" fmla="*/ 785 h 1312"/>
                <a:gd name="T72" fmla="*/ 365 w 1394"/>
                <a:gd name="T73" fmla="*/ 891 h 1312"/>
                <a:gd name="T74" fmla="*/ 443 w 1394"/>
                <a:gd name="T75" fmla="*/ 975 h 1312"/>
                <a:gd name="T76" fmla="*/ 538 w 1394"/>
                <a:gd name="T77" fmla="*/ 1031 h 1312"/>
                <a:gd name="T78" fmla="*/ 656 w 1394"/>
                <a:gd name="T79" fmla="*/ 1059 h 1312"/>
                <a:gd name="T80" fmla="*/ 739 w 1394"/>
                <a:gd name="T81" fmla="*/ 1059 h 1312"/>
                <a:gd name="T82" fmla="*/ 857 w 1394"/>
                <a:gd name="T83" fmla="*/ 1031 h 1312"/>
                <a:gd name="T84" fmla="*/ 952 w 1394"/>
                <a:gd name="T85" fmla="*/ 975 h 1312"/>
                <a:gd name="T86" fmla="*/ 1030 w 1394"/>
                <a:gd name="T87" fmla="*/ 891 h 1312"/>
                <a:gd name="T88" fmla="*/ 1075 w 1394"/>
                <a:gd name="T89" fmla="*/ 785 h 1312"/>
                <a:gd name="T90" fmla="*/ 1097 w 1394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94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7" y="393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202" y="185"/>
                  </a:lnTo>
                  <a:lnTo>
                    <a:pt x="247" y="146"/>
                  </a:lnTo>
                  <a:lnTo>
                    <a:pt x="303" y="107"/>
                  </a:lnTo>
                  <a:lnTo>
                    <a:pt x="359" y="79"/>
                  </a:lnTo>
                  <a:lnTo>
                    <a:pt x="420" y="51"/>
                  </a:lnTo>
                  <a:lnTo>
                    <a:pt x="488" y="28"/>
                  </a:lnTo>
                  <a:lnTo>
                    <a:pt x="555" y="12"/>
                  </a:lnTo>
                  <a:lnTo>
                    <a:pt x="622" y="0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3" y="0"/>
                  </a:lnTo>
                  <a:lnTo>
                    <a:pt x="840" y="12"/>
                  </a:lnTo>
                  <a:lnTo>
                    <a:pt x="907" y="28"/>
                  </a:lnTo>
                  <a:lnTo>
                    <a:pt x="974" y="51"/>
                  </a:lnTo>
                  <a:lnTo>
                    <a:pt x="1036" y="73"/>
                  </a:lnTo>
                  <a:lnTo>
                    <a:pt x="1092" y="107"/>
                  </a:lnTo>
                  <a:lnTo>
                    <a:pt x="1148" y="146"/>
                  </a:lnTo>
                  <a:lnTo>
                    <a:pt x="1191" y="185"/>
                  </a:lnTo>
                  <a:lnTo>
                    <a:pt x="1236" y="230"/>
                  </a:lnTo>
                  <a:lnTo>
                    <a:pt x="1275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59" y="454"/>
                  </a:lnTo>
                  <a:lnTo>
                    <a:pt x="1376" y="521"/>
                  </a:lnTo>
                  <a:lnTo>
                    <a:pt x="1387" y="589"/>
                  </a:lnTo>
                  <a:lnTo>
                    <a:pt x="1393" y="656"/>
                  </a:lnTo>
                  <a:lnTo>
                    <a:pt x="1393" y="656"/>
                  </a:lnTo>
                  <a:lnTo>
                    <a:pt x="1387" y="728"/>
                  </a:lnTo>
                  <a:lnTo>
                    <a:pt x="1376" y="795"/>
                  </a:lnTo>
                  <a:lnTo>
                    <a:pt x="1359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5" y="1031"/>
                  </a:lnTo>
                  <a:lnTo>
                    <a:pt x="1236" y="1081"/>
                  </a:lnTo>
                  <a:lnTo>
                    <a:pt x="1191" y="1126"/>
                  </a:lnTo>
                  <a:lnTo>
                    <a:pt x="1148" y="1171"/>
                  </a:lnTo>
                  <a:lnTo>
                    <a:pt x="1092" y="1204"/>
                  </a:lnTo>
                  <a:lnTo>
                    <a:pt x="1036" y="1238"/>
                  </a:lnTo>
                  <a:lnTo>
                    <a:pt x="974" y="1266"/>
                  </a:lnTo>
                  <a:lnTo>
                    <a:pt x="907" y="1283"/>
                  </a:lnTo>
                  <a:lnTo>
                    <a:pt x="840" y="1299"/>
                  </a:lnTo>
                  <a:lnTo>
                    <a:pt x="773" y="1311"/>
                  </a:lnTo>
                  <a:lnTo>
                    <a:pt x="700" y="1311"/>
                  </a:lnTo>
                  <a:lnTo>
                    <a:pt x="700" y="1311"/>
                  </a:lnTo>
                  <a:lnTo>
                    <a:pt x="622" y="1311"/>
                  </a:lnTo>
                  <a:lnTo>
                    <a:pt x="555" y="1299"/>
                  </a:lnTo>
                  <a:lnTo>
                    <a:pt x="488" y="1283"/>
                  </a:lnTo>
                  <a:lnTo>
                    <a:pt x="420" y="1266"/>
                  </a:lnTo>
                  <a:lnTo>
                    <a:pt x="359" y="1238"/>
                  </a:lnTo>
                  <a:lnTo>
                    <a:pt x="303" y="1204"/>
                  </a:lnTo>
                  <a:lnTo>
                    <a:pt x="247" y="1171"/>
                  </a:lnTo>
                  <a:lnTo>
                    <a:pt x="202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75"/>
                  </a:lnTo>
                  <a:lnTo>
                    <a:pt x="57" y="919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7" y="656"/>
                  </a:moveTo>
                  <a:lnTo>
                    <a:pt x="1097" y="656"/>
                  </a:lnTo>
                  <a:lnTo>
                    <a:pt x="1092" y="611"/>
                  </a:lnTo>
                  <a:lnTo>
                    <a:pt x="1086" y="571"/>
                  </a:lnTo>
                  <a:lnTo>
                    <a:pt x="1075" y="526"/>
                  </a:lnTo>
                  <a:lnTo>
                    <a:pt x="1063" y="493"/>
                  </a:lnTo>
                  <a:lnTo>
                    <a:pt x="1047" y="454"/>
                  </a:lnTo>
                  <a:lnTo>
                    <a:pt x="1030" y="421"/>
                  </a:lnTo>
                  <a:lnTo>
                    <a:pt x="1008" y="393"/>
                  </a:lnTo>
                  <a:lnTo>
                    <a:pt x="980" y="364"/>
                  </a:lnTo>
                  <a:lnTo>
                    <a:pt x="952" y="336"/>
                  </a:lnTo>
                  <a:lnTo>
                    <a:pt x="924" y="314"/>
                  </a:lnTo>
                  <a:lnTo>
                    <a:pt x="890" y="297"/>
                  </a:lnTo>
                  <a:lnTo>
                    <a:pt x="857" y="280"/>
                  </a:lnTo>
                  <a:lnTo>
                    <a:pt x="817" y="269"/>
                  </a:lnTo>
                  <a:lnTo>
                    <a:pt x="779" y="258"/>
                  </a:lnTo>
                  <a:lnTo>
                    <a:pt x="739" y="252"/>
                  </a:lnTo>
                  <a:lnTo>
                    <a:pt x="700" y="252"/>
                  </a:lnTo>
                  <a:lnTo>
                    <a:pt x="700" y="252"/>
                  </a:lnTo>
                  <a:lnTo>
                    <a:pt x="656" y="252"/>
                  </a:lnTo>
                  <a:lnTo>
                    <a:pt x="616" y="258"/>
                  </a:lnTo>
                  <a:lnTo>
                    <a:pt x="577" y="269"/>
                  </a:lnTo>
                  <a:lnTo>
                    <a:pt x="538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3" y="336"/>
                  </a:lnTo>
                  <a:lnTo>
                    <a:pt x="415" y="364"/>
                  </a:lnTo>
                  <a:lnTo>
                    <a:pt x="387" y="393"/>
                  </a:lnTo>
                  <a:lnTo>
                    <a:pt x="365" y="421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9" y="526"/>
                  </a:lnTo>
                  <a:lnTo>
                    <a:pt x="309" y="571"/>
                  </a:lnTo>
                  <a:lnTo>
                    <a:pt x="303" y="611"/>
                  </a:lnTo>
                  <a:lnTo>
                    <a:pt x="303" y="656"/>
                  </a:lnTo>
                  <a:lnTo>
                    <a:pt x="303" y="656"/>
                  </a:lnTo>
                  <a:lnTo>
                    <a:pt x="303" y="700"/>
                  </a:lnTo>
                  <a:lnTo>
                    <a:pt x="309" y="745"/>
                  </a:lnTo>
                  <a:lnTo>
                    <a:pt x="319" y="785"/>
                  </a:lnTo>
                  <a:lnTo>
                    <a:pt x="331" y="824"/>
                  </a:lnTo>
                  <a:lnTo>
                    <a:pt x="347" y="857"/>
                  </a:lnTo>
                  <a:lnTo>
                    <a:pt x="365" y="891"/>
                  </a:lnTo>
                  <a:lnTo>
                    <a:pt x="387" y="925"/>
                  </a:lnTo>
                  <a:lnTo>
                    <a:pt x="415" y="953"/>
                  </a:lnTo>
                  <a:lnTo>
                    <a:pt x="443" y="975"/>
                  </a:lnTo>
                  <a:lnTo>
                    <a:pt x="470" y="997"/>
                  </a:lnTo>
                  <a:lnTo>
                    <a:pt x="504" y="1020"/>
                  </a:lnTo>
                  <a:lnTo>
                    <a:pt x="538" y="1031"/>
                  </a:lnTo>
                  <a:lnTo>
                    <a:pt x="577" y="1048"/>
                  </a:lnTo>
                  <a:lnTo>
                    <a:pt x="616" y="1053"/>
                  </a:lnTo>
                  <a:lnTo>
                    <a:pt x="656" y="1059"/>
                  </a:lnTo>
                  <a:lnTo>
                    <a:pt x="700" y="1064"/>
                  </a:lnTo>
                  <a:lnTo>
                    <a:pt x="700" y="1064"/>
                  </a:lnTo>
                  <a:lnTo>
                    <a:pt x="739" y="1059"/>
                  </a:lnTo>
                  <a:lnTo>
                    <a:pt x="779" y="1053"/>
                  </a:lnTo>
                  <a:lnTo>
                    <a:pt x="817" y="1048"/>
                  </a:lnTo>
                  <a:lnTo>
                    <a:pt x="857" y="1031"/>
                  </a:lnTo>
                  <a:lnTo>
                    <a:pt x="890" y="1020"/>
                  </a:lnTo>
                  <a:lnTo>
                    <a:pt x="924" y="997"/>
                  </a:lnTo>
                  <a:lnTo>
                    <a:pt x="952" y="975"/>
                  </a:lnTo>
                  <a:lnTo>
                    <a:pt x="980" y="953"/>
                  </a:lnTo>
                  <a:lnTo>
                    <a:pt x="1008" y="925"/>
                  </a:lnTo>
                  <a:lnTo>
                    <a:pt x="1030" y="891"/>
                  </a:lnTo>
                  <a:lnTo>
                    <a:pt x="1047" y="857"/>
                  </a:lnTo>
                  <a:lnTo>
                    <a:pt x="1063" y="824"/>
                  </a:lnTo>
                  <a:lnTo>
                    <a:pt x="1075" y="785"/>
                  </a:lnTo>
                  <a:lnTo>
                    <a:pt x="1086" y="745"/>
                  </a:lnTo>
                  <a:lnTo>
                    <a:pt x="1092" y="700"/>
                  </a:lnTo>
                  <a:lnTo>
                    <a:pt x="1097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4" name="Freeform 8">
              <a:extLst>
                <a:ext uri="{FF2B5EF4-FFF2-40B4-BE49-F238E27FC236}">
                  <a16:creationId xmlns:a16="http://schemas.microsoft.com/office/drawing/2014/main" id="{5974F943-E30B-5E41-B692-B1B16CA11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050" y="3290888"/>
              <a:ext cx="404813" cy="457200"/>
            </a:xfrm>
            <a:custGeom>
              <a:avLst/>
              <a:gdLst>
                <a:gd name="T0" fmla="*/ 811 w 1125"/>
                <a:gd name="T1" fmla="*/ 1271 h 1272"/>
                <a:gd name="T2" fmla="*/ 565 w 1125"/>
                <a:gd name="T3" fmla="*/ 912 h 1272"/>
                <a:gd name="T4" fmla="*/ 548 w 1125"/>
                <a:gd name="T5" fmla="*/ 912 h 1272"/>
                <a:gd name="T6" fmla="*/ 296 w 1125"/>
                <a:gd name="T7" fmla="*/ 912 h 1272"/>
                <a:gd name="T8" fmla="*/ 296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8 w 1125"/>
                <a:gd name="T15" fmla="*/ 0 h 1272"/>
                <a:gd name="T16" fmla="*/ 548 w 1125"/>
                <a:gd name="T17" fmla="*/ 0 h 1272"/>
                <a:gd name="T18" fmla="*/ 615 w 1125"/>
                <a:gd name="T19" fmla="*/ 0 h 1272"/>
                <a:gd name="T20" fmla="*/ 671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8 w 1125"/>
                <a:gd name="T31" fmla="*/ 95 h 1272"/>
                <a:gd name="T32" fmla="*/ 951 w 1125"/>
                <a:gd name="T33" fmla="*/ 123 h 1272"/>
                <a:gd name="T34" fmla="*/ 984 w 1125"/>
                <a:gd name="T35" fmla="*/ 151 h 1272"/>
                <a:gd name="T36" fmla="*/ 1018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79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5 w 1125"/>
                <a:gd name="T55" fmla="*/ 593 h 1272"/>
                <a:gd name="T56" fmla="*/ 1063 w 1125"/>
                <a:gd name="T57" fmla="*/ 649 h 1272"/>
                <a:gd name="T58" fmla="*/ 1035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901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11 w 1125"/>
                <a:gd name="T71" fmla="*/ 1271 h 1272"/>
                <a:gd name="T72" fmla="*/ 537 w 1125"/>
                <a:gd name="T73" fmla="*/ 240 h 1272"/>
                <a:gd name="T74" fmla="*/ 296 w 1125"/>
                <a:gd name="T75" fmla="*/ 240 h 1272"/>
                <a:gd name="T76" fmla="*/ 296 w 1125"/>
                <a:gd name="T77" fmla="*/ 683 h 1272"/>
                <a:gd name="T78" fmla="*/ 537 w 1125"/>
                <a:gd name="T79" fmla="*/ 683 h 1272"/>
                <a:gd name="T80" fmla="*/ 537 w 1125"/>
                <a:gd name="T81" fmla="*/ 683 h 1272"/>
                <a:gd name="T82" fmla="*/ 599 w 1125"/>
                <a:gd name="T83" fmla="*/ 677 h 1272"/>
                <a:gd name="T84" fmla="*/ 654 w 1125"/>
                <a:gd name="T85" fmla="*/ 666 h 1272"/>
                <a:gd name="T86" fmla="*/ 700 w 1125"/>
                <a:gd name="T87" fmla="*/ 649 h 1272"/>
                <a:gd name="T88" fmla="*/ 738 w 1125"/>
                <a:gd name="T89" fmla="*/ 621 h 1272"/>
                <a:gd name="T90" fmla="*/ 766 w 1125"/>
                <a:gd name="T91" fmla="*/ 588 h 1272"/>
                <a:gd name="T92" fmla="*/ 789 w 1125"/>
                <a:gd name="T93" fmla="*/ 554 h 1272"/>
                <a:gd name="T94" fmla="*/ 800 w 1125"/>
                <a:gd name="T95" fmla="*/ 509 h 1272"/>
                <a:gd name="T96" fmla="*/ 805 w 1125"/>
                <a:gd name="T97" fmla="*/ 459 h 1272"/>
                <a:gd name="T98" fmla="*/ 805 w 1125"/>
                <a:gd name="T99" fmla="*/ 459 h 1272"/>
                <a:gd name="T100" fmla="*/ 800 w 1125"/>
                <a:gd name="T101" fmla="*/ 408 h 1272"/>
                <a:gd name="T102" fmla="*/ 789 w 1125"/>
                <a:gd name="T103" fmla="*/ 364 h 1272"/>
                <a:gd name="T104" fmla="*/ 766 w 1125"/>
                <a:gd name="T105" fmla="*/ 330 h 1272"/>
                <a:gd name="T106" fmla="*/ 738 w 1125"/>
                <a:gd name="T107" fmla="*/ 297 h 1272"/>
                <a:gd name="T108" fmla="*/ 700 w 1125"/>
                <a:gd name="T109" fmla="*/ 269 h 1272"/>
                <a:gd name="T110" fmla="*/ 654 w 1125"/>
                <a:gd name="T111" fmla="*/ 252 h 1272"/>
                <a:gd name="T112" fmla="*/ 599 w 1125"/>
                <a:gd name="T113" fmla="*/ 240 h 1272"/>
                <a:gd name="T114" fmla="*/ 537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11" y="1271"/>
                  </a:moveTo>
                  <a:lnTo>
                    <a:pt x="565" y="912"/>
                  </a:lnTo>
                  <a:lnTo>
                    <a:pt x="548" y="912"/>
                  </a:lnTo>
                  <a:lnTo>
                    <a:pt x="296" y="912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15" y="0"/>
                  </a:lnTo>
                  <a:lnTo>
                    <a:pt x="671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8" y="95"/>
                  </a:lnTo>
                  <a:lnTo>
                    <a:pt x="951" y="123"/>
                  </a:lnTo>
                  <a:lnTo>
                    <a:pt x="984" y="151"/>
                  </a:lnTo>
                  <a:lnTo>
                    <a:pt x="1018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79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5" y="593"/>
                  </a:lnTo>
                  <a:lnTo>
                    <a:pt x="1063" y="649"/>
                  </a:lnTo>
                  <a:lnTo>
                    <a:pt x="1035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901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11" y="1271"/>
                  </a:lnTo>
                  <a:close/>
                  <a:moveTo>
                    <a:pt x="537" y="240"/>
                  </a:moveTo>
                  <a:lnTo>
                    <a:pt x="296" y="240"/>
                  </a:lnTo>
                  <a:lnTo>
                    <a:pt x="296" y="683"/>
                  </a:lnTo>
                  <a:lnTo>
                    <a:pt x="537" y="683"/>
                  </a:lnTo>
                  <a:lnTo>
                    <a:pt x="537" y="683"/>
                  </a:lnTo>
                  <a:lnTo>
                    <a:pt x="599" y="677"/>
                  </a:lnTo>
                  <a:lnTo>
                    <a:pt x="654" y="666"/>
                  </a:lnTo>
                  <a:lnTo>
                    <a:pt x="700" y="649"/>
                  </a:lnTo>
                  <a:lnTo>
                    <a:pt x="738" y="621"/>
                  </a:lnTo>
                  <a:lnTo>
                    <a:pt x="766" y="588"/>
                  </a:lnTo>
                  <a:lnTo>
                    <a:pt x="789" y="554"/>
                  </a:lnTo>
                  <a:lnTo>
                    <a:pt x="800" y="509"/>
                  </a:lnTo>
                  <a:lnTo>
                    <a:pt x="805" y="459"/>
                  </a:lnTo>
                  <a:lnTo>
                    <a:pt x="805" y="459"/>
                  </a:lnTo>
                  <a:lnTo>
                    <a:pt x="800" y="408"/>
                  </a:lnTo>
                  <a:lnTo>
                    <a:pt x="789" y="364"/>
                  </a:lnTo>
                  <a:lnTo>
                    <a:pt x="766" y="330"/>
                  </a:lnTo>
                  <a:lnTo>
                    <a:pt x="738" y="297"/>
                  </a:lnTo>
                  <a:lnTo>
                    <a:pt x="700" y="269"/>
                  </a:lnTo>
                  <a:lnTo>
                    <a:pt x="654" y="252"/>
                  </a:lnTo>
                  <a:lnTo>
                    <a:pt x="599" y="240"/>
                  </a:lnTo>
                  <a:lnTo>
                    <a:pt x="537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5" name="Freeform 9">
              <a:extLst>
                <a:ext uri="{FF2B5EF4-FFF2-40B4-BE49-F238E27FC236}">
                  <a16:creationId xmlns:a16="http://schemas.microsoft.com/office/drawing/2014/main" id="{BFAE56E5-EFCD-C94D-B992-F10DC4C3A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5475" y="3290888"/>
              <a:ext cx="515938" cy="457200"/>
            </a:xfrm>
            <a:custGeom>
              <a:avLst/>
              <a:gdLst>
                <a:gd name="T0" fmla="*/ 1158 w 1434"/>
                <a:gd name="T1" fmla="*/ 1271 h 1272"/>
                <a:gd name="T2" fmla="*/ 1158 w 1434"/>
                <a:gd name="T3" fmla="*/ 503 h 1272"/>
                <a:gd name="T4" fmla="*/ 783 w 1434"/>
                <a:gd name="T5" fmla="*/ 1137 h 1272"/>
                <a:gd name="T6" fmla="*/ 650 w 1434"/>
                <a:gd name="T7" fmla="*/ 1137 h 1272"/>
                <a:gd name="T8" fmla="*/ 280 w 1434"/>
                <a:gd name="T9" fmla="*/ 521 h 1272"/>
                <a:gd name="T10" fmla="*/ 280 w 1434"/>
                <a:gd name="T11" fmla="*/ 1271 h 1272"/>
                <a:gd name="T12" fmla="*/ 0 w 1434"/>
                <a:gd name="T13" fmla="*/ 1271 h 1272"/>
                <a:gd name="T14" fmla="*/ 0 w 1434"/>
                <a:gd name="T15" fmla="*/ 0 h 1272"/>
                <a:gd name="T16" fmla="*/ 246 w 1434"/>
                <a:gd name="T17" fmla="*/ 0 h 1272"/>
                <a:gd name="T18" fmla="*/ 722 w 1434"/>
                <a:gd name="T19" fmla="*/ 789 h 1272"/>
                <a:gd name="T20" fmla="*/ 1186 w 1434"/>
                <a:gd name="T21" fmla="*/ 0 h 1272"/>
                <a:gd name="T22" fmla="*/ 1427 w 1434"/>
                <a:gd name="T23" fmla="*/ 0 h 1272"/>
                <a:gd name="T24" fmla="*/ 1433 w 1434"/>
                <a:gd name="T25" fmla="*/ 1271 h 1272"/>
                <a:gd name="T26" fmla="*/ 1158 w 1434"/>
                <a:gd name="T27" fmla="*/ 1271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4" h="1272">
                  <a:moveTo>
                    <a:pt x="1158" y="1271"/>
                  </a:moveTo>
                  <a:lnTo>
                    <a:pt x="1158" y="503"/>
                  </a:lnTo>
                  <a:lnTo>
                    <a:pt x="783" y="1137"/>
                  </a:lnTo>
                  <a:lnTo>
                    <a:pt x="650" y="1137"/>
                  </a:lnTo>
                  <a:lnTo>
                    <a:pt x="280" y="521"/>
                  </a:lnTo>
                  <a:lnTo>
                    <a:pt x="280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722" y="789"/>
                  </a:lnTo>
                  <a:lnTo>
                    <a:pt x="1186" y="0"/>
                  </a:lnTo>
                  <a:lnTo>
                    <a:pt x="1427" y="0"/>
                  </a:lnTo>
                  <a:lnTo>
                    <a:pt x="1433" y="1271"/>
                  </a:lnTo>
                  <a:lnTo>
                    <a:pt x="1158" y="12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6" name="Freeform 10">
              <a:extLst>
                <a:ext uri="{FF2B5EF4-FFF2-40B4-BE49-F238E27FC236}">
                  <a16:creationId xmlns:a16="http://schemas.microsoft.com/office/drawing/2014/main" id="{94CC522F-58B3-B645-A142-C2F6DD07C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9038" y="3290888"/>
              <a:ext cx="511175" cy="457200"/>
            </a:xfrm>
            <a:custGeom>
              <a:avLst/>
              <a:gdLst>
                <a:gd name="T0" fmla="*/ 1001 w 1422"/>
                <a:gd name="T1" fmla="*/ 997 h 1272"/>
                <a:gd name="T2" fmla="*/ 414 w 1422"/>
                <a:gd name="T3" fmla="*/ 997 h 1272"/>
                <a:gd name="T4" fmla="*/ 302 w 1422"/>
                <a:gd name="T5" fmla="*/ 1271 h 1272"/>
                <a:gd name="T6" fmla="*/ 0 w 1422"/>
                <a:gd name="T7" fmla="*/ 1271 h 1272"/>
                <a:gd name="T8" fmla="*/ 565 w 1422"/>
                <a:gd name="T9" fmla="*/ 0 h 1272"/>
                <a:gd name="T10" fmla="*/ 856 w 1422"/>
                <a:gd name="T11" fmla="*/ 0 h 1272"/>
                <a:gd name="T12" fmla="*/ 1421 w 1422"/>
                <a:gd name="T13" fmla="*/ 1271 h 1272"/>
                <a:gd name="T14" fmla="*/ 1113 w 1422"/>
                <a:gd name="T15" fmla="*/ 1271 h 1272"/>
                <a:gd name="T16" fmla="*/ 1001 w 1422"/>
                <a:gd name="T17" fmla="*/ 997 h 1272"/>
                <a:gd name="T18" fmla="*/ 912 w 1422"/>
                <a:gd name="T19" fmla="*/ 772 h 1272"/>
                <a:gd name="T20" fmla="*/ 711 w 1422"/>
                <a:gd name="T21" fmla="*/ 285 h 1272"/>
                <a:gd name="T22" fmla="*/ 509 w 1422"/>
                <a:gd name="T23" fmla="*/ 772 h 1272"/>
                <a:gd name="T24" fmla="*/ 912 w 1422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2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1" y="1271"/>
                  </a:lnTo>
                  <a:lnTo>
                    <a:pt x="1113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1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7" name="Freeform 11">
              <a:extLst>
                <a:ext uri="{FF2B5EF4-FFF2-40B4-BE49-F238E27FC236}">
                  <a16:creationId xmlns:a16="http://schemas.microsoft.com/office/drawing/2014/main" id="{6D6408F0-6395-F24C-9E8A-C9F22DD9A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4813" y="3290888"/>
              <a:ext cx="398462" cy="457200"/>
            </a:xfrm>
            <a:custGeom>
              <a:avLst/>
              <a:gdLst>
                <a:gd name="T0" fmla="*/ 408 w 1109"/>
                <a:gd name="T1" fmla="*/ 240 h 1272"/>
                <a:gd name="T2" fmla="*/ 0 w 1109"/>
                <a:gd name="T3" fmla="*/ 240 h 1272"/>
                <a:gd name="T4" fmla="*/ 0 w 1109"/>
                <a:gd name="T5" fmla="*/ 0 h 1272"/>
                <a:gd name="T6" fmla="*/ 1108 w 1109"/>
                <a:gd name="T7" fmla="*/ 0 h 1272"/>
                <a:gd name="T8" fmla="*/ 1108 w 1109"/>
                <a:gd name="T9" fmla="*/ 240 h 1272"/>
                <a:gd name="T10" fmla="*/ 699 w 1109"/>
                <a:gd name="T11" fmla="*/ 240 h 1272"/>
                <a:gd name="T12" fmla="*/ 699 w 1109"/>
                <a:gd name="T13" fmla="*/ 1271 h 1272"/>
                <a:gd name="T14" fmla="*/ 408 w 1109"/>
                <a:gd name="T15" fmla="*/ 1271 h 1272"/>
                <a:gd name="T16" fmla="*/ 408 w 1109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9" h="1272">
                  <a:moveTo>
                    <a:pt x="408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8" y="0"/>
                  </a:lnTo>
                  <a:lnTo>
                    <a:pt x="1108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8" y="1271"/>
                  </a:lnTo>
                  <a:lnTo>
                    <a:pt x="408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8" name="Freeform 12">
              <a:extLst>
                <a:ext uri="{FF2B5EF4-FFF2-40B4-BE49-F238E27FC236}">
                  <a16:creationId xmlns:a16="http://schemas.microsoft.com/office/drawing/2014/main" id="{6F25A4B3-8A5F-7A45-8502-65549B6FE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0425" y="3290888"/>
              <a:ext cx="106363" cy="457200"/>
            </a:xfrm>
            <a:custGeom>
              <a:avLst/>
              <a:gdLst>
                <a:gd name="T0" fmla="*/ 0 w 297"/>
                <a:gd name="T1" fmla="*/ 0 h 1272"/>
                <a:gd name="T2" fmla="*/ 296 w 297"/>
                <a:gd name="T3" fmla="*/ 0 h 1272"/>
                <a:gd name="T4" fmla="*/ 296 w 297"/>
                <a:gd name="T5" fmla="*/ 1271 h 1272"/>
                <a:gd name="T6" fmla="*/ 0 w 297"/>
                <a:gd name="T7" fmla="*/ 1271 h 1272"/>
                <a:gd name="T8" fmla="*/ 0 w 297"/>
                <a:gd name="T9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1272">
                  <a:moveTo>
                    <a:pt x="0" y="0"/>
                  </a:moveTo>
                  <a:lnTo>
                    <a:pt x="296" y="0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9" name="Freeform 13">
              <a:extLst>
                <a:ext uri="{FF2B5EF4-FFF2-40B4-BE49-F238E27FC236}">
                  <a16:creationId xmlns:a16="http://schemas.microsoft.com/office/drawing/2014/main" id="{5CF30AF3-0FA3-F544-AA0F-6B390BEB0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4575" y="3282950"/>
              <a:ext cx="500063" cy="473075"/>
            </a:xfrm>
            <a:custGeom>
              <a:avLst/>
              <a:gdLst>
                <a:gd name="T0" fmla="*/ 6 w 1389"/>
                <a:gd name="T1" fmla="*/ 589 h 1312"/>
                <a:gd name="T2" fmla="*/ 51 w 1389"/>
                <a:gd name="T3" fmla="*/ 393 h 1312"/>
                <a:gd name="T4" fmla="*/ 157 w 1389"/>
                <a:gd name="T5" fmla="*/ 230 h 1312"/>
                <a:gd name="T6" fmla="*/ 302 w 1389"/>
                <a:gd name="T7" fmla="*/ 107 h 1312"/>
                <a:gd name="T8" fmla="*/ 481 w 1389"/>
                <a:gd name="T9" fmla="*/ 28 h 1312"/>
                <a:gd name="T10" fmla="*/ 694 w 1389"/>
                <a:gd name="T11" fmla="*/ 0 h 1312"/>
                <a:gd name="T12" fmla="*/ 840 w 1389"/>
                <a:gd name="T13" fmla="*/ 12 h 1312"/>
                <a:gd name="T14" fmla="*/ 1035 w 1389"/>
                <a:gd name="T15" fmla="*/ 73 h 1312"/>
                <a:gd name="T16" fmla="*/ 1192 w 1389"/>
                <a:gd name="T17" fmla="*/ 185 h 1312"/>
                <a:gd name="T18" fmla="*/ 1309 w 1389"/>
                <a:gd name="T19" fmla="*/ 336 h 1312"/>
                <a:gd name="T20" fmla="*/ 1376 w 1389"/>
                <a:gd name="T21" fmla="*/ 521 h 1312"/>
                <a:gd name="T22" fmla="*/ 1388 w 1389"/>
                <a:gd name="T23" fmla="*/ 656 h 1312"/>
                <a:gd name="T24" fmla="*/ 1360 w 1389"/>
                <a:gd name="T25" fmla="*/ 857 h 1312"/>
                <a:gd name="T26" fmla="*/ 1276 w 1389"/>
                <a:gd name="T27" fmla="*/ 1031 h 1312"/>
                <a:gd name="T28" fmla="*/ 1141 w 1389"/>
                <a:gd name="T29" fmla="*/ 1171 h 1312"/>
                <a:gd name="T30" fmla="*/ 973 w 1389"/>
                <a:gd name="T31" fmla="*/ 1266 h 1312"/>
                <a:gd name="T32" fmla="*/ 767 w 1389"/>
                <a:gd name="T33" fmla="*/ 1311 h 1312"/>
                <a:gd name="T34" fmla="*/ 621 w 1389"/>
                <a:gd name="T35" fmla="*/ 1311 h 1312"/>
                <a:gd name="T36" fmla="*/ 420 w 1389"/>
                <a:gd name="T37" fmla="*/ 1266 h 1312"/>
                <a:gd name="T38" fmla="*/ 246 w 1389"/>
                <a:gd name="T39" fmla="*/ 1171 h 1312"/>
                <a:gd name="T40" fmla="*/ 118 w 1389"/>
                <a:gd name="T41" fmla="*/ 1031 h 1312"/>
                <a:gd name="T42" fmla="*/ 28 w 1389"/>
                <a:gd name="T43" fmla="*/ 857 h 1312"/>
                <a:gd name="T44" fmla="*/ 0 w 1389"/>
                <a:gd name="T45" fmla="*/ 656 h 1312"/>
                <a:gd name="T46" fmla="*/ 1091 w 1389"/>
                <a:gd name="T47" fmla="*/ 611 h 1312"/>
                <a:gd name="T48" fmla="*/ 1063 w 1389"/>
                <a:gd name="T49" fmla="*/ 493 h 1312"/>
                <a:gd name="T50" fmla="*/ 1001 w 1389"/>
                <a:gd name="T51" fmla="*/ 393 h 1312"/>
                <a:gd name="T52" fmla="*/ 918 w 1389"/>
                <a:gd name="T53" fmla="*/ 314 h 1312"/>
                <a:gd name="T54" fmla="*/ 817 w 1389"/>
                <a:gd name="T55" fmla="*/ 269 h 1312"/>
                <a:gd name="T56" fmla="*/ 694 w 1389"/>
                <a:gd name="T57" fmla="*/ 252 h 1312"/>
                <a:gd name="T58" fmla="*/ 616 w 1389"/>
                <a:gd name="T59" fmla="*/ 258 h 1312"/>
                <a:gd name="T60" fmla="*/ 503 w 1389"/>
                <a:gd name="T61" fmla="*/ 297 h 1312"/>
                <a:gd name="T62" fmla="*/ 414 w 1389"/>
                <a:gd name="T63" fmla="*/ 364 h 1312"/>
                <a:gd name="T64" fmla="*/ 347 w 1389"/>
                <a:gd name="T65" fmla="*/ 454 h 1312"/>
                <a:gd name="T66" fmla="*/ 308 w 1389"/>
                <a:gd name="T67" fmla="*/ 571 h 1312"/>
                <a:gd name="T68" fmla="*/ 297 w 1389"/>
                <a:gd name="T69" fmla="*/ 656 h 1312"/>
                <a:gd name="T70" fmla="*/ 313 w 1389"/>
                <a:gd name="T71" fmla="*/ 785 h 1312"/>
                <a:gd name="T72" fmla="*/ 364 w 1389"/>
                <a:gd name="T73" fmla="*/ 891 h 1312"/>
                <a:gd name="T74" fmla="*/ 442 w 1389"/>
                <a:gd name="T75" fmla="*/ 975 h 1312"/>
                <a:gd name="T76" fmla="*/ 537 w 1389"/>
                <a:gd name="T77" fmla="*/ 1031 h 1312"/>
                <a:gd name="T78" fmla="*/ 654 w 1389"/>
                <a:gd name="T79" fmla="*/ 1059 h 1312"/>
                <a:gd name="T80" fmla="*/ 739 w 1389"/>
                <a:gd name="T81" fmla="*/ 1059 h 1312"/>
                <a:gd name="T82" fmla="*/ 850 w 1389"/>
                <a:gd name="T83" fmla="*/ 1031 h 1312"/>
                <a:gd name="T84" fmla="*/ 951 w 1389"/>
                <a:gd name="T85" fmla="*/ 975 h 1312"/>
                <a:gd name="T86" fmla="*/ 1024 w 1389"/>
                <a:gd name="T87" fmla="*/ 891 h 1312"/>
                <a:gd name="T88" fmla="*/ 1074 w 1389"/>
                <a:gd name="T89" fmla="*/ 785 h 1312"/>
                <a:gd name="T90" fmla="*/ 1091 w 1389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89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7" y="521"/>
                  </a:lnTo>
                  <a:lnTo>
                    <a:pt x="28" y="454"/>
                  </a:lnTo>
                  <a:lnTo>
                    <a:pt x="51" y="393"/>
                  </a:lnTo>
                  <a:lnTo>
                    <a:pt x="84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302" y="107"/>
                  </a:lnTo>
                  <a:lnTo>
                    <a:pt x="358" y="79"/>
                  </a:lnTo>
                  <a:lnTo>
                    <a:pt x="420" y="51"/>
                  </a:lnTo>
                  <a:lnTo>
                    <a:pt x="481" y="28"/>
                  </a:lnTo>
                  <a:lnTo>
                    <a:pt x="548" y="12"/>
                  </a:lnTo>
                  <a:lnTo>
                    <a:pt x="621" y="0"/>
                  </a:lnTo>
                  <a:lnTo>
                    <a:pt x="694" y="0"/>
                  </a:lnTo>
                  <a:lnTo>
                    <a:pt x="694" y="0"/>
                  </a:lnTo>
                  <a:lnTo>
                    <a:pt x="767" y="0"/>
                  </a:lnTo>
                  <a:lnTo>
                    <a:pt x="840" y="12"/>
                  </a:lnTo>
                  <a:lnTo>
                    <a:pt x="906" y="28"/>
                  </a:lnTo>
                  <a:lnTo>
                    <a:pt x="973" y="51"/>
                  </a:lnTo>
                  <a:lnTo>
                    <a:pt x="1035" y="73"/>
                  </a:lnTo>
                  <a:lnTo>
                    <a:pt x="1091" y="107"/>
                  </a:lnTo>
                  <a:lnTo>
                    <a:pt x="1141" y="146"/>
                  </a:lnTo>
                  <a:lnTo>
                    <a:pt x="1192" y="185"/>
                  </a:lnTo>
                  <a:lnTo>
                    <a:pt x="1237" y="230"/>
                  </a:lnTo>
                  <a:lnTo>
                    <a:pt x="1276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60" y="454"/>
                  </a:lnTo>
                  <a:lnTo>
                    <a:pt x="1376" y="521"/>
                  </a:lnTo>
                  <a:lnTo>
                    <a:pt x="1388" y="589"/>
                  </a:lnTo>
                  <a:lnTo>
                    <a:pt x="1388" y="656"/>
                  </a:lnTo>
                  <a:lnTo>
                    <a:pt x="1388" y="656"/>
                  </a:lnTo>
                  <a:lnTo>
                    <a:pt x="1388" y="728"/>
                  </a:lnTo>
                  <a:lnTo>
                    <a:pt x="1376" y="795"/>
                  </a:lnTo>
                  <a:lnTo>
                    <a:pt x="1360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6" y="1031"/>
                  </a:lnTo>
                  <a:lnTo>
                    <a:pt x="1237" y="1081"/>
                  </a:lnTo>
                  <a:lnTo>
                    <a:pt x="1192" y="1126"/>
                  </a:lnTo>
                  <a:lnTo>
                    <a:pt x="1141" y="1171"/>
                  </a:lnTo>
                  <a:lnTo>
                    <a:pt x="1091" y="1204"/>
                  </a:lnTo>
                  <a:lnTo>
                    <a:pt x="1035" y="1238"/>
                  </a:lnTo>
                  <a:lnTo>
                    <a:pt x="973" y="1266"/>
                  </a:lnTo>
                  <a:lnTo>
                    <a:pt x="906" y="1283"/>
                  </a:lnTo>
                  <a:lnTo>
                    <a:pt x="840" y="1299"/>
                  </a:lnTo>
                  <a:lnTo>
                    <a:pt x="767" y="1311"/>
                  </a:lnTo>
                  <a:lnTo>
                    <a:pt x="694" y="1311"/>
                  </a:lnTo>
                  <a:lnTo>
                    <a:pt x="694" y="1311"/>
                  </a:lnTo>
                  <a:lnTo>
                    <a:pt x="621" y="1311"/>
                  </a:lnTo>
                  <a:lnTo>
                    <a:pt x="548" y="1299"/>
                  </a:lnTo>
                  <a:lnTo>
                    <a:pt x="481" y="1283"/>
                  </a:lnTo>
                  <a:lnTo>
                    <a:pt x="420" y="1266"/>
                  </a:lnTo>
                  <a:lnTo>
                    <a:pt x="358" y="1238"/>
                  </a:lnTo>
                  <a:lnTo>
                    <a:pt x="302" y="1204"/>
                  </a:lnTo>
                  <a:lnTo>
                    <a:pt x="246" y="1171"/>
                  </a:lnTo>
                  <a:lnTo>
                    <a:pt x="196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4" y="975"/>
                  </a:lnTo>
                  <a:lnTo>
                    <a:pt x="51" y="919"/>
                  </a:lnTo>
                  <a:lnTo>
                    <a:pt x="28" y="857"/>
                  </a:lnTo>
                  <a:lnTo>
                    <a:pt x="17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1" y="656"/>
                  </a:moveTo>
                  <a:lnTo>
                    <a:pt x="1091" y="656"/>
                  </a:lnTo>
                  <a:lnTo>
                    <a:pt x="1091" y="611"/>
                  </a:lnTo>
                  <a:lnTo>
                    <a:pt x="1086" y="571"/>
                  </a:lnTo>
                  <a:lnTo>
                    <a:pt x="1074" y="526"/>
                  </a:lnTo>
                  <a:lnTo>
                    <a:pt x="1063" y="493"/>
                  </a:lnTo>
                  <a:lnTo>
                    <a:pt x="1046" y="454"/>
                  </a:lnTo>
                  <a:lnTo>
                    <a:pt x="1024" y="421"/>
                  </a:lnTo>
                  <a:lnTo>
                    <a:pt x="1001" y="393"/>
                  </a:lnTo>
                  <a:lnTo>
                    <a:pt x="979" y="364"/>
                  </a:lnTo>
                  <a:lnTo>
                    <a:pt x="951" y="336"/>
                  </a:lnTo>
                  <a:lnTo>
                    <a:pt x="918" y="314"/>
                  </a:lnTo>
                  <a:lnTo>
                    <a:pt x="890" y="297"/>
                  </a:lnTo>
                  <a:lnTo>
                    <a:pt x="850" y="280"/>
                  </a:lnTo>
                  <a:lnTo>
                    <a:pt x="817" y="269"/>
                  </a:lnTo>
                  <a:lnTo>
                    <a:pt x="777" y="258"/>
                  </a:lnTo>
                  <a:lnTo>
                    <a:pt x="739" y="252"/>
                  </a:lnTo>
                  <a:lnTo>
                    <a:pt x="694" y="252"/>
                  </a:lnTo>
                  <a:lnTo>
                    <a:pt x="694" y="252"/>
                  </a:lnTo>
                  <a:lnTo>
                    <a:pt x="654" y="252"/>
                  </a:lnTo>
                  <a:lnTo>
                    <a:pt x="616" y="258"/>
                  </a:lnTo>
                  <a:lnTo>
                    <a:pt x="576" y="269"/>
                  </a:lnTo>
                  <a:lnTo>
                    <a:pt x="537" y="280"/>
                  </a:lnTo>
                  <a:lnTo>
                    <a:pt x="503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6" y="393"/>
                  </a:lnTo>
                  <a:lnTo>
                    <a:pt x="364" y="421"/>
                  </a:lnTo>
                  <a:lnTo>
                    <a:pt x="347" y="454"/>
                  </a:lnTo>
                  <a:lnTo>
                    <a:pt x="330" y="493"/>
                  </a:lnTo>
                  <a:lnTo>
                    <a:pt x="313" y="526"/>
                  </a:lnTo>
                  <a:lnTo>
                    <a:pt x="308" y="571"/>
                  </a:lnTo>
                  <a:lnTo>
                    <a:pt x="302" y="611"/>
                  </a:lnTo>
                  <a:lnTo>
                    <a:pt x="297" y="656"/>
                  </a:lnTo>
                  <a:lnTo>
                    <a:pt x="297" y="656"/>
                  </a:lnTo>
                  <a:lnTo>
                    <a:pt x="302" y="700"/>
                  </a:lnTo>
                  <a:lnTo>
                    <a:pt x="308" y="745"/>
                  </a:lnTo>
                  <a:lnTo>
                    <a:pt x="313" y="785"/>
                  </a:lnTo>
                  <a:lnTo>
                    <a:pt x="330" y="824"/>
                  </a:lnTo>
                  <a:lnTo>
                    <a:pt x="347" y="857"/>
                  </a:lnTo>
                  <a:lnTo>
                    <a:pt x="364" y="891"/>
                  </a:lnTo>
                  <a:lnTo>
                    <a:pt x="386" y="925"/>
                  </a:lnTo>
                  <a:lnTo>
                    <a:pt x="414" y="953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3" y="1020"/>
                  </a:lnTo>
                  <a:lnTo>
                    <a:pt x="537" y="1031"/>
                  </a:lnTo>
                  <a:lnTo>
                    <a:pt x="576" y="1048"/>
                  </a:lnTo>
                  <a:lnTo>
                    <a:pt x="616" y="1053"/>
                  </a:lnTo>
                  <a:lnTo>
                    <a:pt x="654" y="1059"/>
                  </a:lnTo>
                  <a:lnTo>
                    <a:pt x="694" y="1064"/>
                  </a:lnTo>
                  <a:lnTo>
                    <a:pt x="694" y="1064"/>
                  </a:lnTo>
                  <a:lnTo>
                    <a:pt x="739" y="1059"/>
                  </a:lnTo>
                  <a:lnTo>
                    <a:pt x="777" y="1053"/>
                  </a:lnTo>
                  <a:lnTo>
                    <a:pt x="817" y="1048"/>
                  </a:lnTo>
                  <a:lnTo>
                    <a:pt x="850" y="1031"/>
                  </a:lnTo>
                  <a:lnTo>
                    <a:pt x="890" y="1020"/>
                  </a:lnTo>
                  <a:lnTo>
                    <a:pt x="918" y="997"/>
                  </a:lnTo>
                  <a:lnTo>
                    <a:pt x="951" y="975"/>
                  </a:lnTo>
                  <a:lnTo>
                    <a:pt x="979" y="953"/>
                  </a:lnTo>
                  <a:lnTo>
                    <a:pt x="1001" y="925"/>
                  </a:lnTo>
                  <a:lnTo>
                    <a:pt x="1024" y="891"/>
                  </a:lnTo>
                  <a:lnTo>
                    <a:pt x="1046" y="857"/>
                  </a:lnTo>
                  <a:lnTo>
                    <a:pt x="1063" y="824"/>
                  </a:lnTo>
                  <a:lnTo>
                    <a:pt x="1074" y="785"/>
                  </a:lnTo>
                  <a:lnTo>
                    <a:pt x="1086" y="745"/>
                  </a:lnTo>
                  <a:lnTo>
                    <a:pt x="1091" y="700"/>
                  </a:lnTo>
                  <a:lnTo>
                    <a:pt x="1091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0" name="Freeform 14">
              <a:extLst>
                <a:ext uri="{FF2B5EF4-FFF2-40B4-BE49-F238E27FC236}">
                  <a16:creationId xmlns:a16="http://schemas.microsoft.com/office/drawing/2014/main" id="{241CCFAF-41D6-F04D-B6FF-D971301CE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401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2 w 1165"/>
                <a:gd name="T7" fmla="*/ 498 h 1272"/>
                <a:gd name="T8" fmla="*/ 292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1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2" y="498"/>
                  </a:lnTo>
                  <a:lnTo>
                    <a:pt x="292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1" name="Freeform 15">
              <a:extLst>
                <a:ext uri="{FF2B5EF4-FFF2-40B4-BE49-F238E27FC236}">
                  <a16:creationId xmlns:a16="http://schemas.microsoft.com/office/drawing/2014/main" id="{4E867A71-83AB-3548-984A-11A0BE351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3846513"/>
              <a:ext cx="514350" cy="458787"/>
            </a:xfrm>
            <a:custGeom>
              <a:avLst/>
              <a:gdLst>
                <a:gd name="T0" fmla="*/ 1153 w 1428"/>
                <a:gd name="T1" fmla="*/ 1272 h 1273"/>
                <a:gd name="T2" fmla="*/ 1153 w 1428"/>
                <a:gd name="T3" fmla="*/ 510 h 1273"/>
                <a:gd name="T4" fmla="*/ 778 w 1428"/>
                <a:gd name="T5" fmla="*/ 1137 h 1273"/>
                <a:gd name="T6" fmla="*/ 643 w 1428"/>
                <a:gd name="T7" fmla="*/ 1137 h 1273"/>
                <a:gd name="T8" fmla="*/ 274 w 1428"/>
                <a:gd name="T9" fmla="*/ 522 h 1273"/>
                <a:gd name="T10" fmla="*/ 274 w 1428"/>
                <a:gd name="T11" fmla="*/ 1272 h 1273"/>
                <a:gd name="T12" fmla="*/ 0 w 1428"/>
                <a:gd name="T13" fmla="*/ 1272 h 1273"/>
                <a:gd name="T14" fmla="*/ 0 w 1428"/>
                <a:gd name="T15" fmla="*/ 0 h 1273"/>
                <a:gd name="T16" fmla="*/ 241 w 1428"/>
                <a:gd name="T17" fmla="*/ 0 h 1273"/>
                <a:gd name="T18" fmla="*/ 716 w 1428"/>
                <a:gd name="T19" fmla="*/ 790 h 1273"/>
                <a:gd name="T20" fmla="*/ 1181 w 1428"/>
                <a:gd name="T21" fmla="*/ 0 h 1273"/>
                <a:gd name="T22" fmla="*/ 1427 w 1428"/>
                <a:gd name="T23" fmla="*/ 0 h 1273"/>
                <a:gd name="T24" fmla="*/ 1427 w 1428"/>
                <a:gd name="T25" fmla="*/ 1272 h 1273"/>
                <a:gd name="T26" fmla="*/ 1153 w 1428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28" h="1273">
                  <a:moveTo>
                    <a:pt x="1153" y="1272"/>
                  </a:moveTo>
                  <a:lnTo>
                    <a:pt x="1153" y="510"/>
                  </a:lnTo>
                  <a:lnTo>
                    <a:pt x="778" y="1137"/>
                  </a:lnTo>
                  <a:lnTo>
                    <a:pt x="643" y="1137"/>
                  </a:lnTo>
                  <a:lnTo>
                    <a:pt x="274" y="522"/>
                  </a:lnTo>
                  <a:lnTo>
                    <a:pt x="27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716" y="790"/>
                  </a:lnTo>
                  <a:lnTo>
                    <a:pt x="1181" y="0"/>
                  </a:lnTo>
                  <a:lnTo>
                    <a:pt x="1427" y="0"/>
                  </a:lnTo>
                  <a:lnTo>
                    <a:pt x="1427" y="1272"/>
                  </a:lnTo>
                  <a:lnTo>
                    <a:pt x="1153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2" name="Freeform 16">
              <a:extLst>
                <a:ext uri="{FF2B5EF4-FFF2-40B4-BE49-F238E27FC236}">
                  <a16:creationId xmlns:a16="http://schemas.microsoft.com/office/drawing/2014/main" id="{A719503D-E240-7446-9603-2421724EB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725" y="3846513"/>
              <a:ext cx="514350" cy="458787"/>
            </a:xfrm>
            <a:custGeom>
              <a:avLst/>
              <a:gdLst>
                <a:gd name="T0" fmla="*/ 1001 w 1427"/>
                <a:gd name="T1" fmla="*/ 997 h 1273"/>
                <a:gd name="T2" fmla="*/ 414 w 1427"/>
                <a:gd name="T3" fmla="*/ 997 h 1273"/>
                <a:gd name="T4" fmla="*/ 302 w 1427"/>
                <a:gd name="T5" fmla="*/ 1272 h 1273"/>
                <a:gd name="T6" fmla="*/ 0 w 1427"/>
                <a:gd name="T7" fmla="*/ 1272 h 1273"/>
                <a:gd name="T8" fmla="*/ 565 w 1427"/>
                <a:gd name="T9" fmla="*/ 0 h 1273"/>
                <a:gd name="T10" fmla="*/ 856 w 1427"/>
                <a:gd name="T11" fmla="*/ 0 h 1273"/>
                <a:gd name="T12" fmla="*/ 1426 w 1427"/>
                <a:gd name="T13" fmla="*/ 1272 h 1273"/>
                <a:gd name="T14" fmla="*/ 1119 w 1427"/>
                <a:gd name="T15" fmla="*/ 1272 h 1273"/>
                <a:gd name="T16" fmla="*/ 1001 w 1427"/>
                <a:gd name="T17" fmla="*/ 997 h 1273"/>
                <a:gd name="T18" fmla="*/ 912 w 1427"/>
                <a:gd name="T19" fmla="*/ 773 h 1273"/>
                <a:gd name="T20" fmla="*/ 710 w 1427"/>
                <a:gd name="T21" fmla="*/ 286 h 1273"/>
                <a:gd name="T22" fmla="*/ 509 w 1427"/>
                <a:gd name="T23" fmla="*/ 773 h 1273"/>
                <a:gd name="T24" fmla="*/ 912 w 1427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3">
                  <a:moveTo>
                    <a:pt x="1001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2"/>
                  </a:lnTo>
                  <a:lnTo>
                    <a:pt x="1119" y="1272"/>
                  </a:lnTo>
                  <a:lnTo>
                    <a:pt x="1001" y="997"/>
                  </a:lnTo>
                  <a:close/>
                  <a:moveTo>
                    <a:pt x="912" y="773"/>
                  </a:moveTo>
                  <a:lnTo>
                    <a:pt x="710" y="286"/>
                  </a:lnTo>
                  <a:lnTo>
                    <a:pt x="509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3" name="Freeform 17">
              <a:extLst>
                <a:ext uri="{FF2B5EF4-FFF2-40B4-BE49-F238E27FC236}">
                  <a16:creationId xmlns:a16="http://schemas.microsoft.com/office/drawing/2014/main" id="{366E2ACC-8C21-AB49-9C15-6BCCFA724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11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1 w 1165"/>
                <a:gd name="T7" fmla="*/ 499 h 1273"/>
                <a:gd name="T8" fmla="*/ 291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6 w 1165"/>
                <a:gd name="T15" fmla="*/ 0 h 1273"/>
                <a:gd name="T16" fmla="*/ 873 w 1165"/>
                <a:gd name="T17" fmla="*/ 773 h 1273"/>
                <a:gd name="T18" fmla="*/ 873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73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4" name="Freeform 18">
              <a:extLst>
                <a:ext uri="{FF2B5EF4-FFF2-40B4-BE49-F238E27FC236}">
                  <a16:creationId xmlns:a16="http://schemas.microsoft.com/office/drawing/2014/main" id="{87C43015-D3FC-F74B-9F6C-6E8447F11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5838" y="3846513"/>
              <a:ext cx="514350" cy="458787"/>
            </a:xfrm>
            <a:custGeom>
              <a:avLst/>
              <a:gdLst>
                <a:gd name="T0" fmla="*/ 1007 w 1428"/>
                <a:gd name="T1" fmla="*/ 997 h 1273"/>
                <a:gd name="T2" fmla="*/ 414 w 1428"/>
                <a:gd name="T3" fmla="*/ 997 h 1273"/>
                <a:gd name="T4" fmla="*/ 302 w 1428"/>
                <a:gd name="T5" fmla="*/ 1272 h 1273"/>
                <a:gd name="T6" fmla="*/ 0 w 1428"/>
                <a:gd name="T7" fmla="*/ 1272 h 1273"/>
                <a:gd name="T8" fmla="*/ 565 w 1428"/>
                <a:gd name="T9" fmla="*/ 0 h 1273"/>
                <a:gd name="T10" fmla="*/ 856 w 1428"/>
                <a:gd name="T11" fmla="*/ 0 h 1273"/>
                <a:gd name="T12" fmla="*/ 1427 w 1428"/>
                <a:gd name="T13" fmla="*/ 1272 h 1273"/>
                <a:gd name="T14" fmla="*/ 1119 w 1428"/>
                <a:gd name="T15" fmla="*/ 1272 h 1273"/>
                <a:gd name="T16" fmla="*/ 1007 w 1428"/>
                <a:gd name="T17" fmla="*/ 997 h 1273"/>
                <a:gd name="T18" fmla="*/ 912 w 1428"/>
                <a:gd name="T19" fmla="*/ 773 h 1273"/>
                <a:gd name="T20" fmla="*/ 711 w 1428"/>
                <a:gd name="T21" fmla="*/ 286 h 1273"/>
                <a:gd name="T22" fmla="*/ 510 w 1428"/>
                <a:gd name="T23" fmla="*/ 773 h 1273"/>
                <a:gd name="T24" fmla="*/ 912 w 1428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8" h="1273">
                  <a:moveTo>
                    <a:pt x="1007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7" y="1272"/>
                  </a:lnTo>
                  <a:lnTo>
                    <a:pt x="1119" y="1272"/>
                  </a:lnTo>
                  <a:lnTo>
                    <a:pt x="1007" y="997"/>
                  </a:lnTo>
                  <a:close/>
                  <a:moveTo>
                    <a:pt x="912" y="773"/>
                  </a:moveTo>
                  <a:lnTo>
                    <a:pt x="711" y="286"/>
                  </a:lnTo>
                  <a:lnTo>
                    <a:pt x="510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5" name="Freeform 19">
              <a:extLst>
                <a:ext uri="{FF2B5EF4-FFF2-40B4-BE49-F238E27FC236}">
                  <a16:creationId xmlns:a16="http://schemas.microsoft.com/office/drawing/2014/main" id="{1D033D87-886C-4445-9990-1EEB806A8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300" y="3838575"/>
              <a:ext cx="442913" cy="474663"/>
            </a:xfrm>
            <a:custGeom>
              <a:avLst/>
              <a:gdLst>
                <a:gd name="T0" fmla="*/ 1203 w 1232"/>
                <a:gd name="T1" fmla="*/ 639 h 1318"/>
                <a:gd name="T2" fmla="*/ 1203 w 1232"/>
                <a:gd name="T3" fmla="*/ 1154 h 1318"/>
                <a:gd name="T4" fmla="*/ 1091 w 1232"/>
                <a:gd name="T5" fmla="*/ 1221 h 1318"/>
                <a:gd name="T6" fmla="*/ 962 w 1232"/>
                <a:gd name="T7" fmla="*/ 1272 h 1318"/>
                <a:gd name="T8" fmla="*/ 829 w 1232"/>
                <a:gd name="T9" fmla="*/ 1305 h 1318"/>
                <a:gd name="T10" fmla="*/ 694 w 1232"/>
                <a:gd name="T11" fmla="*/ 1317 h 1318"/>
                <a:gd name="T12" fmla="*/ 621 w 1232"/>
                <a:gd name="T13" fmla="*/ 1311 h 1318"/>
                <a:gd name="T14" fmla="*/ 482 w 1232"/>
                <a:gd name="T15" fmla="*/ 1288 h 1318"/>
                <a:gd name="T16" fmla="*/ 353 w 1232"/>
                <a:gd name="T17" fmla="*/ 1238 h 1318"/>
                <a:gd name="T18" fmla="*/ 246 w 1232"/>
                <a:gd name="T19" fmla="*/ 1171 h 1318"/>
                <a:gd name="T20" fmla="*/ 151 w 1232"/>
                <a:gd name="T21" fmla="*/ 1081 h 1318"/>
                <a:gd name="T22" fmla="*/ 79 w 1232"/>
                <a:gd name="T23" fmla="*/ 981 h 1318"/>
                <a:gd name="T24" fmla="*/ 28 w 1232"/>
                <a:gd name="T25" fmla="*/ 857 h 1318"/>
                <a:gd name="T26" fmla="*/ 6 w 1232"/>
                <a:gd name="T27" fmla="*/ 728 h 1318"/>
                <a:gd name="T28" fmla="*/ 0 w 1232"/>
                <a:gd name="T29" fmla="*/ 655 h 1318"/>
                <a:gd name="T30" fmla="*/ 12 w 1232"/>
                <a:gd name="T31" fmla="*/ 521 h 1318"/>
                <a:gd name="T32" fmla="*/ 51 w 1232"/>
                <a:gd name="T33" fmla="*/ 392 h 1318"/>
                <a:gd name="T34" fmla="*/ 113 w 1232"/>
                <a:gd name="T35" fmla="*/ 280 h 1318"/>
                <a:gd name="T36" fmla="*/ 196 w 1232"/>
                <a:gd name="T37" fmla="*/ 185 h 1318"/>
                <a:gd name="T38" fmla="*/ 297 w 1232"/>
                <a:gd name="T39" fmla="*/ 107 h 1318"/>
                <a:gd name="T40" fmla="*/ 420 w 1232"/>
                <a:gd name="T41" fmla="*/ 50 h 1318"/>
                <a:gd name="T42" fmla="*/ 554 w 1232"/>
                <a:gd name="T43" fmla="*/ 12 h 1318"/>
                <a:gd name="T44" fmla="*/ 700 w 1232"/>
                <a:gd name="T45" fmla="*/ 0 h 1318"/>
                <a:gd name="T46" fmla="*/ 778 w 1232"/>
                <a:gd name="T47" fmla="*/ 6 h 1318"/>
                <a:gd name="T48" fmla="*/ 929 w 1232"/>
                <a:gd name="T49" fmla="*/ 34 h 1318"/>
                <a:gd name="T50" fmla="*/ 1063 w 1232"/>
                <a:gd name="T51" fmla="*/ 90 h 1318"/>
                <a:gd name="T52" fmla="*/ 1181 w 1232"/>
                <a:gd name="T53" fmla="*/ 168 h 1318"/>
                <a:gd name="T54" fmla="*/ 1041 w 1232"/>
                <a:gd name="T55" fmla="*/ 392 h 1318"/>
                <a:gd name="T56" fmla="*/ 1007 w 1232"/>
                <a:gd name="T57" fmla="*/ 358 h 1318"/>
                <a:gd name="T58" fmla="*/ 929 w 1232"/>
                <a:gd name="T59" fmla="*/ 303 h 1318"/>
                <a:gd name="T60" fmla="*/ 851 w 1232"/>
                <a:gd name="T61" fmla="*/ 269 h 1318"/>
                <a:gd name="T62" fmla="*/ 761 w 1232"/>
                <a:gd name="T63" fmla="*/ 252 h 1318"/>
                <a:gd name="T64" fmla="*/ 711 w 1232"/>
                <a:gd name="T65" fmla="*/ 252 h 1318"/>
                <a:gd name="T66" fmla="*/ 621 w 1232"/>
                <a:gd name="T67" fmla="*/ 258 h 1318"/>
                <a:gd name="T68" fmla="*/ 543 w 1232"/>
                <a:gd name="T69" fmla="*/ 280 h 1318"/>
                <a:gd name="T70" fmla="*/ 470 w 1232"/>
                <a:gd name="T71" fmla="*/ 314 h 1318"/>
                <a:gd name="T72" fmla="*/ 414 w 1232"/>
                <a:gd name="T73" fmla="*/ 364 h 1318"/>
                <a:gd name="T74" fmla="*/ 364 w 1232"/>
                <a:gd name="T75" fmla="*/ 420 h 1318"/>
                <a:gd name="T76" fmla="*/ 325 w 1232"/>
                <a:gd name="T77" fmla="*/ 493 h 1318"/>
                <a:gd name="T78" fmla="*/ 303 w 1232"/>
                <a:gd name="T79" fmla="*/ 571 h 1318"/>
                <a:gd name="T80" fmla="*/ 297 w 1232"/>
                <a:gd name="T81" fmla="*/ 655 h 1318"/>
                <a:gd name="T82" fmla="*/ 297 w 1232"/>
                <a:gd name="T83" fmla="*/ 700 h 1318"/>
                <a:gd name="T84" fmla="*/ 314 w 1232"/>
                <a:gd name="T85" fmla="*/ 785 h 1318"/>
                <a:gd name="T86" fmla="*/ 341 w 1232"/>
                <a:gd name="T87" fmla="*/ 857 h 1318"/>
                <a:gd name="T88" fmla="*/ 387 w 1232"/>
                <a:gd name="T89" fmla="*/ 918 h 1318"/>
                <a:gd name="T90" fmla="*/ 442 w 1232"/>
                <a:gd name="T91" fmla="*/ 975 h 1318"/>
                <a:gd name="T92" fmla="*/ 504 w 1232"/>
                <a:gd name="T93" fmla="*/ 1019 h 1318"/>
                <a:gd name="T94" fmla="*/ 582 w 1232"/>
                <a:gd name="T95" fmla="*/ 1048 h 1318"/>
                <a:gd name="T96" fmla="*/ 666 w 1232"/>
                <a:gd name="T97" fmla="*/ 1059 h 1318"/>
                <a:gd name="T98" fmla="*/ 711 w 1232"/>
                <a:gd name="T99" fmla="*/ 1064 h 1318"/>
                <a:gd name="T100" fmla="*/ 823 w 1232"/>
                <a:gd name="T101" fmla="*/ 1053 h 1318"/>
                <a:gd name="T102" fmla="*/ 934 w 1232"/>
                <a:gd name="T103" fmla="*/ 100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2" h="1318">
                  <a:moveTo>
                    <a:pt x="934" y="639"/>
                  </a:moveTo>
                  <a:lnTo>
                    <a:pt x="1203" y="639"/>
                  </a:lnTo>
                  <a:lnTo>
                    <a:pt x="1203" y="1154"/>
                  </a:lnTo>
                  <a:lnTo>
                    <a:pt x="1203" y="1154"/>
                  </a:lnTo>
                  <a:lnTo>
                    <a:pt x="1153" y="1187"/>
                  </a:lnTo>
                  <a:lnTo>
                    <a:pt x="1091" y="1221"/>
                  </a:lnTo>
                  <a:lnTo>
                    <a:pt x="1030" y="1249"/>
                  </a:lnTo>
                  <a:lnTo>
                    <a:pt x="962" y="1272"/>
                  </a:lnTo>
                  <a:lnTo>
                    <a:pt x="896" y="1288"/>
                  </a:lnTo>
                  <a:lnTo>
                    <a:pt x="829" y="1305"/>
                  </a:lnTo>
                  <a:lnTo>
                    <a:pt x="761" y="1311"/>
                  </a:lnTo>
                  <a:lnTo>
                    <a:pt x="694" y="1317"/>
                  </a:lnTo>
                  <a:lnTo>
                    <a:pt x="694" y="1317"/>
                  </a:lnTo>
                  <a:lnTo>
                    <a:pt x="621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4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1" y="1081"/>
                  </a:lnTo>
                  <a:lnTo>
                    <a:pt x="113" y="1031"/>
                  </a:lnTo>
                  <a:lnTo>
                    <a:pt x="79" y="981"/>
                  </a:lnTo>
                  <a:lnTo>
                    <a:pt x="51" y="918"/>
                  </a:lnTo>
                  <a:lnTo>
                    <a:pt x="28" y="857"/>
                  </a:lnTo>
                  <a:lnTo>
                    <a:pt x="12" y="795"/>
                  </a:lnTo>
                  <a:lnTo>
                    <a:pt x="6" y="728"/>
                  </a:lnTo>
                  <a:lnTo>
                    <a:pt x="0" y="655"/>
                  </a:lnTo>
                  <a:lnTo>
                    <a:pt x="0" y="655"/>
                  </a:lnTo>
                  <a:lnTo>
                    <a:pt x="6" y="588"/>
                  </a:lnTo>
                  <a:lnTo>
                    <a:pt x="12" y="521"/>
                  </a:lnTo>
                  <a:lnTo>
                    <a:pt x="28" y="454"/>
                  </a:lnTo>
                  <a:lnTo>
                    <a:pt x="51" y="392"/>
                  </a:lnTo>
                  <a:lnTo>
                    <a:pt x="79" y="336"/>
                  </a:lnTo>
                  <a:lnTo>
                    <a:pt x="113" y="280"/>
                  </a:lnTo>
                  <a:lnTo>
                    <a:pt x="151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20" y="50"/>
                  </a:lnTo>
                  <a:lnTo>
                    <a:pt x="482" y="28"/>
                  </a:lnTo>
                  <a:lnTo>
                    <a:pt x="554" y="12"/>
                  </a:lnTo>
                  <a:lnTo>
                    <a:pt x="621" y="6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8" y="6"/>
                  </a:lnTo>
                  <a:lnTo>
                    <a:pt x="856" y="12"/>
                  </a:lnTo>
                  <a:lnTo>
                    <a:pt x="929" y="34"/>
                  </a:lnTo>
                  <a:lnTo>
                    <a:pt x="1002" y="56"/>
                  </a:lnTo>
                  <a:lnTo>
                    <a:pt x="1063" y="90"/>
                  </a:lnTo>
                  <a:lnTo>
                    <a:pt x="1125" y="123"/>
                  </a:lnTo>
                  <a:lnTo>
                    <a:pt x="1181" y="168"/>
                  </a:lnTo>
                  <a:lnTo>
                    <a:pt x="1231" y="218"/>
                  </a:lnTo>
                  <a:lnTo>
                    <a:pt x="1041" y="392"/>
                  </a:lnTo>
                  <a:lnTo>
                    <a:pt x="1041" y="392"/>
                  </a:lnTo>
                  <a:lnTo>
                    <a:pt x="1007" y="358"/>
                  </a:lnTo>
                  <a:lnTo>
                    <a:pt x="968" y="331"/>
                  </a:lnTo>
                  <a:lnTo>
                    <a:pt x="929" y="303"/>
                  </a:lnTo>
                  <a:lnTo>
                    <a:pt x="890" y="285"/>
                  </a:lnTo>
                  <a:lnTo>
                    <a:pt x="851" y="269"/>
                  </a:lnTo>
                  <a:lnTo>
                    <a:pt x="806" y="258"/>
                  </a:lnTo>
                  <a:lnTo>
                    <a:pt x="761" y="252"/>
                  </a:lnTo>
                  <a:lnTo>
                    <a:pt x="711" y="252"/>
                  </a:lnTo>
                  <a:lnTo>
                    <a:pt x="711" y="252"/>
                  </a:lnTo>
                  <a:lnTo>
                    <a:pt x="666" y="252"/>
                  </a:lnTo>
                  <a:lnTo>
                    <a:pt x="621" y="258"/>
                  </a:lnTo>
                  <a:lnTo>
                    <a:pt x="582" y="269"/>
                  </a:lnTo>
                  <a:lnTo>
                    <a:pt x="543" y="280"/>
                  </a:lnTo>
                  <a:lnTo>
                    <a:pt x="510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1" y="454"/>
                  </a:lnTo>
                  <a:lnTo>
                    <a:pt x="325" y="493"/>
                  </a:lnTo>
                  <a:lnTo>
                    <a:pt x="314" y="532"/>
                  </a:lnTo>
                  <a:lnTo>
                    <a:pt x="303" y="571"/>
                  </a:lnTo>
                  <a:lnTo>
                    <a:pt x="297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297" y="700"/>
                  </a:lnTo>
                  <a:lnTo>
                    <a:pt x="303" y="745"/>
                  </a:lnTo>
                  <a:lnTo>
                    <a:pt x="314" y="785"/>
                  </a:lnTo>
                  <a:lnTo>
                    <a:pt x="325" y="818"/>
                  </a:lnTo>
                  <a:lnTo>
                    <a:pt x="341" y="857"/>
                  </a:lnTo>
                  <a:lnTo>
                    <a:pt x="364" y="890"/>
                  </a:lnTo>
                  <a:lnTo>
                    <a:pt x="387" y="918"/>
                  </a:lnTo>
                  <a:lnTo>
                    <a:pt x="414" y="947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2" y="1048"/>
                  </a:lnTo>
                  <a:lnTo>
                    <a:pt x="621" y="1053"/>
                  </a:lnTo>
                  <a:lnTo>
                    <a:pt x="666" y="1059"/>
                  </a:lnTo>
                  <a:lnTo>
                    <a:pt x="711" y="1064"/>
                  </a:lnTo>
                  <a:lnTo>
                    <a:pt x="711" y="1064"/>
                  </a:lnTo>
                  <a:lnTo>
                    <a:pt x="767" y="1059"/>
                  </a:lnTo>
                  <a:lnTo>
                    <a:pt x="823" y="1053"/>
                  </a:lnTo>
                  <a:lnTo>
                    <a:pt x="879" y="1036"/>
                  </a:lnTo>
                  <a:lnTo>
                    <a:pt x="934" y="1008"/>
                  </a:lnTo>
                  <a:lnTo>
                    <a:pt x="934" y="6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6" name="Freeform 20">
              <a:extLst>
                <a:ext uri="{FF2B5EF4-FFF2-40B4-BE49-F238E27FC236}">
                  <a16:creationId xmlns:a16="http://schemas.microsoft.com/office/drawing/2014/main" id="{170B4112-1401-EF4B-96C1-F565E78D0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113" y="3846513"/>
              <a:ext cx="355600" cy="458787"/>
            </a:xfrm>
            <a:custGeom>
              <a:avLst/>
              <a:gdLst>
                <a:gd name="T0" fmla="*/ 985 w 986"/>
                <a:gd name="T1" fmla="*/ 1037 h 1273"/>
                <a:gd name="T2" fmla="*/ 985 w 986"/>
                <a:gd name="T3" fmla="*/ 1272 h 1273"/>
                <a:gd name="T4" fmla="*/ 0 w 986"/>
                <a:gd name="T5" fmla="*/ 1272 h 1273"/>
                <a:gd name="T6" fmla="*/ 0 w 986"/>
                <a:gd name="T7" fmla="*/ 0 h 1273"/>
                <a:gd name="T8" fmla="*/ 957 w 986"/>
                <a:gd name="T9" fmla="*/ 0 h 1273"/>
                <a:gd name="T10" fmla="*/ 957 w 986"/>
                <a:gd name="T11" fmla="*/ 236 h 1273"/>
                <a:gd name="T12" fmla="*/ 291 w 986"/>
                <a:gd name="T13" fmla="*/ 236 h 1273"/>
                <a:gd name="T14" fmla="*/ 291 w 986"/>
                <a:gd name="T15" fmla="*/ 510 h 1273"/>
                <a:gd name="T16" fmla="*/ 879 w 986"/>
                <a:gd name="T17" fmla="*/ 510 h 1273"/>
                <a:gd name="T18" fmla="*/ 879 w 986"/>
                <a:gd name="T19" fmla="*/ 740 h 1273"/>
                <a:gd name="T20" fmla="*/ 291 w 986"/>
                <a:gd name="T21" fmla="*/ 740 h 1273"/>
                <a:gd name="T22" fmla="*/ 291 w 986"/>
                <a:gd name="T23" fmla="*/ 1037 h 1273"/>
                <a:gd name="T24" fmla="*/ 985 w 986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6" h="1273">
                  <a:moveTo>
                    <a:pt x="985" y="1037"/>
                  </a:moveTo>
                  <a:lnTo>
                    <a:pt x="985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6"/>
                  </a:lnTo>
                  <a:lnTo>
                    <a:pt x="291" y="236"/>
                  </a:lnTo>
                  <a:lnTo>
                    <a:pt x="291" y="510"/>
                  </a:lnTo>
                  <a:lnTo>
                    <a:pt x="879" y="510"/>
                  </a:lnTo>
                  <a:lnTo>
                    <a:pt x="879" y="740"/>
                  </a:lnTo>
                  <a:lnTo>
                    <a:pt x="291" y="740"/>
                  </a:lnTo>
                  <a:lnTo>
                    <a:pt x="291" y="1037"/>
                  </a:lnTo>
                  <a:lnTo>
                    <a:pt x="985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7" name="Freeform 21">
              <a:extLst>
                <a:ext uri="{FF2B5EF4-FFF2-40B4-BE49-F238E27FC236}">
                  <a16:creationId xmlns:a16="http://schemas.microsoft.com/office/drawing/2014/main" id="{0A088DAE-DCF0-B640-8213-EEE3A9F61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1263" y="3846513"/>
              <a:ext cx="515937" cy="458787"/>
            </a:xfrm>
            <a:custGeom>
              <a:avLst/>
              <a:gdLst>
                <a:gd name="T0" fmla="*/ 1157 w 1432"/>
                <a:gd name="T1" fmla="*/ 1272 h 1273"/>
                <a:gd name="T2" fmla="*/ 1157 w 1432"/>
                <a:gd name="T3" fmla="*/ 510 h 1273"/>
                <a:gd name="T4" fmla="*/ 782 w 1432"/>
                <a:gd name="T5" fmla="*/ 1137 h 1273"/>
                <a:gd name="T6" fmla="*/ 648 w 1432"/>
                <a:gd name="T7" fmla="*/ 1137 h 1273"/>
                <a:gd name="T8" fmla="*/ 279 w 1432"/>
                <a:gd name="T9" fmla="*/ 522 h 1273"/>
                <a:gd name="T10" fmla="*/ 279 w 1432"/>
                <a:gd name="T11" fmla="*/ 1272 h 1273"/>
                <a:gd name="T12" fmla="*/ 0 w 1432"/>
                <a:gd name="T13" fmla="*/ 1272 h 1273"/>
                <a:gd name="T14" fmla="*/ 0 w 1432"/>
                <a:gd name="T15" fmla="*/ 0 h 1273"/>
                <a:gd name="T16" fmla="*/ 245 w 1432"/>
                <a:gd name="T17" fmla="*/ 0 h 1273"/>
                <a:gd name="T18" fmla="*/ 721 w 1432"/>
                <a:gd name="T19" fmla="*/ 790 h 1273"/>
                <a:gd name="T20" fmla="*/ 1185 w 1432"/>
                <a:gd name="T21" fmla="*/ 0 h 1273"/>
                <a:gd name="T22" fmla="*/ 1426 w 1432"/>
                <a:gd name="T23" fmla="*/ 0 h 1273"/>
                <a:gd name="T24" fmla="*/ 1431 w 1432"/>
                <a:gd name="T25" fmla="*/ 1272 h 1273"/>
                <a:gd name="T26" fmla="*/ 1157 w 1432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2" h="1273">
                  <a:moveTo>
                    <a:pt x="1157" y="1272"/>
                  </a:moveTo>
                  <a:lnTo>
                    <a:pt x="1157" y="510"/>
                  </a:lnTo>
                  <a:lnTo>
                    <a:pt x="782" y="1137"/>
                  </a:lnTo>
                  <a:lnTo>
                    <a:pt x="648" y="1137"/>
                  </a:lnTo>
                  <a:lnTo>
                    <a:pt x="279" y="522"/>
                  </a:lnTo>
                  <a:lnTo>
                    <a:pt x="279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5" y="0"/>
                  </a:lnTo>
                  <a:lnTo>
                    <a:pt x="721" y="790"/>
                  </a:lnTo>
                  <a:lnTo>
                    <a:pt x="1185" y="0"/>
                  </a:lnTo>
                  <a:lnTo>
                    <a:pt x="1426" y="0"/>
                  </a:lnTo>
                  <a:lnTo>
                    <a:pt x="1431" y="1272"/>
                  </a:lnTo>
                  <a:lnTo>
                    <a:pt x="1157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8" name="Freeform 22">
              <a:extLst>
                <a:ext uri="{FF2B5EF4-FFF2-40B4-BE49-F238E27FC236}">
                  <a16:creationId xmlns:a16="http://schemas.microsoft.com/office/drawing/2014/main" id="{BF8BEF20-74C8-2C44-AA29-EEC0982BE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150" y="3846513"/>
              <a:ext cx="354013" cy="458787"/>
            </a:xfrm>
            <a:custGeom>
              <a:avLst/>
              <a:gdLst>
                <a:gd name="T0" fmla="*/ 984 w 985"/>
                <a:gd name="T1" fmla="*/ 1037 h 1273"/>
                <a:gd name="T2" fmla="*/ 984 w 985"/>
                <a:gd name="T3" fmla="*/ 1272 h 1273"/>
                <a:gd name="T4" fmla="*/ 0 w 985"/>
                <a:gd name="T5" fmla="*/ 1272 h 1273"/>
                <a:gd name="T6" fmla="*/ 0 w 985"/>
                <a:gd name="T7" fmla="*/ 0 h 1273"/>
                <a:gd name="T8" fmla="*/ 956 w 985"/>
                <a:gd name="T9" fmla="*/ 0 h 1273"/>
                <a:gd name="T10" fmla="*/ 956 w 985"/>
                <a:gd name="T11" fmla="*/ 236 h 1273"/>
                <a:gd name="T12" fmla="*/ 290 w 985"/>
                <a:gd name="T13" fmla="*/ 236 h 1273"/>
                <a:gd name="T14" fmla="*/ 290 w 985"/>
                <a:gd name="T15" fmla="*/ 510 h 1273"/>
                <a:gd name="T16" fmla="*/ 878 w 985"/>
                <a:gd name="T17" fmla="*/ 510 h 1273"/>
                <a:gd name="T18" fmla="*/ 878 w 985"/>
                <a:gd name="T19" fmla="*/ 740 h 1273"/>
                <a:gd name="T20" fmla="*/ 290 w 985"/>
                <a:gd name="T21" fmla="*/ 740 h 1273"/>
                <a:gd name="T22" fmla="*/ 290 w 985"/>
                <a:gd name="T23" fmla="*/ 1037 h 1273"/>
                <a:gd name="T24" fmla="*/ 984 w 985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5" h="1273">
                  <a:moveTo>
                    <a:pt x="984" y="1037"/>
                  </a:moveTo>
                  <a:lnTo>
                    <a:pt x="98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6" y="0"/>
                  </a:lnTo>
                  <a:lnTo>
                    <a:pt x="956" y="236"/>
                  </a:lnTo>
                  <a:lnTo>
                    <a:pt x="290" y="236"/>
                  </a:lnTo>
                  <a:lnTo>
                    <a:pt x="290" y="510"/>
                  </a:lnTo>
                  <a:lnTo>
                    <a:pt x="878" y="510"/>
                  </a:lnTo>
                  <a:lnTo>
                    <a:pt x="878" y="740"/>
                  </a:lnTo>
                  <a:lnTo>
                    <a:pt x="290" y="740"/>
                  </a:lnTo>
                  <a:lnTo>
                    <a:pt x="290" y="1037"/>
                  </a:lnTo>
                  <a:lnTo>
                    <a:pt x="984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9" name="Freeform 23">
              <a:extLst>
                <a:ext uri="{FF2B5EF4-FFF2-40B4-BE49-F238E27FC236}">
                  <a16:creationId xmlns:a16="http://schemas.microsoft.com/office/drawing/2014/main" id="{88FFD1D2-24D6-7F4D-B4C0-74D92C88B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1713" y="3846513"/>
              <a:ext cx="419100" cy="458787"/>
            </a:xfrm>
            <a:custGeom>
              <a:avLst/>
              <a:gdLst>
                <a:gd name="T0" fmla="*/ 1163 w 1164"/>
                <a:gd name="T1" fmla="*/ 0 h 1273"/>
                <a:gd name="T2" fmla="*/ 1163 w 1164"/>
                <a:gd name="T3" fmla="*/ 1272 h 1273"/>
                <a:gd name="T4" fmla="*/ 922 w 1164"/>
                <a:gd name="T5" fmla="*/ 1272 h 1273"/>
                <a:gd name="T6" fmla="*/ 291 w 1164"/>
                <a:gd name="T7" fmla="*/ 499 h 1273"/>
                <a:gd name="T8" fmla="*/ 291 w 1164"/>
                <a:gd name="T9" fmla="*/ 1272 h 1273"/>
                <a:gd name="T10" fmla="*/ 0 w 1164"/>
                <a:gd name="T11" fmla="*/ 1272 h 1273"/>
                <a:gd name="T12" fmla="*/ 0 w 1164"/>
                <a:gd name="T13" fmla="*/ 0 h 1273"/>
                <a:gd name="T14" fmla="*/ 246 w 1164"/>
                <a:gd name="T15" fmla="*/ 0 h 1273"/>
                <a:gd name="T16" fmla="*/ 878 w 1164"/>
                <a:gd name="T17" fmla="*/ 773 h 1273"/>
                <a:gd name="T18" fmla="*/ 878 w 1164"/>
                <a:gd name="T19" fmla="*/ 0 h 1273"/>
                <a:gd name="T20" fmla="*/ 1163 w 1164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4" h="1273">
                  <a:moveTo>
                    <a:pt x="1163" y="0"/>
                  </a:moveTo>
                  <a:lnTo>
                    <a:pt x="1163" y="1272"/>
                  </a:lnTo>
                  <a:lnTo>
                    <a:pt x="922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8" y="773"/>
                  </a:lnTo>
                  <a:lnTo>
                    <a:pt x="878" y="0"/>
                  </a:lnTo>
                  <a:lnTo>
                    <a:pt x="116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0" name="Freeform 24">
              <a:extLst>
                <a:ext uri="{FF2B5EF4-FFF2-40B4-BE49-F238E27FC236}">
                  <a16:creationId xmlns:a16="http://schemas.microsoft.com/office/drawing/2014/main" id="{0C950FBB-BD2D-5843-B169-6A15EC069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9550" y="3846513"/>
              <a:ext cx="396875" cy="458787"/>
            </a:xfrm>
            <a:custGeom>
              <a:avLst/>
              <a:gdLst>
                <a:gd name="T0" fmla="*/ 402 w 1102"/>
                <a:gd name="T1" fmla="*/ 241 h 1273"/>
                <a:gd name="T2" fmla="*/ 0 w 1102"/>
                <a:gd name="T3" fmla="*/ 241 h 1273"/>
                <a:gd name="T4" fmla="*/ 0 w 1102"/>
                <a:gd name="T5" fmla="*/ 0 h 1273"/>
                <a:gd name="T6" fmla="*/ 1101 w 1102"/>
                <a:gd name="T7" fmla="*/ 0 h 1273"/>
                <a:gd name="T8" fmla="*/ 1101 w 1102"/>
                <a:gd name="T9" fmla="*/ 241 h 1273"/>
                <a:gd name="T10" fmla="*/ 699 w 1102"/>
                <a:gd name="T11" fmla="*/ 241 h 1273"/>
                <a:gd name="T12" fmla="*/ 699 w 1102"/>
                <a:gd name="T13" fmla="*/ 1272 h 1273"/>
                <a:gd name="T14" fmla="*/ 402 w 1102"/>
                <a:gd name="T15" fmla="*/ 1272 h 1273"/>
                <a:gd name="T16" fmla="*/ 402 w 1102"/>
                <a:gd name="T17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2" h="1273">
                  <a:moveTo>
                    <a:pt x="402" y="241"/>
                  </a:moveTo>
                  <a:lnTo>
                    <a:pt x="0" y="241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241"/>
                  </a:lnTo>
                  <a:lnTo>
                    <a:pt x="699" y="241"/>
                  </a:lnTo>
                  <a:lnTo>
                    <a:pt x="699" y="1272"/>
                  </a:lnTo>
                  <a:lnTo>
                    <a:pt x="402" y="1272"/>
                  </a:lnTo>
                  <a:lnTo>
                    <a:pt x="402" y="2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1" name="Freeform 25">
              <a:extLst>
                <a:ext uri="{FF2B5EF4-FFF2-40B4-BE49-F238E27FC236}">
                  <a16:creationId xmlns:a16="http://schemas.microsoft.com/office/drawing/2014/main" id="{B1C8A19D-45BF-5244-91E0-119209A7D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7725" y="3846513"/>
              <a:ext cx="419100" cy="458787"/>
            </a:xfrm>
            <a:custGeom>
              <a:avLst/>
              <a:gdLst>
                <a:gd name="T0" fmla="*/ 1164 w 1165"/>
                <a:gd name="T1" fmla="*/ 925 h 1273"/>
                <a:gd name="T2" fmla="*/ 1158 w 1165"/>
                <a:gd name="T3" fmla="*/ 1003 h 1273"/>
                <a:gd name="T4" fmla="*/ 1136 w 1165"/>
                <a:gd name="T5" fmla="*/ 1070 h 1273"/>
                <a:gd name="T6" fmla="*/ 1091 w 1165"/>
                <a:gd name="T7" fmla="*/ 1132 h 1273"/>
                <a:gd name="T8" fmla="*/ 1035 w 1165"/>
                <a:gd name="T9" fmla="*/ 1177 h 1273"/>
                <a:gd name="T10" fmla="*/ 962 w 1165"/>
                <a:gd name="T11" fmla="*/ 1216 h 1273"/>
                <a:gd name="T12" fmla="*/ 878 w 1165"/>
                <a:gd name="T13" fmla="*/ 1244 h 1273"/>
                <a:gd name="T14" fmla="*/ 777 w 1165"/>
                <a:gd name="T15" fmla="*/ 1266 h 1273"/>
                <a:gd name="T16" fmla="*/ 0 w 1165"/>
                <a:gd name="T17" fmla="*/ 1272 h 1273"/>
                <a:gd name="T18" fmla="*/ 621 w 1165"/>
                <a:gd name="T19" fmla="*/ 0 h 1273"/>
                <a:gd name="T20" fmla="*/ 732 w 1165"/>
                <a:gd name="T21" fmla="*/ 6 h 1273"/>
                <a:gd name="T22" fmla="*/ 828 w 1165"/>
                <a:gd name="T23" fmla="*/ 23 h 1273"/>
                <a:gd name="T24" fmla="*/ 912 w 1165"/>
                <a:gd name="T25" fmla="*/ 51 h 1273"/>
                <a:gd name="T26" fmla="*/ 979 w 1165"/>
                <a:gd name="T27" fmla="*/ 90 h 1273"/>
                <a:gd name="T28" fmla="*/ 1035 w 1165"/>
                <a:gd name="T29" fmla="*/ 140 h 1273"/>
                <a:gd name="T30" fmla="*/ 1074 w 1165"/>
                <a:gd name="T31" fmla="*/ 196 h 1273"/>
                <a:gd name="T32" fmla="*/ 1096 w 1165"/>
                <a:gd name="T33" fmla="*/ 258 h 1273"/>
                <a:gd name="T34" fmla="*/ 1102 w 1165"/>
                <a:gd name="T35" fmla="*/ 331 h 1273"/>
                <a:gd name="T36" fmla="*/ 1096 w 1165"/>
                <a:gd name="T37" fmla="*/ 376 h 1273"/>
                <a:gd name="T38" fmla="*/ 1074 w 1165"/>
                <a:gd name="T39" fmla="*/ 460 h 1273"/>
                <a:gd name="T40" fmla="*/ 1029 w 1165"/>
                <a:gd name="T41" fmla="*/ 532 h 1273"/>
                <a:gd name="T42" fmla="*/ 968 w 1165"/>
                <a:gd name="T43" fmla="*/ 589 h 1273"/>
                <a:gd name="T44" fmla="*/ 934 w 1165"/>
                <a:gd name="T45" fmla="*/ 611 h 1273"/>
                <a:gd name="T46" fmla="*/ 1029 w 1165"/>
                <a:gd name="T47" fmla="*/ 656 h 1273"/>
                <a:gd name="T48" fmla="*/ 1102 w 1165"/>
                <a:gd name="T49" fmla="*/ 723 h 1273"/>
                <a:gd name="T50" fmla="*/ 1147 w 1165"/>
                <a:gd name="T51" fmla="*/ 813 h 1273"/>
                <a:gd name="T52" fmla="*/ 1164 w 1165"/>
                <a:gd name="T53" fmla="*/ 925 h 1273"/>
                <a:gd name="T54" fmla="*/ 291 w 1165"/>
                <a:gd name="T55" fmla="*/ 522 h 1273"/>
                <a:gd name="T56" fmla="*/ 587 w 1165"/>
                <a:gd name="T57" fmla="*/ 522 h 1273"/>
                <a:gd name="T58" fmla="*/ 682 w 1165"/>
                <a:gd name="T59" fmla="*/ 510 h 1273"/>
                <a:gd name="T60" fmla="*/ 750 w 1165"/>
                <a:gd name="T61" fmla="*/ 482 h 1273"/>
                <a:gd name="T62" fmla="*/ 794 w 1165"/>
                <a:gd name="T63" fmla="*/ 437 h 1273"/>
                <a:gd name="T64" fmla="*/ 805 w 1165"/>
                <a:gd name="T65" fmla="*/ 370 h 1273"/>
                <a:gd name="T66" fmla="*/ 805 w 1165"/>
                <a:gd name="T67" fmla="*/ 336 h 1273"/>
                <a:gd name="T68" fmla="*/ 772 w 1165"/>
                <a:gd name="T69" fmla="*/ 281 h 1273"/>
                <a:gd name="T70" fmla="*/ 716 w 1165"/>
                <a:gd name="T71" fmla="*/ 241 h 1273"/>
                <a:gd name="T72" fmla="*/ 637 w 1165"/>
                <a:gd name="T73" fmla="*/ 225 h 1273"/>
                <a:gd name="T74" fmla="*/ 291 w 1165"/>
                <a:gd name="T75" fmla="*/ 219 h 1273"/>
                <a:gd name="T76" fmla="*/ 867 w 1165"/>
                <a:gd name="T77" fmla="*/ 891 h 1273"/>
                <a:gd name="T78" fmla="*/ 856 w 1165"/>
                <a:gd name="T79" fmla="*/ 824 h 1273"/>
                <a:gd name="T80" fmla="*/ 811 w 1165"/>
                <a:gd name="T81" fmla="*/ 773 h 1273"/>
                <a:gd name="T82" fmla="*/ 738 w 1165"/>
                <a:gd name="T83" fmla="*/ 745 h 1273"/>
                <a:gd name="T84" fmla="*/ 637 w 1165"/>
                <a:gd name="T85" fmla="*/ 734 h 1273"/>
                <a:gd name="T86" fmla="*/ 291 w 1165"/>
                <a:gd name="T87" fmla="*/ 1048 h 1273"/>
                <a:gd name="T88" fmla="*/ 637 w 1165"/>
                <a:gd name="T89" fmla="*/ 1048 h 1273"/>
                <a:gd name="T90" fmla="*/ 738 w 1165"/>
                <a:gd name="T91" fmla="*/ 1037 h 1273"/>
                <a:gd name="T92" fmla="*/ 811 w 1165"/>
                <a:gd name="T93" fmla="*/ 1009 h 1273"/>
                <a:gd name="T94" fmla="*/ 856 w 1165"/>
                <a:gd name="T95" fmla="*/ 964 h 1273"/>
                <a:gd name="T96" fmla="*/ 867 w 1165"/>
                <a:gd name="T97" fmla="*/ 89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65" h="1273">
                  <a:moveTo>
                    <a:pt x="1164" y="925"/>
                  </a:moveTo>
                  <a:lnTo>
                    <a:pt x="1164" y="925"/>
                  </a:lnTo>
                  <a:lnTo>
                    <a:pt x="1164" y="964"/>
                  </a:lnTo>
                  <a:lnTo>
                    <a:pt x="1158" y="1003"/>
                  </a:lnTo>
                  <a:lnTo>
                    <a:pt x="1147" y="1037"/>
                  </a:lnTo>
                  <a:lnTo>
                    <a:pt x="1136" y="1070"/>
                  </a:lnTo>
                  <a:lnTo>
                    <a:pt x="1113" y="1098"/>
                  </a:lnTo>
                  <a:lnTo>
                    <a:pt x="1091" y="1132"/>
                  </a:lnTo>
                  <a:lnTo>
                    <a:pt x="1069" y="1154"/>
                  </a:lnTo>
                  <a:lnTo>
                    <a:pt x="1035" y="1177"/>
                  </a:lnTo>
                  <a:lnTo>
                    <a:pt x="1001" y="1199"/>
                  </a:lnTo>
                  <a:lnTo>
                    <a:pt x="962" y="1216"/>
                  </a:lnTo>
                  <a:lnTo>
                    <a:pt x="923" y="1232"/>
                  </a:lnTo>
                  <a:lnTo>
                    <a:pt x="878" y="1244"/>
                  </a:lnTo>
                  <a:lnTo>
                    <a:pt x="828" y="1255"/>
                  </a:lnTo>
                  <a:lnTo>
                    <a:pt x="777" y="1266"/>
                  </a:lnTo>
                  <a:lnTo>
                    <a:pt x="660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732" y="6"/>
                  </a:lnTo>
                  <a:lnTo>
                    <a:pt x="783" y="12"/>
                  </a:lnTo>
                  <a:lnTo>
                    <a:pt x="828" y="23"/>
                  </a:lnTo>
                  <a:lnTo>
                    <a:pt x="873" y="34"/>
                  </a:lnTo>
                  <a:lnTo>
                    <a:pt x="912" y="51"/>
                  </a:lnTo>
                  <a:lnTo>
                    <a:pt x="951" y="68"/>
                  </a:lnTo>
                  <a:lnTo>
                    <a:pt x="979" y="90"/>
                  </a:lnTo>
                  <a:lnTo>
                    <a:pt x="1007" y="113"/>
                  </a:lnTo>
                  <a:lnTo>
                    <a:pt x="1035" y="140"/>
                  </a:lnTo>
                  <a:lnTo>
                    <a:pt x="1051" y="163"/>
                  </a:lnTo>
                  <a:lnTo>
                    <a:pt x="1074" y="196"/>
                  </a:lnTo>
                  <a:lnTo>
                    <a:pt x="1085" y="225"/>
                  </a:lnTo>
                  <a:lnTo>
                    <a:pt x="1096" y="258"/>
                  </a:lnTo>
                  <a:lnTo>
                    <a:pt x="1102" y="292"/>
                  </a:lnTo>
                  <a:lnTo>
                    <a:pt x="1102" y="331"/>
                  </a:lnTo>
                  <a:lnTo>
                    <a:pt x="1102" y="331"/>
                  </a:lnTo>
                  <a:lnTo>
                    <a:pt x="1096" y="376"/>
                  </a:lnTo>
                  <a:lnTo>
                    <a:pt x="1091" y="421"/>
                  </a:lnTo>
                  <a:lnTo>
                    <a:pt x="1074" y="460"/>
                  </a:lnTo>
                  <a:lnTo>
                    <a:pt x="1057" y="499"/>
                  </a:lnTo>
                  <a:lnTo>
                    <a:pt x="1029" y="532"/>
                  </a:lnTo>
                  <a:lnTo>
                    <a:pt x="1001" y="561"/>
                  </a:lnTo>
                  <a:lnTo>
                    <a:pt x="968" y="589"/>
                  </a:lnTo>
                  <a:lnTo>
                    <a:pt x="934" y="611"/>
                  </a:lnTo>
                  <a:lnTo>
                    <a:pt x="934" y="611"/>
                  </a:lnTo>
                  <a:lnTo>
                    <a:pt x="984" y="628"/>
                  </a:lnTo>
                  <a:lnTo>
                    <a:pt x="1029" y="656"/>
                  </a:lnTo>
                  <a:lnTo>
                    <a:pt x="1069" y="684"/>
                  </a:lnTo>
                  <a:lnTo>
                    <a:pt x="1102" y="723"/>
                  </a:lnTo>
                  <a:lnTo>
                    <a:pt x="1130" y="768"/>
                  </a:lnTo>
                  <a:lnTo>
                    <a:pt x="1147" y="813"/>
                  </a:lnTo>
                  <a:lnTo>
                    <a:pt x="1164" y="863"/>
                  </a:lnTo>
                  <a:lnTo>
                    <a:pt x="1164" y="925"/>
                  </a:lnTo>
                  <a:close/>
                  <a:moveTo>
                    <a:pt x="291" y="219"/>
                  </a:moveTo>
                  <a:lnTo>
                    <a:pt x="291" y="522"/>
                  </a:lnTo>
                  <a:lnTo>
                    <a:pt x="587" y="522"/>
                  </a:lnTo>
                  <a:lnTo>
                    <a:pt x="587" y="522"/>
                  </a:lnTo>
                  <a:lnTo>
                    <a:pt x="637" y="516"/>
                  </a:lnTo>
                  <a:lnTo>
                    <a:pt x="682" y="510"/>
                  </a:lnTo>
                  <a:lnTo>
                    <a:pt x="716" y="499"/>
                  </a:lnTo>
                  <a:lnTo>
                    <a:pt x="750" y="482"/>
                  </a:lnTo>
                  <a:lnTo>
                    <a:pt x="772" y="460"/>
                  </a:lnTo>
                  <a:lnTo>
                    <a:pt x="794" y="437"/>
                  </a:lnTo>
                  <a:lnTo>
                    <a:pt x="805" y="404"/>
                  </a:lnTo>
                  <a:lnTo>
                    <a:pt x="805" y="370"/>
                  </a:lnTo>
                  <a:lnTo>
                    <a:pt x="805" y="370"/>
                  </a:lnTo>
                  <a:lnTo>
                    <a:pt x="805" y="336"/>
                  </a:lnTo>
                  <a:lnTo>
                    <a:pt x="794" y="303"/>
                  </a:lnTo>
                  <a:lnTo>
                    <a:pt x="772" y="281"/>
                  </a:lnTo>
                  <a:lnTo>
                    <a:pt x="750" y="258"/>
                  </a:lnTo>
                  <a:lnTo>
                    <a:pt x="716" y="241"/>
                  </a:lnTo>
                  <a:lnTo>
                    <a:pt x="682" y="230"/>
                  </a:lnTo>
                  <a:lnTo>
                    <a:pt x="637" y="225"/>
                  </a:lnTo>
                  <a:lnTo>
                    <a:pt x="587" y="219"/>
                  </a:lnTo>
                  <a:lnTo>
                    <a:pt x="291" y="219"/>
                  </a:lnTo>
                  <a:close/>
                  <a:moveTo>
                    <a:pt x="867" y="891"/>
                  </a:moveTo>
                  <a:lnTo>
                    <a:pt x="867" y="891"/>
                  </a:lnTo>
                  <a:lnTo>
                    <a:pt x="867" y="858"/>
                  </a:lnTo>
                  <a:lnTo>
                    <a:pt x="856" y="824"/>
                  </a:lnTo>
                  <a:lnTo>
                    <a:pt x="833" y="796"/>
                  </a:lnTo>
                  <a:lnTo>
                    <a:pt x="811" y="773"/>
                  </a:lnTo>
                  <a:lnTo>
                    <a:pt x="777" y="757"/>
                  </a:lnTo>
                  <a:lnTo>
                    <a:pt x="738" y="745"/>
                  </a:lnTo>
                  <a:lnTo>
                    <a:pt x="688" y="734"/>
                  </a:lnTo>
                  <a:lnTo>
                    <a:pt x="637" y="734"/>
                  </a:lnTo>
                  <a:lnTo>
                    <a:pt x="291" y="734"/>
                  </a:lnTo>
                  <a:lnTo>
                    <a:pt x="291" y="1048"/>
                  </a:lnTo>
                  <a:lnTo>
                    <a:pt x="637" y="1048"/>
                  </a:lnTo>
                  <a:lnTo>
                    <a:pt x="637" y="1048"/>
                  </a:lnTo>
                  <a:lnTo>
                    <a:pt x="688" y="1048"/>
                  </a:lnTo>
                  <a:lnTo>
                    <a:pt x="738" y="1037"/>
                  </a:lnTo>
                  <a:lnTo>
                    <a:pt x="777" y="1026"/>
                  </a:lnTo>
                  <a:lnTo>
                    <a:pt x="811" y="1009"/>
                  </a:lnTo>
                  <a:lnTo>
                    <a:pt x="833" y="992"/>
                  </a:lnTo>
                  <a:lnTo>
                    <a:pt x="856" y="964"/>
                  </a:lnTo>
                  <a:lnTo>
                    <a:pt x="867" y="930"/>
                  </a:lnTo>
                  <a:lnTo>
                    <a:pt x="867" y="8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2" name="Freeform 26">
              <a:extLst>
                <a:ext uri="{FF2B5EF4-FFF2-40B4-BE49-F238E27FC236}">
                  <a16:creationId xmlns:a16="http://schemas.microsoft.com/office/drawing/2014/main" id="{3FB87768-2B62-5046-851A-FB5D0211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7788" y="3846513"/>
              <a:ext cx="404812" cy="458787"/>
            </a:xfrm>
            <a:custGeom>
              <a:avLst/>
              <a:gdLst>
                <a:gd name="T0" fmla="*/ 811 w 1125"/>
                <a:gd name="T1" fmla="*/ 1272 h 1273"/>
                <a:gd name="T2" fmla="*/ 564 w 1125"/>
                <a:gd name="T3" fmla="*/ 913 h 1273"/>
                <a:gd name="T4" fmla="*/ 548 w 1125"/>
                <a:gd name="T5" fmla="*/ 913 h 1273"/>
                <a:gd name="T6" fmla="*/ 296 w 1125"/>
                <a:gd name="T7" fmla="*/ 913 h 1273"/>
                <a:gd name="T8" fmla="*/ 296 w 1125"/>
                <a:gd name="T9" fmla="*/ 1272 h 1273"/>
                <a:gd name="T10" fmla="*/ 0 w 1125"/>
                <a:gd name="T11" fmla="*/ 1272 h 1273"/>
                <a:gd name="T12" fmla="*/ 0 w 1125"/>
                <a:gd name="T13" fmla="*/ 0 h 1273"/>
                <a:gd name="T14" fmla="*/ 548 w 1125"/>
                <a:gd name="T15" fmla="*/ 0 h 1273"/>
                <a:gd name="T16" fmla="*/ 548 w 1125"/>
                <a:gd name="T17" fmla="*/ 0 h 1273"/>
                <a:gd name="T18" fmla="*/ 609 w 1125"/>
                <a:gd name="T19" fmla="*/ 0 h 1273"/>
                <a:gd name="T20" fmla="*/ 671 w 1125"/>
                <a:gd name="T21" fmla="*/ 6 h 1273"/>
                <a:gd name="T22" fmla="*/ 726 w 1125"/>
                <a:gd name="T23" fmla="*/ 17 h 1273"/>
                <a:gd name="T24" fmla="*/ 777 w 1125"/>
                <a:gd name="T25" fmla="*/ 34 h 1273"/>
                <a:gd name="T26" fmla="*/ 827 w 1125"/>
                <a:gd name="T27" fmla="*/ 51 h 1273"/>
                <a:gd name="T28" fmla="*/ 872 w 1125"/>
                <a:gd name="T29" fmla="*/ 68 h 1273"/>
                <a:gd name="T30" fmla="*/ 917 w 1125"/>
                <a:gd name="T31" fmla="*/ 95 h 1273"/>
                <a:gd name="T32" fmla="*/ 950 w 1125"/>
                <a:gd name="T33" fmla="*/ 124 h 1273"/>
                <a:gd name="T34" fmla="*/ 984 w 1125"/>
                <a:gd name="T35" fmla="*/ 158 h 1273"/>
                <a:gd name="T36" fmla="*/ 1017 w 1125"/>
                <a:gd name="T37" fmla="*/ 191 h 1273"/>
                <a:gd name="T38" fmla="*/ 1040 w 1125"/>
                <a:gd name="T39" fmla="*/ 230 h 1273"/>
                <a:gd name="T40" fmla="*/ 1063 w 1125"/>
                <a:gd name="T41" fmla="*/ 269 h 1273"/>
                <a:gd name="T42" fmla="*/ 1079 w 1125"/>
                <a:gd name="T43" fmla="*/ 314 h 1273"/>
                <a:gd name="T44" fmla="*/ 1090 w 1125"/>
                <a:gd name="T45" fmla="*/ 359 h 1273"/>
                <a:gd name="T46" fmla="*/ 1095 w 1125"/>
                <a:gd name="T47" fmla="*/ 409 h 1273"/>
                <a:gd name="T48" fmla="*/ 1101 w 1125"/>
                <a:gd name="T49" fmla="*/ 460 h 1273"/>
                <a:gd name="T50" fmla="*/ 1101 w 1125"/>
                <a:gd name="T51" fmla="*/ 460 h 1273"/>
                <a:gd name="T52" fmla="*/ 1095 w 1125"/>
                <a:gd name="T53" fmla="*/ 527 h 1273"/>
                <a:gd name="T54" fmla="*/ 1085 w 1125"/>
                <a:gd name="T55" fmla="*/ 595 h 1273"/>
                <a:gd name="T56" fmla="*/ 1063 w 1125"/>
                <a:gd name="T57" fmla="*/ 650 h 1273"/>
                <a:gd name="T58" fmla="*/ 1034 w 1125"/>
                <a:gd name="T59" fmla="*/ 706 h 1273"/>
                <a:gd name="T60" fmla="*/ 995 w 1125"/>
                <a:gd name="T61" fmla="*/ 757 h 1273"/>
                <a:gd name="T62" fmla="*/ 950 w 1125"/>
                <a:gd name="T63" fmla="*/ 796 h 1273"/>
                <a:gd name="T64" fmla="*/ 900 w 1125"/>
                <a:gd name="T65" fmla="*/ 829 h 1273"/>
                <a:gd name="T66" fmla="*/ 839 w 1125"/>
                <a:gd name="T67" fmla="*/ 863 h 1273"/>
                <a:gd name="T68" fmla="*/ 1124 w 1125"/>
                <a:gd name="T69" fmla="*/ 1272 h 1273"/>
                <a:gd name="T70" fmla="*/ 811 w 1125"/>
                <a:gd name="T71" fmla="*/ 1272 h 1273"/>
                <a:gd name="T72" fmla="*/ 531 w 1125"/>
                <a:gd name="T73" fmla="*/ 241 h 1273"/>
                <a:gd name="T74" fmla="*/ 296 w 1125"/>
                <a:gd name="T75" fmla="*/ 241 h 1273"/>
                <a:gd name="T76" fmla="*/ 296 w 1125"/>
                <a:gd name="T77" fmla="*/ 684 h 1273"/>
                <a:gd name="T78" fmla="*/ 531 w 1125"/>
                <a:gd name="T79" fmla="*/ 684 h 1273"/>
                <a:gd name="T80" fmla="*/ 531 w 1125"/>
                <a:gd name="T81" fmla="*/ 684 h 1273"/>
                <a:gd name="T82" fmla="*/ 598 w 1125"/>
                <a:gd name="T83" fmla="*/ 678 h 1273"/>
                <a:gd name="T84" fmla="*/ 654 w 1125"/>
                <a:gd name="T85" fmla="*/ 667 h 1273"/>
                <a:gd name="T86" fmla="*/ 698 w 1125"/>
                <a:gd name="T87" fmla="*/ 650 h 1273"/>
                <a:gd name="T88" fmla="*/ 738 w 1125"/>
                <a:gd name="T89" fmla="*/ 622 h 1273"/>
                <a:gd name="T90" fmla="*/ 766 w 1125"/>
                <a:gd name="T91" fmla="*/ 589 h 1273"/>
                <a:gd name="T92" fmla="*/ 788 w 1125"/>
                <a:gd name="T93" fmla="*/ 555 h 1273"/>
                <a:gd name="T94" fmla="*/ 799 w 1125"/>
                <a:gd name="T95" fmla="*/ 510 h 1273"/>
                <a:gd name="T96" fmla="*/ 805 w 1125"/>
                <a:gd name="T97" fmla="*/ 460 h 1273"/>
                <a:gd name="T98" fmla="*/ 805 w 1125"/>
                <a:gd name="T99" fmla="*/ 460 h 1273"/>
                <a:gd name="T100" fmla="*/ 799 w 1125"/>
                <a:gd name="T101" fmla="*/ 409 h 1273"/>
                <a:gd name="T102" fmla="*/ 788 w 1125"/>
                <a:gd name="T103" fmla="*/ 364 h 1273"/>
                <a:gd name="T104" fmla="*/ 766 w 1125"/>
                <a:gd name="T105" fmla="*/ 331 h 1273"/>
                <a:gd name="T106" fmla="*/ 738 w 1125"/>
                <a:gd name="T107" fmla="*/ 297 h 1273"/>
                <a:gd name="T108" fmla="*/ 698 w 1125"/>
                <a:gd name="T109" fmla="*/ 275 h 1273"/>
                <a:gd name="T110" fmla="*/ 654 w 1125"/>
                <a:gd name="T111" fmla="*/ 253 h 1273"/>
                <a:gd name="T112" fmla="*/ 598 w 1125"/>
                <a:gd name="T113" fmla="*/ 241 h 1273"/>
                <a:gd name="T114" fmla="*/ 531 w 1125"/>
                <a:gd name="T115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3">
                  <a:moveTo>
                    <a:pt x="811" y="1272"/>
                  </a:moveTo>
                  <a:lnTo>
                    <a:pt x="564" y="913"/>
                  </a:lnTo>
                  <a:lnTo>
                    <a:pt x="548" y="913"/>
                  </a:lnTo>
                  <a:lnTo>
                    <a:pt x="296" y="913"/>
                  </a:lnTo>
                  <a:lnTo>
                    <a:pt x="296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09" y="0"/>
                  </a:lnTo>
                  <a:lnTo>
                    <a:pt x="671" y="6"/>
                  </a:lnTo>
                  <a:lnTo>
                    <a:pt x="726" y="17"/>
                  </a:lnTo>
                  <a:lnTo>
                    <a:pt x="777" y="34"/>
                  </a:lnTo>
                  <a:lnTo>
                    <a:pt x="827" y="51"/>
                  </a:lnTo>
                  <a:lnTo>
                    <a:pt x="872" y="68"/>
                  </a:lnTo>
                  <a:lnTo>
                    <a:pt x="917" y="95"/>
                  </a:lnTo>
                  <a:lnTo>
                    <a:pt x="950" y="124"/>
                  </a:lnTo>
                  <a:lnTo>
                    <a:pt x="984" y="158"/>
                  </a:lnTo>
                  <a:lnTo>
                    <a:pt x="1017" y="191"/>
                  </a:lnTo>
                  <a:lnTo>
                    <a:pt x="1040" y="230"/>
                  </a:lnTo>
                  <a:lnTo>
                    <a:pt x="1063" y="269"/>
                  </a:lnTo>
                  <a:lnTo>
                    <a:pt x="1079" y="314"/>
                  </a:lnTo>
                  <a:lnTo>
                    <a:pt x="1090" y="359"/>
                  </a:lnTo>
                  <a:lnTo>
                    <a:pt x="1095" y="409"/>
                  </a:lnTo>
                  <a:lnTo>
                    <a:pt x="1101" y="460"/>
                  </a:lnTo>
                  <a:lnTo>
                    <a:pt x="1101" y="460"/>
                  </a:lnTo>
                  <a:lnTo>
                    <a:pt x="1095" y="527"/>
                  </a:lnTo>
                  <a:lnTo>
                    <a:pt x="1085" y="595"/>
                  </a:lnTo>
                  <a:lnTo>
                    <a:pt x="1063" y="650"/>
                  </a:lnTo>
                  <a:lnTo>
                    <a:pt x="1034" y="706"/>
                  </a:lnTo>
                  <a:lnTo>
                    <a:pt x="995" y="757"/>
                  </a:lnTo>
                  <a:lnTo>
                    <a:pt x="950" y="796"/>
                  </a:lnTo>
                  <a:lnTo>
                    <a:pt x="900" y="829"/>
                  </a:lnTo>
                  <a:lnTo>
                    <a:pt x="839" y="863"/>
                  </a:lnTo>
                  <a:lnTo>
                    <a:pt x="1124" y="1272"/>
                  </a:lnTo>
                  <a:lnTo>
                    <a:pt x="811" y="1272"/>
                  </a:lnTo>
                  <a:close/>
                  <a:moveTo>
                    <a:pt x="531" y="241"/>
                  </a:moveTo>
                  <a:lnTo>
                    <a:pt x="296" y="241"/>
                  </a:lnTo>
                  <a:lnTo>
                    <a:pt x="296" y="684"/>
                  </a:lnTo>
                  <a:lnTo>
                    <a:pt x="531" y="684"/>
                  </a:lnTo>
                  <a:lnTo>
                    <a:pt x="531" y="684"/>
                  </a:lnTo>
                  <a:lnTo>
                    <a:pt x="598" y="678"/>
                  </a:lnTo>
                  <a:lnTo>
                    <a:pt x="654" y="667"/>
                  </a:lnTo>
                  <a:lnTo>
                    <a:pt x="698" y="650"/>
                  </a:lnTo>
                  <a:lnTo>
                    <a:pt x="738" y="622"/>
                  </a:lnTo>
                  <a:lnTo>
                    <a:pt x="766" y="589"/>
                  </a:lnTo>
                  <a:lnTo>
                    <a:pt x="788" y="555"/>
                  </a:lnTo>
                  <a:lnTo>
                    <a:pt x="799" y="510"/>
                  </a:lnTo>
                  <a:lnTo>
                    <a:pt x="805" y="460"/>
                  </a:lnTo>
                  <a:lnTo>
                    <a:pt x="805" y="460"/>
                  </a:lnTo>
                  <a:lnTo>
                    <a:pt x="799" y="409"/>
                  </a:lnTo>
                  <a:lnTo>
                    <a:pt x="788" y="364"/>
                  </a:lnTo>
                  <a:lnTo>
                    <a:pt x="766" y="331"/>
                  </a:lnTo>
                  <a:lnTo>
                    <a:pt x="738" y="297"/>
                  </a:lnTo>
                  <a:lnTo>
                    <a:pt x="698" y="275"/>
                  </a:lnTo>
                  <a:lnTo>
                    <a:pt x="654" y="253"/>
                  </a:lnTo>
                  <a:lnTo>
                    <a:pt x="598" y="241"/>
                  </a:lnTo>
                  <a:lnTo>
                    <a:pt x="531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C1AD927-0360-E247-86B3-C64CFD8C5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6888" y="3846513"/>
              <a:ext cx="512762" cy="458787"/>
            </a:xfrm>
            <a:custGeom>
              <a:avLst/>
              <a:gdLst>
                <a:gd name="T0" fmla="*/ 1002 w 1423"/>
                <a:gd name="T1" fmla="*/ 997 h 1273"/>
                <a:gd name="T2" fmla="*/ 409 w 1423"/>
                <a:gd name="T3" fmla="*/ 997 h 1273"/>
                <a:gd name="T4" fmla="*/ 297 w 1423"/>
                <a:gd name="T5" fmla="*/ 1272 h 1273"/>
                <a:gd name="T6" fmla="*/ 0 w 1423"/>
                <a:gd name="T7" fmla="*/ 1272 h 1273"/>
                <a:gd name="T8" fmla="*/ 565 w 1423"/>
                <a:gd name="T9" fmla="*/ 0 h 1273"/>
                <a:gd name="T10" fmla="*/ 857 w 1423"/>
                <a:gd name="T11" fmla="*/ 0 h 1273"/>
                <a:gd name="T12" fmla="*/ 1422 w 1423"/>
                <a:gd name="T13" fmla="*/ 1272 h 1273"/>
                <a:gd name="T14" fmla="*/ 1114 w 1423"/>
                <a:gd name="T15" fmla="*/ 1272 h 1273"/>
                <a:gd name="T16" fmla="*/ 1002 w 1423"/>
                <a:gd name="T17" fmla="*/ 997 h 1273"/>
                <a:gd name="T18" fmla="*/ 907 w 1423"/>
                <a:gd name="T19" fmla="*/ 773 h 1273"/>
                <a:gd name="T20" fmla="*/ 706 w 1423"/>
                <a:gd name="T21" fmla="*/ 286 h 1273"/>
                <a:gd name="T22" fmla="*/ 504 w 1423"/>
                <a:gd name="T23" fmla="*/ 773 h 1273"/>
                <a:gd name="T24" fmla="*/ 907 w 1423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3" h="1273">
                  <a:moveTo>
                    <a:pt x="1002" y="997"/>
                  </a:moveTo>
                  <a:lnTo>
                    <a:pt x="409" y="997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7" y="0"/>
                  </a:lnTo>
                  <a:lnTo>
                    <a:pt x="1422" y="1272"/>
                  </a:lnTo>
                  <a:lnTo>
                    <a:pt x="1114" y="1272"/>
                  </a:lnTo>
                  <a:lnTo>
                    <a:pt x="1002" y="997"/>
                  </a:lnTo>
                  <a:close/>
                  <a:moveTo>
                    <a:pt x="907" y="773"/>
                  </a:moveTo>
                  <a:lnTo>
                    <a:pt x="706" y="286"/>
                  </a:lnTo>
                  <a:lnTo>
                    <a:pt x="504" y="773"/>
                  </a:lnTo>
                  <a:lnTo>
                    <a:pt x="907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6BAEDC4F-9527-E144-AB5E-DE6DDDBDD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7275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2 w 1165"/>
                <a:gd name="T7" fmla="*/ 499 h 1273"/>
                <a:gd name="T8" fmla="*/ 292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1 w 1165"/>
                <a:gd name="T15" fmla="*/ 0 h 1273"/>
                <a:gd name="T16" fmla="*/ 874 w 1165"/>
                <a:gd name="T17" fmla="*/ 773 h 1273"/>
                <a:gd name="T18" fmla="*/ 874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2" y="499"/>
                  </a:lnTo>
                  <a:lnTo>
                    <a:pt x="292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4" y="773"/>
                  </a:lnTo>
                  <a:lnTo>
                    <a:pt x="874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D0CB7E22-4E83-EF48-B937-3C1E22B4B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5750" y="3838575"/>
              <a:ext cx="438150" cy="474663"/>
            </a:xfrm>
            <a:custGeom>
              <a:avLst/>
              <a:gdLst>
                <a:gd name="T0" fmla="*/ 0 w 1215"/>
                <a:gd name="T1" fmla="*/ 655 h 1318"/>
                <a:gd name="T2" fmla="*/ 18 w 1215"/>
                <a:gd name="T3" fmla="*/ 521 h 1318"/>
                <a:gd name="T4" fmla="*/ 56 w 1215"/>
                <a:gd name="T5" fmla="*/ 392 h 1318"/>
                <a:gd name="T6" fmla="*/ 118 w 1215"/>
                <a:gd name="T7" fmla="*/ 280 h 1318"/>
                <a:gd name="T8" fmla="*/ 196 w 1215"/>
                <a:gd name="T9" fmla="*/ 185 h 1318"/>
                <a:gd name="T10" fmla="*/ 297 w 1215"/>
                <a:gd name="T11" fmla="*/ 107 h 1318"/>
                <a:gd name="T12" fmla="*/ 415 w 1215"/>
                <a:gd name="T13" fmla="*/ 50 h 1318"/>
                <a:gd name="T14" fmla="*/ 549 w 1215"/>
                <a:gd name="T15" fmla="*/ 12 h 1318"/>
                <a:gd name="T16" fmla="*/ 689 w 1215"/>
                <a:gd name="T17" fmla="*/ 0 h 1318"/>
                <a:gd name="T18" fmla="*/ 773 w 1215"/>
                <a:gd name="T19" fmla="*/ 6 h 1318"/>
                <a:gd name="T20" fmla="*/ 924 w 1215"/>
                <a:gd name="T21" fmla="*/ 34 h 1318"/>
                <a:gd name="T22" fmla="*/ 1053 w 1215"/>
                <a:gd name="T23" fmla="*/ 90 h 1318"/>
                <a:gd name="T24" fmla="*/ 1164 w 1215"/>
                <a:gd name="T25" fmla="*/ 174 h 1318"/>
                <a:gd name="T26" fmla="*/ 1025 w 1215"/>
                <a:gd name="T27" fmla="*/ 398 h 1318"/>
                <a:gd name="T28" fmla="*/ 991 w 1215"/>
                <a:gd name="T29" fmla="*/ 364 h 1318"/>
                <a:gd name="T30" fmla="*/ 918 w 1215"/>
                <a:gd name="T31" fmla="*/ 308 h 1318"/>
                <a:gd name="T32" fmla="*/ 839 w 1215"/>
                <a:gd name="T33" fmla="*/ 269 h 1318"/>
                <a:gd name="T34" fmla="*/ 750 w 1215"/>
                <a:gd name="T35" fmla="*/ 252 h 1318"/>
                <a:gd name="T36" fmla="*/ 706 w 1215"/>
                <a:gd name="T37" fmla="*/ 252 h 1318"/>
                <a:gd name="T38" fmla="*/ 621 w 1215"/>
                <a:gd name="T39" fmla="*/ 258 h 1318"/>
                <a:gd name="T40" fmla="*/ 543 w 1215"/>
                <a:gd name="T41" fmla="*/ 280 h 1318"/>
                <a:gd name="T42" fmla="*/ 470 w 1215"/>
                <a:gd name="T43" fmla="*/ 314 h 1318"/>
                <a:gd name="T44" fmla="*/ 415 w 1215"/>
                <a:gd name="T45" fmla="*/ 364 h 1318"/>
                <a:gd name="T46" fmla="*/ 364 w 1215"/>
                <a:gd name="T47" fmla="*/ 420 h 1318"/>
                <a:gd name="T48" fmla="*/ 331 w 1215"/>
                <a:gd name="T49" fmla="*/ 493 h 1318"/>
                <a:gd name="T50" fmla="*/ 308 w 1215"/>
                <a:gd name="T51" fmla="*/ 571 h 1318"/>
                <a:gd name="T52" fmla="*/ 297 w 1215"/>
                <a:gd name="T53" fmla="*/ 655 h 1318"/>
                <a:gd name="T54" fmla="*/ 303 w 1215"/>
                <a:gd name="T55" fmla="*/ 700 h 1318"/>
                <a:gd name="T56" fmla="*/ 314 w 1215"/>
                <a:gd name="T57" fmla="*/ 785 h 1318"/>
                <a:gd name="T58" fmla="*/ 347 w 1215"/>
                <a:gd name="T59" fmla="*/ 857 h 1318"/>
                <a:gd name="T60" fmla="*/ 387 w 1215"/>
                <a:gd name="T61" fmla="*/ 924 h 1318"/>
                <a:gd name="T62" fmla="*/ 442 w 1215"/>
                <a:gd name="T63" fmla="*/ 975 h 1318"/>
                <a:gd name="T64" fmla="*/ 504 w 1215"/>
                <a:gd name="T65" fmla="*/ 1019 h 1318"/>
                <a:gd name="T66" fmla="*/ 583 w 1215"/>
                <a:gd name="T67" fmla="*/ 1048 h 1318"/>
                <a:gd name="T68" fmla="*/ 661 w 1215"/>
                <a:gd name="T69" fmla="*/ 1059 h 1318"/>
                <a:gd name="T70" fmla="*/ 706 w 1215"/>
                <a:gd name="T71" fmla="*/ 1064 h 1318"/>
                <a:gd name="T72" fmla="*/ 795 w 1215"/>
                <a:gd name="T73" fmla="*/ 1053 h 1318"/>
                <a:gd name="T74" fmla="*/ 879 w 1215"/>
                <a:gd name="T75" fmla="*/ 1025 h 1318"/>
                <a:gd name="T76" fmla="*/ 957 w 1215"/>
                <a:gd name="T77" fmla="*/ 981 h 1318"/>
                <a:gd name="T78" fmla="*/ 1025 w 1215"/>
                <a:gd name="T79" fmla="*/ 913 h 1318"/>
                <a:gd name="T80" fmla="*/ 1214 w 1215"/>
                <a:gd name="T81" fmla="*/ 1086 h 1318"/>
                <a:gd name="T82" fmla="*/ 1114 w 1215"/>
                <a:gd name="T83" fmla="*/ 1182 h 1318"/>
                <a:gd name="T84" fmla="*/ 991 w 1215"/>
                <a:gd name="T85" fmla="*/ 1254 h 1318"/>
                <a:gd name="T86" fmla="*/ 845 w 1215"/>
                <a:gd name="T87" fmla="*/ 1299 h 1318"/>
                <a:gd name="T88" fmla="*/ 689 w 1215"/>
                <a:gd name="T89" fmla="*/ 1317 h 1318"/>
                <a:gd name="T90" fmla="*/ 616 w 1215"/>
                <a:gd name="T91" fmla="*/ 1311 h 1318"/>
                <a:gd name="T92" fmla="*/ 482 w 1215"/>
                <a:gd name="T93" fmla="*/ 1288 h 1318"/>
                <a:gd name="T94" fmla="*/ 353 w 1215"/>
                <a:gd name="T95" fmla="*/ 1238 h 1318"/>
                <a:gd name="T96" fmla="*/ 246 w 1215"/>
                <a:gd name="T97" fmla="*/ 1171 h 1318"/>
                <a:gd name="T98" fmla="*/ 157 w 1215"/>
                <a:gd name="T99" fmla="*/ 1081 h 1318"/>
                <a:gd name="T100" fmla="*/ 85 w 1215"/>
                <a:gd name="T101" fmla="*/ 981 h 1318"/>
                <a:gd name="T102" fmla="*/ 34 w 1215"/>
                <a:gd name="T103" fmla="*/ 857 h 1318"/>
                <a:gd name="T104" fmla="*/ 6 w 1215"/>
                <a:gd name="T105" fmla="*/ 72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15" h="1318">
                  <a:moveTo>
                    <a:pt x="0" y="655"/>
                  </a:moveTo>
                  <a:lnTo>
                    <a:pt x="0" y="655"/>
                  </a:lnTo>
                  <a:lnTo>
                    <a:pt x="6" y="588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6" y="392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15" y="50"/>
                  </a:lnTo>
                  <a:lnTo>
                    <a:pt x="482" y="28"/>
                  </a:lnTo>
                  <a:lnTo>
                    <a:pt x="549" y="12"/>
                  </a:lnTo>
                  <a:lnTo>
                    <a:pt x="616" y="6"/>
                  </a:lnTo>
                  <a:lnTo>
                    <a:pt x="689" y="0"/>
                  </a:lnTo>
                  <a:lnTo>
                    <a:pt x="689" y="0"/>
                  </a:lnTo>
                  <a:lnTo>
                    <a:pt x="773" y="6"/>
                  </a:lnTo>
                  <a:lnTo>
                    <a:pt x="845" y="17"/>
                  </a:lnTo>
                  <a:lnTo>
                    <a:pt x="924" y="34"/>
                  </a:lnTo>
                  <a:lnTo>
                    <a:pt x="991" y="56"/>
                  </a:lnTo>
                  <a:lnTo>
                    <a:pt x="1053" y="90"/>
                  </a:lnTo>
                  <a:lnTo>
                    <a:pt x="1114" y="129"/>
                  </a:lnTo>
                  <a:lnTo>
                    <a:pt x="1164" y="174"/>
                  </a:lnTo>
                  <a:lnTo>
                    <a:pt x="1214" y="224"/>
                  </a:lnTo>
                  <a:lnTo>
                    <a:pt x="1025" y="398"/>
                  </a:lnTo>
                  <a:lnTo>
                    <a:pt x="1025" y="398"/>
                  </a:lnTo>
                  <a:lnTo>
                    <a:pt x="991" y="364"/>
                  </a:lnTo>
                  <a:lnTo>
                    <a:pt x="957" y="336"/>
                  </a:lnTo>
                  <a:lnTo>
                    <a:pt x="918" y="308"/>
                  </a:lnTo>
                  <a:lnTo>
                    <a:pt x="879" y="285"/>
                  </a:lnTo>
                  <a:lnTo>
                    <a:pt x="839" y="269"/>
                  </a:lnTo>
                  <a:lnTo>
                    <a:pt x="795" y="258"/>
                  </a:lnTo>
                  <a:lnTo>
                    <a:pt x="750" y="252"/>
                  </a:lnTo>
                  <a:lnTo>
                    <a:pt x="706" y="252"/>
                  </a:lnTo>
                  <a:lnTo>
                    <a:pt x="706" y="252"/>
                  </a:lnTo>
                  <a:lnTo>
                    <a:pt x="661" y="252"/>
                  </a:lnTo>
                  <a:lnTo>
                    <a:pt x="621" y="258"/>
                  </a:lnTo>
                  <a:lnTo>
                    <a:pt x="583" y="269"/>
                  </a:lnTo>
                  <a:lnTo>
                    <a:pt x="543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5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4" y="532"/>
                  </a:lnTo>
                  <a:lnTo>
                    <a:pt x="308" y="571"/>
                  </a:lnTo>
                  <a:lnTo>
                    <a:pt x="303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303" y="700"/>
                  </a:lnTo>
                  <a:lnTo>
                    <a:pt x="308" y="745"/>
                  </a:lnTo>
                  <a:lnTo>
                    <a:pt x="314" y="785"/>
                  </a:lnTo>
                  <a:lnTo>
                    <a:pt x="331" y="823"/>
                  </a:lnTo>
                  <a:lnTo>
                    <a:pt x="347" y="857"/>
                  </a:lnTo>
                  <a:lnTo>
                    <a:pt x="364" y="890"/>
                  </a:lnTo>
                  <a:lnTo>
                    <a:pt x="387" y="924"/>
                  </a:lnTo>
                  <a:lnTo>
                    <a:pt x="415" y="952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3" y="1048"/>
                  </a:lnTo>
                  <a:lnTo>
                    <a:pt x="621" y="1053"/>
                  </a:lnTo>
                  <a:lnTo>
                    <a:pt x="661" y="1059"/>
                  </a:lnTo>
                  <a:lnTo>
                    <a:pt x="706" y="1064"/>
                  </a:lnTo>
                  <a:lnTo>
                    <a:pt x="706" y="1064"/>
                  </a:lnTo>
                  <a:lnTo>
                    <a:pt x="750" y="1059"/>
                  </a:lnTo>
                  <a:lnTo>
                    <a:pt x="795" y="1053"/>
                  </a:lnTo>
                  <a:lnTo>
                    <a:pt x="839" y="1042"/>
                  </a:lnTo>
                  <a:lnTo>
                    <a:pt x="879" y="1025"/>
                  </a:lnTo>
                  <a:lnTo>
                    <a:pt x="918" y="1003"/>
                  </a:lnTo>
                  <a:lnTo>
                    <a:pt x="957" y="981"/>
                  </a:lnTo>
                  <a:lnTo>
                    <a:pt x="991" y="947"/>
                  </a:lnTo>
                  <a:lnTo>
                    <a:pt x="1025" y="913"/>
                  </a:lnTo>
                  <a:lnTo>
                    <a:pt x="1214" y="1086"/>
                  </a:lnTo>
                  <a:lnTo>
                    <a:pt x="1214" y="1086"/>
                  </a:lnTo>
                  <a:lnTo>
                    <a:pt x="1164" y="1137"/>
                  </a:lnTo>
                  <a:lnTo>
                    <a:pt x="1114" y="1182"/>
                  </a:lnTo>
                  <a:lnTo>
                    <a:pt x="1053" y="1221"/>
                  </a:lnTo>
                  <a:lnTo>
                    <a:pt x="991" y="1254"/>
                  </a:lnTo>
                  <a:lnTo>
                    <a:pt x="918" y="1283"/>
                  </a:lnTo>
                  <a:lnTo>
                    <a:pt x="845" y="1299"/>
                  </a:lnTo>
                  <a:lnTo>
                    <a:pt x="773" y="1311"/>
                  </a:lnTo>
                  <a:lnTo>
                    <a:pt x="689" y="1317"/>
                  </a:lnTo>
                  <a:lnTo>
                    <a:pt x="689" y="1317"/>
                  </a:lnTo>
                  <a:lnTo>
                    <a:pt x="616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5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81"/>
                  </a:lnTo>
                  <a:lnTo>
                    <a:pt x="56" y="918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589F8F0D-46F3-9B49-A169-A3C7DF34A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216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873 w 1165"/>
                <a:gd name="T5" fmla="*/ 1272 h 1273"/>
                <a:gd name="T6" fmla="*/ 873 w 1165"/>
                <a:gd name="T7" fmla="*/ 751 h 1273"/>
                <a:gd name="T8" fmla="*/ 297 w 1165"/>
                <a:gd name="T9" fmla="*/ 751 h 1273"/>
                <a:gd name="T10" fmla="*/ 297 w 1165"/>
                <a:gd name="T11" fmla="*/ 1272 h 1273"/>
                <a:gd name="T12" fmla="*/ 0 w 1165"/>
                <a:gd name="T13" fmla="*/ 1272 h 1273"/>
                <a:gd name="T14" fmla="*/ 0 w 1165"/>
                <a:gd name="T15" fmla="*/ 0 h 1273"/>
                <a:gd name="T16" fmla="*/ 297 w 1165"/>
                <a:gd name="T17" fmla="*/ 0 h 1273"/>
                <a:gd name="T18" fmla="*/ 297 w 1165"/>
                <a:gd name="T19" fmla="*/ 499 h 1273"/>
                <a:gd name="T20" fmla="*/ 873 w 1165"/>
                <a:gd name="T21" fmla="*/ 499 h 1273"/>
                <a:gd name="T22" fmla="*/ 873 w 1165"/>
                <a:gd name="T23" fmla="*/ 0 h 1273"/>
                <a:gd name="T24" fmla="*/ 1164 w 1165"/>
                <a:gd name="T25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873" y="1272"/>
                  </a:lnTo>
                  <a:lnTo>
                    <a:pt x="873" y="751"/>
                  </a:lnTo>
                  <a:lnTo>
                    <a:pt x="297" y="751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97" y="0"/>
                  </a:lnTo>
                  <a:lnTo>
                    <a:pt x="297" y="499"/>
                  </a:lnTo>
                  <a:lnTo>
                    <a:pt x="873" y="499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5D86F015-56BD-F049-993C-D3A31905C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363" y="3290888"/>
              <a:ext cx="398462" cy="457200"/>
            </a:xfrm>
            <a:custGeom>
              <a:avLst/>
              <a:gdLst>
                <a:gd name="T0" fmla="*/ 409 w 1108"/>
                <a:gd name="T1" fmla="*/ 240 h 1272"/>
                <a:gd name="T2" fmla="*/ 0 w 1108"/>
                <a:gd name="T3" fmla="*/ 240 h 1272"/>
                <a:gd name="T4" fmla="*/ 0 w 1108"/>
                <a:gd name="T5" fmla="*/ 0 h 1272"/>
                <a:gd name="T6" fmla="*/ 1107 w 1108"/>
                <a:gd name="T7" fmla="*/ 0 h 1272"/>
                <a:gd name="T8" fmla="*/ 1107 w 1108"/>
                <a:gd name="T9" fmla="*/ 240 h 1272"/>
                <a:gd name="T10" fmla="*/ 699 w 1108"/>
                <a:gd name="T11" fmla="*/ 240 h 1272"/>
                <a:gd name="T12" fmla="*/ 699 w 1108"/>
                <a:gd name="T13" fmla="*/ 1271 h 1272"/>
                <a:gd name="T14" fmla="*/ 409 w 1108"/>
                <a:gd name="T15" fmla="*/ 1271 h 1272"/>
                <a:gd name="T16" fmla="*/ 409 w 1108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8" h="1272">
                  <a:moveTo>
                    <a:pt x="409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7" y="0"/>
                  </a:lnTo>
                  <a:lnTo>
                    <a:pt x="1107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9" y="1271"/>
                  </a:lnTo>
                  <a:lnTo>
                    <a:pt x="409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D367F1F4-35D5-C648-A235-65FE737F6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5" y="3290888"/>
              <a:ext cx="404813" cy="457200"/>
            </a:xfrm>
            <a:custGeom>
              <a:avLst/>
              <a:gdLst>
                <a:gd name="T0" fmla="*/ 805 w 1125"/>
                <a:gd name="T1" fmla="*/ 1271 h 1272"/>
                <a:gd name="T2" fmla="*/ 565 w 1125"/>
                <a:gd name="T3" fmla="*/ 912 h 1272"/>
                <a:gd name="T4" fmla="*/ 549 w 1125"/>
                <a:gd name="T5" fmla="*/ 912 h 1272"/>
                <a:gd name="T6" fmla="*/ 291 w 1125"/>
                <a:gd name="T7" fmla="*/ 912 h 1272"/>
                <a:gd name="T8" fmla="*/ 291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9 w 1125"/>
                <a:gd name="T15" fmla="*/ 0 h 1272"/>
                <a:gd name="T16" fmla="*/ 549 w 1125"/>
                <a:gd name="T17" fmla="*/ 0 h 1272"/>
                <a:gd name="T18" fmla="*/ 610 w 1125"/>
                <a:gd name="T19" fmla="*/ 0 h 1272"/>
                <a:gd name="T20" fmla="*/ 672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2 w 1125"/>
                <a:gd name="T31" fmla="*/ 95 h 1272"/>
                <a:gd name="T32" fmla="*/ 951 w 1125"/>
                <a:gd name="T33" fmla="*/ 123 h 1272"/>
                <a:gd name="T34" fmla="*/ 985 w 1125"/>
                <a:gd name="T35" fmla="*/ 151 h 1272"/>
                <a:gd name="T36" fmla="*/ 1013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80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0 w 1125"/>
                <a:gd name="T55" fmla="*/ 593 h 1272"/>
                <a:gd name="T56" fmla="*/ 1063 w 1125"/>
                <a:gd name="T57" fmla="*/ 649 h 1272"/>
                <a:gd name="T58" fmla="*/ 1029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896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05 w 1125"/>
                <a:gd name="T71" fmla="*/ 1271 h 1272"/>
                <a:gd name="T72" fmla="*/ 532 w 1125"/>
                <a:gd name="T73" fmla="*/ 240 h 1272"/>
                <a:gd name="T74" fmla="*/ 291 w 1125"/>
                <a:gd name="T75" fmla="*/ 240 h 1272"/>
                <a:gd name="T76" fmla="*/ 291 w 1125"/>
                <a:gd name="T77" fmla="*/ 683 h 1272"/>
                <a:gd name="T78" fmla="*/ 532 w 1125"/>
                <a:gd name="T79" fmla="*/ 683 h 1272"/>
                <a:gd name="T80" fmla="*/ 532 w 1125"/>
                <a:gd name="T81" fmla="*/ 683 h 1272"/>
                <a:gd name="T82" fmla="*/ 593 w 1125"/>
                <a:gd name="T83" fmla="*/ 677 h 1272"/>
                <a:gd name="T84" fmla="*/ 649 w 1125"/>
                <a:gd name="T85" fmla="*/ 666 h 1272"/>
                <a:gd name="T86" fmla="*/ 694 w 1125"/>
                <a:gd name="T87" fmla="*/ 649 h 1272"/>
                <a:gd name="T88" fmla="*/ 733 w 1125"/>
                <a:gd name="T89" fmla="*/ 621 h 1272"/>
                <a:gd name="T90" fmla="*/ 767 w 1125"/>
                <a:gd name="T91" fmla="*/ 588 h 1272"/>
                <a:gd name="T92" fmla="*/ 783 w 1125"/>
                <a:gd name="T93" fmla="*/ 554 h 1272"/>
                <a:gd name="T94" fmla="*/ 800 w 1125"/>
                <a:gd name="T95" fmla="*/ 509 h 1272"/>
                <a:gd name="T96" fmla="*/ 800 w 1125"/>
                <a:gd name="T97" fmla="*/ 459 h 1272"/>
                <a:gd name="T98" fmla="*/ 800 w 1125"/>
                <a:gd name="T99" fmla="*/ 459 h 1272"/>
                <a:gd name="T100" fmla="*/ 800 w 1125"/>
                <a:gd name="T101" fmla="*/ 408 h 1272"/>
                <a:gd name="T102" fmla="*/ 783 w 1125"/>
                <a:gd name="T103" fmla="*/ 364 h 1272"/>
                <a:gd name="T104" fmla="*/ 767 w 1125"/>
                <a:gd name="T105" fmla="*/ 330 h 1272"/>
                <a:gd name="T106" fmla="*/ 733 w 1125"/>
                <a:gd name="T107" fmla="*/ 297 h 1272"/>
                <a:gd name="T108" fmla="*/ 694 w 1125"/>
                <a:gd name="T109" fmla="*/ 269 h 1272"/>
                <a:gd name="T110" fmla="*/ 649 w 1125"/>
                <a:gd name="T111" fmla="*/ 252 h 1272"/>
                <a:gd name="T112" fmla="*/ 593 w 1125"/>
                <a:gd name="T113" fmla="*/ 240 h 1272"/>
                <a:gd name="T114" fmla="*/ 532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05" y="1271"/>
                  </a:moveTo>
                  <a:lnTo>
                    <a:pt x="565" y="912"/>
                  </a:lnTo>
                  <a:lnTo>
                    <a:pt x="549" y="912"/>
                  </a:lnTo>
                  <a:lnTo>
                    <a:pt x="291" y="912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9" y="0"/>
                  </a:lnTo>
                  <a:lnTo>
                    <a:pt x="549" y="0"/>
                  </a:lnTo>
                  <a:lnTo>
                    <a:pt x="610" y="0"/>
                  </a:lnTo>
                  <a:lnTo>
                    <a:pt x="672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2" y="95"/>
                  </a:lnTo>
                  <a:lnTo>
                    <a:pt x="951" y="123"/>
                  </a:lnTo>
                  <a:lnTo>
                    <a:pt x="985" y="151"/>
                  </a:lnTo>
                  <a:lnTo>
                    <a:pt x="1013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80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0" y="593"/>
                  </a:lnTo>
                  <a:lnTo>
                    <a:pt x="1063" y="649"/>
                  </a:lnTo>
                  <a:lnTo>
                    <a:pt x="1029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896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05" y="1271"/>
                  </a:lnTo>
                  <a:close/>
                  <a:moveTo>
                    <a:pt x="532" y="240"/>
                  </a:moveTo>
                  <a:lnTo>
                    <a:pt x="291" y="240"/>
                  </a:lnTo>
                  <a:lnTo>
                    <a:pt x="291" y="683"/>
                  </a:lnTo>
                  <a:lnTo>
                    <a:pt x="532" y="683"/>
                  </a:lnTo>
                  <a:lnTo>
                    <a:pt x="532" y="683"/>
                  </a:lnTo>
                  <a:lnTo>
                    <a:pt x="593" y="677"/>
                  </a:lnTo>
                  <a:lnTo>
                    <a:pt x="649" y="666"/>
                  </a:lnTo>
                  <a:lnTo>
                    <a:pt x="694" y="649"/>
                  </a:lnTo>
                  <a:lnTo>
                    <a:pt x="733" y="621"/>
                  </a:lnTo>
                  <a:lnTo>
                    <a:pt x="767" y="588"/>
                  </a:lnTo>
                  <a:lnTo>
                    <a:pt x="783" y="554"/>
                  </a:lnTo>
                  <a:lnTo>
                    <a:pt x="800" y="509"/>
                  </a:lnTo>
                  <a:lnTo>
                    <a:pt x="800" y="459"/>
                  </a:lnTo>
                  <a:lnTo>
                    <a:pt x="800" y="459"/>
                  </a:lnTo>
                  <a:lnTo>
                    <a:pt x="800" y="408"/>
                  </a:lnTo>
                  <a:lnTo>
                    <a:pt x="783" y="364"/>
                  </a:lnTo>
                  <a:lnTo>
                    <a:pt x="767" y="330"/>
                  </a:lnTo>
                  <a:lnTo>
                    <a:pt x="733" y="297"/>
                  </a:lnTo>
                  <a:lnTo>
                    <a:pt x="694" y="269"/>
                  </a:lnTo>
                  <a:lnTo>
                    <a:pt x="649" y="252"/>
                  </a:lnTo>
                  <a:lnTo>
                    <a:pt x="593" y="240"/>
                  </a:lnTo>
                  <a:lnTo>
                    <a:pt x="532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9EC743DD-B41C-DD43-8E97-4AC8D58B7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075" y="3290888"/>
              <a:ext cx="514350" cy="457200"/>
            </a:xfrm>
            <a:custGeom>
              <a:avLst/>
              <a:gdLst>
                <a:gd name="T0" fmla="*/ 1001 w 1427"/>
                <a:gd name="T1" fmla="*/ 997 h 1272"/>
                <a:gd name="T2" fmla="*/ 414 w 1427"/>
                <a:gd name="T3" fmla="*/ 997 h 1272"/>
                <a:gd name="T4" fmla="*/ 302 w 1427"/>
                <a:gd name="T5" fmla="*/ 1271 h 1272"/>
                <a:gd name="T6" fmla="*/ 0 w 1427"/>
                <a:gd name="T7" fmla="*/ 1271 h 1272"/>
                <a:gd name="T8" fmla="*/ 565 w 1427"/>
                <a:gd name="T9" fmla="*/ 0 h 1272"/>
                <a:gd name="T10" fmla="*/ 856 w 1427"/>
                <a:gd name="T11" fmla="*/ 0 h 1272"/>
                <a:gd name="T12" fmla="*/ 1426 w 1427"/>
                <a:gd name="T13" fmla="*/ 1271 h 1272"/>
                <a:gd name="T14" fmla="*/ 1119 w 1427"/>
                <a:gd name="T15" fmla="*/ 1271 h 1272"/>
                <a:gd name="T16" fmla="*/ 1001 w 1427"/>
                <a:gd name="T17" fmla="*/ 997 h 1272"/>
                <a:gd name="T18" fmla="*/ 912 w 1427"/>
                <a:gd name="T19" fmla="*/ 772 h 1272"/>
                <a:gd name="T20" fmla="*/ 710 w 1427"/>
                <a:gd name="T21" fmla="*/ 285 h 1272"/>
                <a:gd name="T22" fmla="*/ 509 w 1427"/>
                <a:gd name="T23" fmla="*/ 772 h 1272"/>
                <a:gd name="T24" fmla="*/ 912 w 1427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1"/>
                  </a:lnTo>
                  <a:lnTo>
                    <a:pt x="1119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0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F6A7CE82-F81A-0C4E-B4D2-B250497EE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46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1 w 1165"/>
                <a:gd name="T7" fmla="*/ 498 h 1272"/>
                <a:gd name="T8" fmla="*/ 291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6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1" y="498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87364B10-4CD0-9345-A2D7-36F12D399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82950"/>
              <a:ext cx="381000" cy="473075"/>
            </a:xfrm>
            <a:custGeom>
              <a:avLst/>
              <a:gdLst>
                <a:gd name="T0" fmla="*/ 101 w 1059"/>
                <a:gd name="T1" fmla="*/ 947 h 1312"/>
                <a:gd name="T2" fmla="*/ 241 w 1059"/>
                <a:gd name="T3" fmla="*/ 1020 h 1312"/>
                <a:gd name="T4" fmla="*/ 409 w 1059"/>
                <a:gd name="T5" fmla="*/ 1070 h 1312"/>
                <a:gd name="T6" fmla="*/ 520 w 1059"/>
                <a:gd name="T7" fmla="*/ 1076 h 1312"/>
                <a:gd name="T8" fmla="*/ 677 w 1059"/>
                <a:gd name="T9" fmla="*/ 1053 h 1312"/>
                <a:gd name="T10" fmla="*/ 750 w 1059"/>
                <a:gd name="T11" fmla="*/ 997 h 1312"/>
                <a:gd name="T12" fmla="*/ 766 w 1059"/>
                <a:gd name="T13" fmla="*/ 941 h 1312"/>
                <a:gd name="T14" fmla="*/ 744 w 1059"/>
                <a:gd name="T15" fmla="*/ 885 h 1312"/>
                <a:gd name="T16" fmla="*/ 649 w 1059"/>
                <a:gd name="T17" fmla="*/ 824 h 1312"/>
                <a:gd name="T18" fmla="*/ 397 w 1059"/>
                <a:gd name="T19" fmla="*/ 757 h 1312"/>
                <a:gd name="T20" fmla="*/ 196 w 1059"/>
                <a:gd name="T21" fmla="*/ 684 h 1312"/>
                <a:gd name="T22" fmla="*/ 95 w 1059"/>
                <a:gd name="T23" fmla="*/ 599 h 1312"/>
                <a:gd name="T24" fmla="*/ 45 w 1059"/>
                <a:gd name="T25" fmla="*/ 510 h 1312"/>
                <a:gd name="T26" fmla="*/ 28 w 1059"/>
                <a:gd name="T27" fmla="*/ 398 h 1312"/>
                <a:gd name="T28" fmla="*/ 34 w 1059"/>
                <a:gd name="T29" fmla="*/ 314 h 1312"/>
                <a:gd name="T30" fmla="*/ 78 w 1059"/>
                <a:gd name="T31" fmla="*/ 207 h 1312"/>
                <a:gd name="T32" fmla="*/ 157 w 1059"/>
                <a:gd name="T33" fmla="*/ 118 h 1312"/>
                <a:gd name="T34" fmla="*/ 280 w 1059"/>
                <a:gd name="T35" fmla="*/ 51 h 1312"/>
                <a:gd name="T36" fmla="*/ 437 w 1059"/>
                <a:gd name="T37" fmla="*/ 6 h 1312"/>
                <a:gd name="T38" fmla="*/ 560 w 1059"/>
                <a:gd name="T39" fmla="*/ 0 h 1312"/>
                <a:gd name="T40" fmla="*/ 739 w 1059"/>
                <a:gd name="T41" fmla="*/ 17 h 1312"/>
                <a:gd name="T42" fmla="*/ 907 w 1059"/>
                <a:gd name="T43" fmla="*/ 62 h 1312"/>
                <a:gd name="T44" fmla="*/ 912 w 1059"/>
                <a:gd name="T45" fmla="*/ 336 h 1312"/>
                <a:gd name="T46" fmla="*/ 733 w 1059"/>
                <a:gd name="T47" fmla="*/ 258 h 1312"/>
                <a:gd name="T48" fmla="*/ 560 w 1059"/>
                <a:gd name="T49" fmla="*/ 235 h 1312"/>
                <a:gd name="T50" fmla="*/ 409 w 1059"/>
                <a:gd name="T51" fmla="*/ 258 h 1312"/>
                <a:gd name="T52" fmla="*/ 330 w 1059"/>
                <a:gd name="T53" fmla="*/ 325 h 1312"/>
                <a:gd name="T54" fmla="*/ 319 w 1059"/>
                <a:gd name="T55" fmla="*/ 381 h 1312"/>
                <a:gd name="T56" fmla="*/ 336 w 1059"/>
                <a:gd name="T57" fmla="*/ 437 h 1312"/>
                <a:gd name="T58" fmla="*/ 437 w 1059"/>
                <a:gd name="T59" fmla="*/ 499 h 1312"/>
                <a:gd name="T60" fmla="*/ 688 w 1059"/>
                <a:gd name="T61" fmla="*/ 560 h 1312"/>
                <a:gd name="T62" fmla="*/ 884 w 1059"/>
                <a:gd name="T63" fmla="*/ 633 h 1312"/>
                <a:gd name="T64" fmla="*/ 990 w 1059"/>
                <a:gd name="T65" fmla="*/ 717 h 1312"/>
                <a:gd name="T66" fmla="*/ 1040 w 1059"/>
                <a:gd name="T67" fmla="*/ 807 h 1312"/>
                <a:gd name="T68" fmla="*/ 1058 w 1059"/>
                <a:gd name="T69" fmla="*/ 919 h 1312"/>
                <a:gd name="T70" fmla="*/ 1046 w 1059"/>
                <a:gd name="T71" fmla="*/ 997 h 1312"/>
                <a:gd name="T72" fmla="*/ 1007 w 1059"/>
                <a:gd name="T73" fmla="*/ 1104 h 1312"/>
                <a:gd name="T74" fmla="*/ 923 w 1059"/>
                <a:gd name="T75" fmla="*/ 1199 h 1312"/>
                <a:gd name="T76" fmla="*/ 806 w 1059"/>
                <a:gd name="T77" fmla="*/ 1266 h 1312"/>
                <a:gd name="T78" fmla="*/ 643 w 1059"/>
                <a:gd name="T79" fmla="*/ 1305 h 1312"/>
                <a:gd name="T80" fmla="*/ 520 w 1059"/>
                <a:gd name="T81" fmla="*/ 1311 h 1312"/>
                <a:gd name="T82" fmla="*/ 296 w 1059"/>
                <a:gd name="T83" fmla="*/ 1289 h 1312"/>
                <a:gd name="T84" fmla="*/ 101 w 1059"/>
                <a:gd name="T85" fmla="*/ 1227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9" h="1312">
                  <a:moveTo>
                    <a:pt x="0" y="1165"/>
                  </a:moveTo>
                  <a:lnTo>
                    <a:pt x="101" y="947"/>
                  </a:lnTo>
                  <a:lnTo>
                    <a:pt x="101" y="947"/>
                  </a:lnTo>
                  <a:lnTo>
                    <a:pt x="146" y="975"/>
                  </a:lnTo>
                  <a:lnTo>
                    <a:pt x="191" y="997"/>
                  </a:lnTo>
                  <a:lnTo>
                    <a:pt x="241" y="1020"/>
                  </a:lnTo>
                  <a:lnTo>
                    <a:pt x="296" y="1042"/>
                  </a:lnTo>
                  <a:lnTo>
                    <a:pt x="347" y="1059"/>
                  </a:lnTo>
                  <a:lnTo>
                    <a:pt x="409" y="1070"/>
                  </a:lnTo>
                  <a:lnTo>
                    <a:pt x="465" y="1076"/>
                  </a:lnTo>
                  <a:lnTo>
                    <a:pt x="520" y="1076"/>
                  </a:lnTo>
                  <a:lnTo>
                    <a:pt x="520" y="1076"/>
                  </a:lnTo>
                  <a:lnTo>
                    <a:pt x="582" y="1076"/>
                  </a:lnTo>
                  <a:lnTo>
                    <a:pt x="632" y="1070"/>
                  </a:lnTo>
                  <a:lnTo>
                    <a:pt x="677" y="1053"/>
                  </a:lnTo>
                  <a:lnTo>
                    <a:pt x="711" y="1036"/>
                  </a:lnTo>
                  <a:lnTo>
                    <a:pt x="733" y="1020"/>
                  </a:lnTo>
                  <a:lnTo>
                    <a:pt x="750" y="997"/>
                  </a:lnTo>
                  <a:lnTo>
                    <a:pt x="761" y="969"/>
                  </a:lnTo>
                  <a:lnTo>
                    <a:pt x="766" y="941"/>
                  </a:lnTo>
                  <a:lnTo>
                    <a:pt x="766" y="941"/>
                  </a:lnTo>
                  <a:lnTo>
                    <a:pt x="761" y="919"/>
                  </a:lnTo>
                  <a:lnTo>
                    <a:pt x="755" y="902"/>
                  </a:lnTo>
                  <a:lnTo>
                    <a:pt x="744" y="885"/>
                  </a:lnTo>
                  <a:lnTo>
                    <a:pt x="733" y="868"/>
                  </a:lnTo>
                  <a:lnTo>
                    <a:pt x="699" y="840"/>
                  </a:lnTo>
                  <a:lnTo>
                    <a:pt x="649" y="824"/>
                  </a:lnTo>
                  <a:lnTo>
                    <a:pt x="593" y="807"/>
                  </a:lnTo>
                  <a:lnTo>
                    <a:pt x="532" y="790"/>
                  </a:lnTo>
                  <a:lnTo>
                    <a:pt x="397" y="757"/>
                  </a:lnTo>
                  <a:lnTo>
                    <a:pt x="330" y="734"/>
                  </a:lnTo>
                  <a:lnTo>
                    <a:pt x="263" y="712"/>
                  </a:lnTo>
                  <a:lnTo>
                    <a:pt x="196" y="684"/>
                  </a:lnTo>
                  <a:lnTo>
                    <a:pt x="140" y="644"/>
                  </a:lnTo>
                  <a:lnTo>
                    <a:pt x="118" y="622"/>
                  </a:lnTo>
                  <a:lnTo>
                    <a:pt x="95" y="599"/>
                  </a:lnTo>
                  <a:lnTo>
                    <a:pt x="78" y="571"/>
                  </a:lnTo>
                  <a:lnTo>
                    <a:pt x="62" y="544"/>
                  </a:lnTo>
                  <a:lnTo>
                    <a:pt x="45" y="510"/>
                  </a:lnTo>
                  <a:lnTo>
                    <a:pt x="34" y="476"/>
                  </a:lnTo>
                  <a:lnTo>
                    <a:pt x="28" y="437"/>
                  </a:lnTo>
                  <a:lnTo>
                    <a:pt x="28" y="398"/>
                  </a:lnTo>
                  <a:lnTo>
                    <a:pt x="28" y="398"/>
                  </a:lnTo>
                  <a:lnTo>
                    <a:pt x="28" y="353"/>
                  </a:lnTo>
                  <a:lnTo>
                    <a:pt x="34" y="314"/>
                  </a:lnTo>
                  <a:lnTo>
                    <a:pt x="45" y="280"/>
                  </a:lnTo>
                  <a:lnTo>
                    <a:pt x="62" y="241"/>
                  </a:lnTo>
                  <a:lnTo>
                    <a:pt x="78" y="207"/>
                  </a:lnTo>
                  <a:lnTo>
                    <a:pt x="101" y="174"/>
                  </a:lnTo>
                  <a:lnTo>
                    <a:pt x="129" y="146"/>
                  </a:lnTo>
                  <a:lnTo>
                    <a:pt x="157" y="118"/>
                  </a:lnTo>
                  <a:lnTo>
                    <a:pt x="196" y="90"/>
                  </a:lnTo>
                  <a:lnTo>
                    <a:pt x="235" y="67"/>
                  </a:lnTo>
                  <a:lnTo>
                    <a:pt x="280" y="51"/>
                  </a:lnTo>
                  <a:lnTo>
                    <a:pt x="324" y="34"/>
                  </a:lnTo>
                  <a:lnTo>
                    <a:pt x="380" y="17"/>
                  </a:lnTo>
                  <a:lnTo>
                    <a:pt x="437" y="6"/>
                  </a:lnTo>
                  <a:lnTo>
                    <a:pt x="498" y="0"/>
                  </a:lnTo>
                  <a:lnTo>
                    <a:pt x="560" y="0"/>
                  </a:lnTo>
                  <a:lnTo>
                    <a:pt x="560" y="0"/>
                  </a:lnTo>
                  <a:lnTo>
                    <a:pt x="621" y="0"/>
                  </a:lnTo>
                  <a:lnTo>
                    <a:pt x="683" y="6"/>
                  </a:lnTo>
                  <a:lnTo>
                    <a:pt x="739" y="17"/>
                  </a:lnTo>
                  <a:lnTo>
                    <a:pt x="800" y="28"/>
                  </a:lnTo>
                  <a:lnTo>
                    <a:pt x="856" y="45"/>
                  </a:lnTo>
                  <a:lnTo>
                    <a:pt x="907" y="62"/>
                  </a:lnTo>
                  <a:lnTo>
                    <a:pt x="957" y="84"/>
                  </a:lnTo>
                  <a:lnTo>
                    <a:pt x="1002" y="112"/>
                  </a:lnTo>
                  <a:lnTo>
                    <a:pt x="912" y="336"/>
                  </a:lnTo>
                  <a:lnTo>
                    <a:pt x="912" y="336"/>
                  </a:lnTo>
                  <a:lnTo>
                    <a:pt x="822" y="292"/>
                  </a:lnTo>
                  <a:lnTo>
                    <a:pt x="733" y="258"/>
                  </a:lnTo>
                  <a:lnTo>
                    <a:pt x="643" y="241"/>
                  </a:lnTo>
                  <a:lnTo>
                    <a:pt x="560" y="235"/>
                  </a:lnTo>
                  <a:lnTo>
                    <a:pt x="560" y="235"/>
                  </a:lnTo>
                  <a:lnTo>
                    <a:pt x="498" y="241"/>
                  </a:lnTo>
                  <a:lnTo>
                    <a:pt x="447" y="247"/>
                  </a:lnTo>
                  <a:lnTo>
                    <a:pt x="409" y="258"/>
                  </a:lnTo>
                  <a:lnTo>
                    <a:pt x="375" y="280"/>
                  </a:lnTo>
                  <a:lnTo>
                    <a:pt x="347" y="297"/>
                  </a:lnTo>
                  <a:lnTo>
                    <a:pt x="330" y="325"/>
                  </a:lnTo>
                  <a:lnTo>
                    <a:pt x="324" y="353"/>
                  </a:lnTo>
                  <a:lnTo>
                    <a:pt x="319" y="381"/>
                  </a:lnTo>
                  <a:lnTo>
                    <a:pt x="319" y="381"/>
                  </a:lnTo>
                  <a:lnTo>
                    <a:pt x="319" y="403"/>
                  </a:lnTo>
                  <a:lnTo>
                    <a:pt x="330" y="421"/>
                  </a:lnTo>
                  <a:lnTo>
                    <a:pt x="336" y="437"/>
                  </a:lnTo>
                  <a:lnTo>
                    <a:pt x="352" y="454"/>
                  </a:lnTo>
                  <a:lnTo>
                    <a:pt x="386" y="476"/>
                  </a:lnTo>
                  <a:lnTo>
                    <a:pt x="437" y="499"/>
                  </a:lnTo>
                  <a:lnTo>
                    <a:pt x="492" y="516"/>
                  </a:lnTo>
                  <a:lnTo>
                    <a:pt x="554" y="532"/>
                  </a:lnTo>
                  <a:lnTo>
                    <a:pt x="688" y="560"/>
                  </a:lnTo>
                  <a:lnTo>
                    <a:pt x="755" y="583"/>
                  </a:lnTo>
                  <a:lnTo>
                    <a:pt x="822" y="605"/>
                  </a:lnTo>
                  <a:lnTo>
                    <a:pt x="884" y="633"/>
                  </a:lnTo>
                  <a:lnTo>
                    <a:pt x="940" y="672"/>
                  </a:lnTo>
                  <a:lnTo>
                    <a:pt x="968" y="694"/>
                  </a:lnTo>
                  <a:lnTo>
                    <a:pt x="990" y="717"/>
                  </a:lnTo>
                  <a:lnTo>
                    <a:pt x="1007" y="745"/>
                  </a:lnTo>
                  <a:lnTo>
                    <a:pt x="1024" y="773"/>
                  </a:lnTo>
                  <a:lnTo>
                    <a:pt x="1040" y="807"/>
                  </a:lnTo>
                  <a:lnTo>
                    <a:pt x="1046" y="840"/>
                  </a:lnTo>
                  <a:lnTo>
                    <a:pt x="1058" y="880"/>
                  </a:lnTo>
                  <a:lnTo>
                    <a:pt x="1058" y="919"/>
                  </a:lnTo>
                  <a:lnTo>
                    <a:pt x="1058" y="919"/>
                  </a:lnTo>
                  <a:lnTo>
                    <a:pt x="1058" y="958"/>
                  </a:lnTo>
                  <a:lnTo>
                    <a:pt x="1046" y="997"/>
                  </a:lnTo>
                  <a:lnTo>
                    <a:pt x="1040" y="1036"/>
                  </a:lnTo>
                  <a:lnTo>
                    <a:pt x="1024" y="1070"/>
                  </a:lnTo>
                  <a:lnTo>
                    <a:pt x="1007" y="1104"/>
                  </a:lnTo>
                  <a:lnTo>
                    <a:pt x="985" y="1137"/>
                  </a:lnTo>
                  <a:lnTo>
                    <a:pt x="957" y="1165"/>
                  </a:lnTo>
                  <a:lnTo>
                    <a:pt x="923" y="1199"/>
                  </a:lnTo>
                  <a:lnTo>
                    <a:pt x="889" y="1221"/>
                  </a:lnTo>
                  <a:lnTo>
                    <a:pt x="850" y="1244"/>
                  </a:lnTo>
                  <a:lnTo>
                    <a:pt x="806" y="1266"/>
                  </a:lnTo>
                  <a:lnTo>
                    <a:pt x="755" y="1283"/>
                  </a:lnTo>
                  <a:lnTo>
                    <a:pt x="705" y="1294"/>
                  </a:lnTo>
                  <a:lnTo>
                    <a:pt x="643" y="1305"/>
                  </a:lnTo>
                  <a:lnTo>
                    <a:pt x="582" y="1311"/>
                  </a:lnTo>
                  <a:lnTo>
                    <a:pt x="520" y="1311"/>
                  </a:lnTo>
                  <a:lnTo>
                    <a:pt x="520" y="1311"/>
                  </a:lnTo>
                  <a:lnTo>
                    <a:pt x="442" y="1311"/>
                  </a:lnTo>
                  <a:lnTo>
                    <a:pt x="369" y="1305"/>
                  </a:lnTo>
                  <a:lnTo>
                    <a:pt x="296" y="1289"/>
                  </a:lnTo>
                  <a:lnTo>
                    <a:pt x="229" y="1272"/>
                  </a:lnTo>
                  <a:lnTo>
                    <a:pt x="162" y="1249"/>
                  </a:lnTo>
                  <a:lnTo>
                    <a:pt x="101" y="1227"/>
                  </a:lnTo>
                  <a:lnTo>
                    <a:pt x="50" y="1199"/>
                  </a:lnTo>
                  <a:lnTo>
                    <a:pt x="0" y="11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A7661A18-0A1E-204C-811A-779E7BAE4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025" y="3290888"/>
              <a:ext cx="344488" cy="457200"/>
            </a:xfrm>
            <a:custGeom>
              <a:avLst/>
              <a:gdLst>
                <a:gd name="T0" fmla="*/ 291 w 958"/>
                <a:gd name="T1" fmla="*/ 235 h 1272"/>
                <a:gd name="T2" fmla="*/ 291 w 958"/>
                <a:gd name="T3" fmla="*/ 571 h 1272"/>
                <a:gd name="T4" fmla="*/ 878 w 958"/>
                <a:gd name="T5" fmla="*/ 571 h 1272"/>
                <a:gd name="T6" fmla="*/ 878 w 958"/>
                <a:gd name="T7" fmla="*/ 806 h 1272"/>
                <a:gd name="T8" fmla="*/ 291 w 958"/>
                <a:gd name="T9" fmla="*/ 806 h 1272"/>
                <a:gd name="T10" fmla="*/ 291 w 958"/>
                <a:gd name="T11" fmla="*/ 1271 h 1272"/>
                <a:gd name="T12" fmla="*/ 0 w 958"/>
                <a:gd name="T13" fmla="*/ 1271 h 1272"/>
                <a:gd name="T14" fmla="*/ 0 w 958"/>
                <a:gd name="T15" fmla="*/ 0 h 1272"/>
                <a:gd name="T16" fmla="*/ 957 w 958"/>
                <a:gd name="T17" fmla="*/ 0 h 1272"/>
                <a:gd name="T18" fmla="*/ 957 w 958"/>
                <a:gd name="T19" fmla="*/ 235 h 1272"/>
                <a:gd name="T20" fmla="*/ 291 w 958"/>
                <a:gd name="T21" fmla="*/ 235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8" h="1272">
                  <a:moveTo>
                    <a:pt x="291" y="235"/>
                  </a:moveTo>
                  <a:lnTo>
                    <a:pt x="291" y="571"/>
                  </a:lnTo>
                  <a:lnTo>
                    <a:pt x="878" y="571"/>
                  </a:lnTo>
                  <a:lnTo>
                    <a:pt x="878" y="806"/>
                  </a:lnTo>
                  <a:lnTo>
                    <a:pt x="291" y="806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5"/>
                  </a:lnTo>
                  <a:lnTo>
                    <a:pt x="291" y="2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444E927D-9CD6-1A47-B9CC-806E54754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025" y="3282950"/>
              <a:ext cx="501650" cy="473075"/>
            </a:xfrm>
            <a:custGeom>
              <a:avLst/>
              <a:gdLst>
                <a:gd name="T0" fmla="*/ 6 w 1394"/>
                <a:gd name="T1" fmla="*/ 589 h 1312"/>
                <a:gd name="T2" fmla="*/ 57 w 1394"/>
                <a:gd name="T3" fmla="*/ 393 h 1312"/>
                <a:gd name="T4" fmla="*/ 157 w 1394"/>
                <a:gd name="T5" fmla="*/ 230 h 1312"/>
                <a:gd name="T6" fmla="*/ 303 w 1394"/>
                <a:gd name="T7" fmla="*/ 107 h 1312"/>
                <a:gd name="T8" fmla="*/ 488 w 1394"/>
                <a:gd name="T9" fmla="*/ 28 h 1312"/>
                <a:gd name="T10" fmla="*/ 700 w 1394"/>
                <a:gd name="T11" fmla="*/ 0 h 1312"/>
                <a:gd name="T12" fmla="*/ 840 w 1394"/>
                <a:gd name="T13" fmla="*/ 12 h 1312"/>
                <a:gd name="T14" fmla="*/ 1036 w 1394"/>
                <a:gd name="T15" fmla="*/ 73 h 1312"/>
                <a:gd name="T16" fmla="*/ 1191 w 1394"/>
                <a:gd name="T17" fmla="*/ 185 h 1312"/>
                <a:gd name="T18" fmla="*/ 1309 w 1394"/>
                <a:gd name="T19" fmla="*/ 336 h 1312"/>
                <a:gd name="T20" fmla="*/ 1376 w 1394"/>
                <a:gd name="T21" fmla="*/ 521 h 1312"/>
                <a:gd name="T22" fmla="*/ 1393 w 1394"/>
                <a:gd name="T23" fmla="*/ 656 h 1312"/>
                <a:gd name="T24" fmla="*/ 1359 w 1394"/>
                <a:gd name="T25" fmla="*/ 857 h 1312"/>
                <a:gd name="T26" fmla="*/ 1275 w 1394"/>
                <a:gd name="T27" fmla="*/ 1031 h 1312"/>
                <a:gd name="T28" fmla="*/ 1148 w 1394"/>
                <a:gd name="T29" fmla="*/ 1171 h 1312"/>
                <a:gd name="T30" fmla="*/ 974 w 1394"/>
                <a:gd name="T31" fmla="*/ 1266 h 1312"/>
                <a:gd name="T32" fmla="*/ 773 w 1394"/>
                <a:gd name="T33" fmla="*/ 1311 h 1312"/>
                <a:gd name="T34" fmla="*/ 622 w 1394"/>
                <a:gd name="T35" fmla="*/ 1311 h 1312"/>
                <a:gd name="T36" fmla="*/ 420 w 1394"/>
                <a:gd name="T37" fmla="*/ 1266 h 1312"/>
                <a:gd name="T38" fmla="*/ 247 w 1394"/>
                <a:gd name="T39" fmla="*/ 1171 h 1312"/>
                <a:gd name="T40" fmla="*/ 118 w 1394"/>
                <a:gd name="T41" fmla="*/ 1031 h 1312"/>
                <a:gd name="T42" fmla="*/ 34 w 1394"/>
                <a:gd name="T43" fmla="*/ 857 h 1312"/>
                <a:gd name="T44" fmla="*/ 0 w 1394"/>
                <a:gd name="T45" fmla="*/ 656 h 1312"/>
                <a:gd name="T46" fmla="*/ 1092 w 1394"/>
                <a:gd name="T47" fmla="*/ 611 h 1312"/>
                <a:gd name="T48" fmla="*/ 1063 w 1394"/>
                <a:gd name="T49" fmla="*/ 493 h 1312"/>
                <a:gd name="T50" fmla="*/ 1008 w 1394"/>
                <a:gd name="T51" fmla="*/ 393 h 1312"/>
                <a:gd name="T52" fmla="*/ 924 w 1394"/>
                <a:gd name="T53" fmla="*/ 314 h 1312"/>
                <a:gd name="T54" fmla="*/ 817 w 1394"/>
                <a:gd name="T55" fmla="*/ 269 h 1312"/>
                <a:gd name="T56" fmla="*/ 700 w 1394"/>
                <a:gd name="T57" fmla="*/ 252 h 1312"/>
                <a:gd name="T58" fmla="*/ 616 w 1394"/>
                <a:gd name="T59" fmla="*/ 258 h 1312"/>
                <a:gd name="T60" fmla="*/ 504 w 1394"/>
                <a:gd name="T61" fmla="*/ 297 h 1312"/>
                <a:gd name="T62" fmla="*/ 415 w 1394"/>
                <a:gd name="T63" fmla="*/ 364 h 1312"/>
                <a:gd name="T64" fmla="*/ 347 w 1394"/>
                <a:gd name="T65" fmla="*/ 454 h 1312"/>
                <a:gd name="T66" fmla="*/ 309 w 1394"/>
                <a:gd name="T67" fmla="*/ 571 h 1312"/>
                <a:gd name="T68" fmla="*/ 303 w 1394"/>
                <a:gd name="T69" fmla="*/ 656 h 1312"/>
                <a:gd name="T70" fmla="*/ 319 w 1394"/>
                <a:gd name="T71" fmla="*/ 785 h 1312"/>
                <a:gd name="T72" fmla="*/ 365 w 1394"/>
                <a:gd name="T73" fmla="*/ 891 h 1312"/>
                <a:gd name="T74" fmla="*/ 443 w 1394"/>
                <a:gd name="T75" fmla="*/ 975 h 1312"/>
                <a:gd name="T76" fmla="*/ 538 w 1394"/>
                <a:gd name="T77" fmla="*/ 1031 h 1312"/>
                <a:gd name="T78" fmla="*/ 656 w 1394"/>
                <a:gd name="T79" fmla="*/ 1059 h 1312"/>
                <a:gd name="T80" fmla="*/ 739 w 1394"/>
                <a:gd name="T81" fmla="*/ 1059 h 1312"/>
                <a:gd name="T82" fmla="*/ 857 w 1394"/>
                <a:gd name="T83" fmla="*/ 1031 h 1312"/>
                <a:gd name="T84" fmla="*/ 952 w 1394"/>
                <a:gd name="T85" fmla="*/ 975 h 1312"/>
                <a:gd name="T86" fmla="*/ 1030 w 1394"/>
                <a:gd name="T87" fmla="*/ 891 h 1312"/>
                <a:gd name="T88" fmla="*/ 1075 w 1394"/>
                <a:gd name="T89" fmla="*/ 785 h 1312"/>
                <a:gd name="T90" fmla="*/ 1097 w 1394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94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7" y="393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202" y="185"/>
                  </a:lnTo>
                  <a:lnTo>
                    <a:pt x="247" y="146"/>
                  </a:lnTo>
                  <a:lnTo>
                    <a:pt x="303" y="107"/>
                  </a:lnTo>
                  <a:lnTo>
                    <a:pt x="359" y="79"/>
                  </a:lnTo>
                  <a:lnTo>
                    <a:pt x="420" y="51"/>
                  </a:lnTo>
                  <a:lnTo>
                    <a:pt x="488" y="28"/>
                  </a:lnTo>
                  <a:lnTo>
                    <a:pt x="555" y="12"/>
                  </a:lnTo>
                  <a:lnTo>
                    <a:pt x="622" y="0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3" y="0"/>
                  </a:lnTo>
                  <a:lnTo>
                    <a:pt x="840" y="12"/>
                  </a:lnTo>
                  <a:lnTo>
                    <a:pt x="907" y="28"/>
                  </a:lnTo>
                  <a:lnTo>
                    <a:pt x="974" y="51"/>
                  </a:lnTo>
                  <a:lnTo>
                    <a:pt x="1036" y="73"/>
                  </a:lnTo>
                  <a:lnTo>
                    <a:pt x="1092" y="107"/>
                  </a:lnTo>
                  <a:lnTo>
                    <a:pt x="1148" y="146"/>
                  </a:lnTo>
                  <a:lnTo>
                    <a:pt x="1191" y="185"/>
                  </a:lnTo>
                  <a:lnTo>
                    <a:pt x="1236" y="230"/>
                  </a:lnTo>
                  <a:lnTo>
                    <a:pt x="1275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59" y="454"/>
                  </a:lnTo>
                  <a:lnTo>
                    <a:pt x="1376" y="521"/>
                  </a:lnTo>
                  <a:lnTo>
                    <a:pt x="1387" y="589"/>
                  </a:lnTo>
                  <a:lnTo>
                    <a:pt x="1393" y="656"/>
                  </a:lnTo>
                  <a:lnTo>
                    <a:pt x="1393" y="656"/>
                  </a:lnTo>
                  <a:lnTo>
                    <a:pt x="1387" y="728"/>
                  </a:lnTo>
                  <a:lnTo>
                    <a:pt x="1376" y="795"/>
                  </a:lnTo>
                  <a:lnTo>
                    <a:pt x="1359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5" y="1031"/>
                  </a:lnTo>
                  <a:lnTo>
                    <a:pt x="1236" y="1081"/>
                  </a:lnTo>
                  <a:lnTo>
                    <a:pt x="1191" y="1126"/>
                  </a:lnTo>
                  <a:lnTo>
                    <a:pt x="1148" y="1171"/>
                  </a:lnTo>
                  <a:lnTo>
                    <a:pt x="1092" y="1204"/>
                  </a:lnTo>
                  <a:lnTo>
                    <a:pt x="1036" y="1238"/>
                  </a:lnTo>
                  <a:lnTo>
                    <a:pt x="974" y="1266"/>
                  </a:lnTo>
                  <a:lnTo>
                    <a:pt x="907" y="1283"/>
                  </a:lnTo>
                  <a:lnTo>
                    <a:pt x="840" y="1299"/>
                  </a:lnTo>
                  <a:lnTo>
                    <a:pt x="773" y="1311"/>
                  </a:lnTo>
                  <a:lnTo>
                    <a:pt x="700" y="1311"/>
                  </a:lnTo>
                  <a:lnTo>
                    <a:pt x="700" y="1311"/>
                  </a:lnTo>
                  <a:lnTo>
                    <a:pt x="622" y="1311"/>
                  </a:lnTo>
                  <a:lnTo>
                    <a:pt x="555" y="1299"/>
                  </a:lnTo>
                  <a:lnTo>
                    <a:pt x="488" y="1283"/>
                  </a:lnTo>
                  <a:lnTo>
                    <a:pt x="420" y="1266"/>
                  </a:lnTo>
                  <a:lnTo>
                    <a:pt x="359" y="1238"/>
                  </a:lnTo>
                  <a:lnTo>
                    <a:pt x="303" y="1204"/>
                  </a:lnTo>
                  <a:lnTo>
                    <a:pt x="247" y="1171"/>
                  </a:lnTo>
                  <a:lnTo>
                    <a:pt x="202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75"/>
                  </a:lnTo>
                  <a:lnTo>
                    <a:pt x="57" y="919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7" y="656"/>
                  </a:moveTo>
                  <a:lnTo>
                    <a:pt x="1097" y="656"/>
                  </a:lnTo>
                  <a:lnTo>
                    <a:pt x="1092" y="611"/>
                  </a:lnTo>
                  <a:lnTo>
                    <a:pt x="1086" y="571"/>
                  </a:lnTo>
                  <a:lnTo>
                    <a:pt x="1075" y="526"/>
                  </a:lnTo>
                  <a:lnTo>
                    <a:pt x="1063" y="493"/>
                  </a:lnTo>
                  <a:lnTo>
                    <a:pt x="1047" y="454"/>
                  </a:lnTo>
                  <a:lnTo>
                    <a:pt x="1030" y="421"/>
                  </a:lnTo>
                  <a:lnTo>
                    <a:pt x="1008" y="393"/>
                  </a:lnTo>
                  <a:lnTo>
                    <a:pt x="980" y="364"/>
                  </a:lnTo>
                  <a:lnTo>
                    <a:pt x="952" y="336"/>
                  </a:lnTo>
                  <a:lnTo>
                    <a:pt x="924" y="314"/>
                  </a:lnTo>
                  <a:lnTo>
                    <a:pt x="890" y="297"/>
                  </a:lnTo>
                  <a:lnTo>
                    <a:pt x="857" y="280"/>
                  </a:lnTo>
                  <a:lnTo>
                    <a:pt x="817" y="269"/>
                  </a:lnTo>
                  <a:lnTo>
                    <a:pt x="779" y="258"/>
                  </a:lnTo>
                  <a:lnTo>
                    <a:pt x="739" y="252"/>
                  </a:lnTo>
                  <a:lnTo>
                    <a:pt x="700" y="252"/>
                  </a:lnTo>
                  <a:lnTo>
                    <a:pt x="700" y="252"/>
                  </a:lnTo>
                  <a:lnTo>
                    <a:pt x="656" y="252"/>
                  </a:lnTo>
                  <a:lnTo>
                    <a:pt x="616" y="258"/>
                  </a:lnTo>
                  <a:lnTo>
                    <a:pt x="577" y="269"/>
                  </a:lnTo>
                  <a:lnTo>
                    <a:pt x="538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3" y="336"/>
                  </a:lnTo>
                  <a:lnTo>
                    <a:pt x="415" y="364"/>
                  </a:lnTo>
                  <a:lnTo>
                    <a:pt x="387" y="393"/>
                  </a:lnTo>
                  <a:lnTo>
                    <a:pt x="365" y="421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9" y="526"/>
                  </a:lnTo>
                  <a:lnTo>
                    <a:pt x="309" y="571"/>
                  </a:lnTo>
                  <a:lnTo>
                    <a:pt x="303" y="611"/>
                  </a:lnTo>
                  <a:lnTo>
                    <a:pt x="303" y="656"/>
                  </a:lnTo>
                  <a:lnTo>
                    <a:pt x="303" y="656"/>
                  </a:lnTo>
                  <a:lnTo>
                    <a:pt x="303" y="700"/>
                  </a:lnTo>
                  <a:lnTo>
                    <a:pt x="309" y="745"/>
                  </a:lnTo>
                  <a:lnTo>
                    <a:pt x="319" y="785"/>
                  </a:lnTo>
                  <a:lnTo>
                    <a:pt x="331" y="824"/>
                  </a:lnTo>
                  <a:lnTo>
                    <a:pt x="347" y="857"/>
                  </a:lnTo>
                  <a:lnTo>
                    <a:pt x="365" y="891"/>
                  </a:lnTo>
                  <a:lnTo>
                    <a:pt x="387" y="925"/>
                  </a:lnTo>
                  <a:lnTo>
                    <a:pt x="415" y="953"/>
                  </a:lnTo>
                  <a:lnTo>
                    <a:pt x="443" y="975"/>
                  </a:lnTo>
                  <a:lnTo>
                    <a:pt x="470" y="997"/>
                  </a:lnTo>
                  <a:lnTo>
                    <a:pt x="504" y="1020"/>
                  </a:lnTo>
                  <a:lnTo>
                    <a:pt x="538" y="1031"/>
                  </a:lnTo>
                  <a:lnTo>
                    <a:pt x="577" y="1048"/>
                  </a:lnTo>
                  <a:lnTo>
                    <a:pt x="616" y="1053"/>
                  </a:lnTo>
                  <a:lnTo>
                    <a:pt x="656" y="1059"/>
                  </a:lnTo>
                  <a:lnTo>
                    <a:pt x="700" y="1064"/>
                  </a:lnTo>
                  <a:lnTo>
                    <a:pt x="700" y="1064"/>
                  </a:lnTo>
                  <a:lnTo>
                    <a:pt x="739" y="1059"/>
                  </a:lnTo>
                  <a:lnTo>
                    <a:pt x="779" y="1053"/>
                  </a:lnTo>
                  <a:lnTo>
                    <a:pt x="817" y="1048"/>
                  </a:lnTo>
                  <a:lnTo>
                    <a:pt x="857" y="1031"/>
                  </a:lnTo>
                  <a:lnTo>
                    <a:pt x="890" y="1020"/>
                  </a:lnTo>
                  <a:lnTo>
                    <a:pt x="924" y="997"/>
                  </a:lnTo>
                  <a:lnTo>
                    <a:pt x="952" y="975"/>
                  </a:lnTo>
                  <a:lnTo>
                    <a:pt x="980" y="953"/>
                  </a:lnTo>
                  <a:lnTo>
                    <a:pt x="1008" y="925"/>
                  </a:lnTo>
                  <a:lnTo>
                    <a:pt x="1030" y="891"/>
                  </a:lnTo>
                  <a:lnTo>
                    <a:pt x="1047" y="857"/>
                  </a:lnTo>
                  <a:lnTo>
                    <a:pt x="1063" y="824"/>
                  </a:lnTo>
                  <a:lnTo>
                    <a:pt x="1075" y="785"/>
                  </a:lnTo>
                  <a:lnTo>
                    <a:pt x="1086" y="745"/>
                  </a:lnTo>
                  <a:lnTo>
                    <a:pt x="1092" y="700"/>
                  </a:lnTo>
                  <a:lnTo>
                    <a:pt x="1097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5B6C8472-1554-D947-BC09-F6CB1C877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050" y="3290888"/>
              <a:ext cx="404813" cy="457200"/>
            </a:xfrm>
            <a:custGeom>
              <a:avLst/>
              <a:gdLst>
                <a:gd name="T0" fmla="*/ 811 w 1125"/>
                <a:gd name="T1" fmla="*/ 1271 h 1272"/>
                <a:gd name="T2" fmla="*/ 565 w 1125"/>
                <a:gd name="T3" fmla="*/ 912 h 1272"/>
                <a:gd name="T4" fmla="*/ 548 w 1125"/>
                <a:gd name="T5" fmla="*/ 912 h 1272"/>
                <a:gd name="T6" fmla="*/ 296 w 1125"/>
                <a:gd name="T7" fmla="*/ 912 h 1272"/>
                <a:gd name="T8" fmla="*/ 296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8 w 1125"/>
                <a:gd name="T15" fmla="*/ 0 h 1272"/>
                <a:gd name="T16" fmla="*/ 548 w 1125"/>
                <a:gd name="T17" fmla="*/ 0 h 1272"/>
                <a:gd name="T18" fmla="*/ 615 w 1125"/>
                <a:gd name="T19" fmla="*/ 0 h 1272"/>
                <a:gd name="T20" fmla="*/ 671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8 w 1125"/>
                <a:gd name="T31" fmla="*/ 95 h 1272"/>
                <a:gd name="T32" fmla="*/ 951 w 1125"/>
                <a:gd name="T33" fmla="*/ 123 h 1272"/>
                <a:gd name="T34" fmla="*/ 984 w 1125"/>
                <a:gd name="T35" fmla="*/ 151 h 1272"/>
                <a:gd name="T36" fmla="*/ 1018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79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5 w 1125"/>
                <a:gd name="T55" fmla="*/ 593 h 1272"/>
                <a:gd name="T56" fmla="*/ 1063 w 1125"/>
                <a:gd name="T57" fmla="*/ 649 h 1272"/>
                <a:gd name="T58" fmla="*/ 1035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901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11 w 1125"/>
                <a:gd name="T71" fmla="*/ 1271 h 1272"/>
                <a:gd name="T72" fmla="*/ 537 w 1125"/>
                <a:gd name="T73" fmla="*/ 240 h 1272"/>
                <a:gd name="T74" fmla="*/ 296 w 1125"/>
                <a:gd name="T75" fmla="*/ 240 h 1272"/>
                <a:gd name="T76" fmla="*/ 296 w 1125"/>
                <a:gd name="T77" fmla="*/ 683 h 1272"/>
                <a:gd name="T78" fmla="*/ 537 w 1125"/>
                <a:gd name="T79" fmla="*/ 683 h 1272"/>
                <a:gd name="T80" fmla="*/ 537 w 1125"/>
                <a:gd name="T81" fmla="*/ 683 h 1272"/>
                <a:gd name="T82" fmla="*/ 599 w 1125"/>
                <a:gd name="T83" fmla="*/ 677 h 1272"/>
                <a:gd name="T84" fmla="*/ 654 w 1125"/>
                <a:gd name="T85" fmla="*/ 666 h 1272"/>
                <a:gd name="T86" fmla="*/ 700 w 1125"/>
                <a:gd name="T87" fmla="*/ 649 h 1272"/>
                <a:gd name="T88" fmla="*/ 738 w 1125"/>
                <a:gd name="T89" fmla="*/ 621 h 1272"/>
                <a:gd name="T90" fmla="*/ 766 w 1125"/>
                <a:gd name="T91" fmla="*/ 588 h 1272"/>
                <a:gd name="T92" fmla="*/ 789 w 1125"/>
                <a:gd name="T93" fmla="*/ 554 h 1272"/>
                <a:gd name="T94" fmla="*/ 800 w 1125"/>
                <a:gd name="T95" fmla="*/ 509 h 1272"/>
                <a:gd name="T96" fmla="*/ 805 w 1125"/>
                <a:gd name="T97" fmla="*/ 459 h 1272"/>
                <a:gd name="T98" fmla="*/ 805 w 1125"/>
                <a:gd name="T99" fmla="*/ 459 h 1272"/>
                <a:gd name="T100" fmla="*/ 800 w 1125"/>
                <a:gd name="T101" fmla="*/ 408 h 1272"/>
                <a:gd name="T102" fmla="*/ 789 w 1125"/>
                <a:gd name="T103" fmla="*/ 364 h 1272"/>
                <a:gd name="T104" fmla="*/ 766 w 1125"/>
                <a:gd name="T105" fmla="*/ 330 h 1272"/>
                <a:gd name="T106" fmla="*/ 738 w 1125"/>
                <a:gd name="T107" fmla="*/ 297 h 1272"/>
                <a:gd name="T108" fmla="*/ 700 w 1125"/>
                <a:gd name="T109" fmla="*/ 269 h 1272"/>
                <a:gd name="T110" fmla="*/ 654 w 1125"/>
                <a:gd name="T111" fmla="*/ 252 h 1272"/>
                <a:gd name="T112" fmla="*/ 599 w 1125"/>
                <a:gd name="T113" fmla="*/ 240 h 1272"/>
                <a:gd name="T114" fmla="*/ 537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11" y="1271"/>
                  </a:moveTo>
                  <a:lnTo>
                    <a:pt x="565" y="912"/>
                  </a:lnTo>
                  <a:lnTo>
                    <a:pt x="548" y="912"/>
                  </a:lnTo>
                  <a:lnTo>
                    <a:pt x="296" y="912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15" y="0"/>
                  </a:lnTo>
                  <a:lnTo>
                    <a:pt x="671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8" y="95"/>
                  </a:lnTo>
                  <a:lnTo>
                    <a:pt x="951" y="123"/>
                  </a:lnTo>
                  <a:lnTo>
                    <a:pt x="984" y="151"/>
                  </a:lnTo>
                  <a:lnTo>
                    <a:pt x="1018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79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5" y="593"/>
                  </a:lnTo>
                  <a:lnTo>
                    <a:pt x="1063" y="649"/>
                  </a:lnTo>
                  <a:lnTo>
                    <a:pt x="1035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901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11" y="1271"/>
                  </a:lnTo>
                  <a:close/>
                  <a:moveTo>
                    <a:pt x="537" y="240"/>
                  </a:moveTo>
                  <a:lnTo>
                    <a:pt x="296" y="240"/>
                  </a:lnTo>
                  <a:lnTo>
                    <a:pt x="296" y="683"/>
                  </a:lnTo>
                  <a:lnTo>
                    <a:pt x="537" y="683"/>
                  </a:lnTo>
                  <a:lnTo>
                    <a:pt x="537" y="683"/>
                  </a:lnTo>
                  <a:lnTo>
                    <a:pt x="599" y="677"/>
                  </a:lnTo>
                  <a:lnTo>
                    <a:pt x="654" y="666"/>
                  </a:lnTo>
                  <a:lnTo>
                    <a:pt x="700" y="649"/>
                  </a:lnTo>
                  <a:lnTo>
                    <a:pt x="738" y="621"/>
                  </a:lnTo>
                  <a:lnTo>
                    <a:pt x="766" y="588"/>
                  </a:lnTo>
                  <a:lnTo>
                    <a:pt x="789" y="554"/>
                  </a:lnTo>
                  <a:lnTo>
                    <a:pt x="800" y="509"/>
                  </a:lnTo>
                  <a:lnTo>
                    <a:pt x="805" y="459"/>
                  </a:lnTo>
                  <a:lnTo>
                    <a:pt x="805" y="459"/>
                  </a:lnTo>
                  <a:lnTo>
                    <a:pt x="800" y="408"/>
                  </a:lnTo>
                  <a:lnTo>
                    <a:pt x="789" y="364"/>
                  </a:lnTo>
                  <a:lnTo>
                    <a:pt x="766" y="330"/>
                  </a:lnTo>
                  <a:lnTo>
                    <a:pt x="738" y="297"/>
                  </a:lnTo>
                  <a:lnTo>
                    <a:pt x="700" y="269"/>
                  </a:lnTo>
                  <a:lnTo>
                    <a:pt x="654" y="252"/>
                  </a:lnTo>
                  <a:lnTo>
                    <a:pt x="599" y="240"/>
                  </a:lnTo>
                  <a:lnTo>
                    <a:pt x="537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5" name="Freeform 39">
              <a:extLst>
                <a:ext uri="{FF2B5EF4-FFF2-40B4-BE49-F238E27FC236}">
                  <a16:creationId xmlns:a16="http://schemas.microsoft.com/office/drawing/2014/main" id="{4900AE1E-61B5-0946-8323-EB03B7B02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5475" y="3290888"/>
              <a:ext cx="515938" cy="457200"/>
            </a:xfrm>
            <a:custGeom>
              <a:avLst/>
              <a:gdLst>
                <a:gd name="T0" fmla="*/ 1158 w 1434"/>
                <a:gd name="T1" fmla="*/ 1271 h 1272"/>
                <a:gd name="T2" fmla="*/ 1158 w 1434"/>
                <a:gd name="T3" fmla="*/ 503 h 1272"/>
                <a:gd name="T4" fmla="*/ 783 w 1434"/>
                <a:gd name="T5" fmla="*/ 1137 h 1272"/>
                <a:gd name="T6" fmla="*/ 650 w 1434"/>
                <a:gd name="T7" fmla="*/ 1137 h 1272"/>
                <a:gd name="T8" fmla="*/ 280 w 1434"/>
                <a:gd name="T9" fmla="*/ 521 h 1272"/>
                <a:gd name="T10" fmla="*/ 280 w 1434"/>
                <a:gd name="T11" fmla="*/ 1271 h 1272"/>
                <a:gd name="T12" fmla="*/ 0 w 1434"/>
                <a:gd name="T13" fmla="*/ 1271 h 1272"/>
                <a:gd name="T14" fmla="*/ 0 w 1434"/>
                <a:gd name="T15" fmla="*/ 0 h 1272"/>
                <a:gd name="T16" fmla="*/ 246 w 1434"/>
                <a:gd name="T17" fmla="*/ 0 h 1272"/>
                <a:gd name="T18" fmla="*/ 722 w 1434"/>
                <a:gd name="T19" fmla="*/ 789 h 1272"/>
                <a:gd name="T20" fmla="*/ 1186 w 1434"/>
                <a:gd name="T21" fmla="*/ 0 h 1272"/>
                <a:gd name="T22" fmla="*/ 1427 w 1434"/>
                <a:gd name="T23" fmla="*/ 0 h 1272"/>
                <a:gd name="T24" fmla="*/ 1433 w 1434"/>
                <a:gd name="T25" fmla="*/ 1271 h 1272"/>
                <a:gd name="T26" fmla="*/ 1158 w 1434"/>
                <a:gd name="T27" fmla="*/ 1271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4" h="1272">
                  <a:moveTo>
                    <a:pt x="1158" y="1271"/>
                  </a:moveTo>
                  <a:lnTo>
                    <a:pt x="1158" y="503"/>
                  </a:lnTo>
                  <a:lnTo>
                    <a:pt x="783" y="1137"/>
                  </a:lnTo>
                  <a:lnTo>
                    <a:pt x="650" y="1137"/>
                  </a:lnTo>
                  <a:lnTo>
                    <a:pt x="280" y="521"/>
                  </a:lnTo>
                  <a:lnTo>
                    <a:pt x="280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722" y="789"/>
                  </a:lnTo>
                  <a:lnTo>
                    <a:pt x="1186" y="0"/>
                  </a:lnTo>
                  <a:lnTo>
                    <a:pt x="1427" y="0"/>
                  </a:lnTo>
                  <a:lnTo>
                    <a:pt x="1433" y="1271"/>
                  </a:lnTo>
                  <a:lnTo>
                    <a:pt x="1158" y="12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6" name="Freeform 40">
              <a:extLst>
                <a:ext uri="{FF2B5EF4-FFF2-40B4-BE49-F238E27FC236}">
                  <a16:creationId xmlns:a16="http://schemas.microsoft.com/office/drawing/2014/main" id="{02DA3EE2-843E-7542-8B33-F151971C9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9038" y="3290888"/>
              <a:ext cx="511175" cy="457200"/>
            </a:xfrm>
            <a:custGeom>
              <a:avLst/>
              <a:gdLst>
                <a:gd name="T0" fmla="*/ 1001 w 1422"/>
                <a:gd name="T1" fmla="*/ 997 h 1272"/>
                <a:gd name="T2" fmla="*/ 414 w 1422"/>
                <a:gd name="T3" fmla="*/ 997 h 1272"/>
                <a:gd name="T4" fmla="*/ 302 w 1422"/>
                <a:gd name="T5" fmla="*/ 1271 h 1272"/>
                <a:gd name="T6" fmla="*/ 0 w 1422"/>
                <a:gd name="T7" fmla="*/ 1271 h 1272"/>
                <a:gd name="T8" fmla="*/ 565 w 1422"/>
                <a:gd name="T9" fmla="*/ 0 h 1272"/>
                <a:gd name="T10" fmla="*/ 856 w 1422"/>
                <a:gd name="T11" fmla="*/ 0 h 1272"/>
                <a:gd name="T12" fmla="*/ 1421 w 1422"/>
                <a:gd name="T13" fmla="*/ 1271 h 1272"/>
                <a:gd name="T14" fmla="*/ 1113 w 1422"/>
                <a:gd name="T15" fmla="*/ 1271 h 1272"/>
                <a:gd name="T16" fmla="*/ 1001 w 1422"/>
                <a:gd name="T17" fmla="*/ 997 h 1272"/>
                <a:gd name="T18" fmla="*/ 912 w 1422"/>
                <a:gd name="T19" fmla="*/ 772 h 1272"/>
                <a:gd name="T20" fmla="*/ 711 w 1422"/>
                <a:gd name="T21" fmla="*/ 285 h 1272"/>
                <a:gd name="T22" fmla="*/ 509 w 1422"/>
                <a:gd name="T23" fmla="*/ 772 h 1272"/>
                <a:gd name="T24" fmla="*/ 912 w 1422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2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1" y="1271"/>
                  </a:lnTo>
                  <a:lnTo>
                    <a:pt x="1113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1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7" name="Freeform 41">
              <a:extLst>
                <a:ext uri="{FF2B5EF4-FFF2-40B4-BE49-F238E27FC236}">
                  <a16:creationId xmlns:a16="http://schemas.microsoft.com/office/drawing/2014/main" id="{FAC4BAB4-BF5A-0D4A-8660-EE4EDCA3F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4813" y="3290888"/>
              <a:ext cx="398462" cy="457200"/>
            </a:xfrm>
            <a:custGeom>
              <a:avLst/>
              <a:gdLst>
                <a:gd name="T0" fmla="*/ 408 w 1109"/>
                <a:gd name="T1" fmla="*/ 240 h 1272"/>
                <a:gd name="T2" fmla="*/ 0 w 1109"/>
                <a:gd name="T3" fmla="*/ 240 h 1272"/>
                <a:gd name="T4" fmla="*/ 0 w 1109"/>
                <a:gd name="T5" fmla="*/ 0 h 1272"/>
                <a:gd name="T6" fmla="*/ 1108 w 1109"/>
                <a:gd name="T7" fmla="*/ 0 h 1272"/>
                <a:gd name="T8" fmla="*/ 1108 w 1109"/>
                <a:gd name="T9" fmla="*/ 240 h 1272"/>
                <a:gd name="T10" fmla="*/ 699 w 1109"/>
                <a:gd name="T11" fmla="*/ 240 h 1272"/>
                <a:gd name="T12" fmla="*/ 699 w 1109"/>
                <a:gd name="T13" fmla="*/ 1271 h 1272"/>
                <a:gd name="T14" fmla="*/ 408 w 1109"/>
                <a:gd name="T15" fmla="*/ 1271 h 1272"/>
                <a:gd name="T16" fmla="*/ 408 w 1109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9" h="1272">
                  <a:moveTo>
                    <a:pt x="408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8" y="0"/>
                  </a:lnTo>
                  <a:lnTo>
                    <a:pt x="1108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8" y="1271"/>
                  </a:lnTo>
                  <a:lnTo>
                    <a:pt x="408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8" name="Freeform 42">
              <a:extLst>
                <a:ext uri="{FF2B5EF4-FFF2-40B4-BE49-F238E27FC236}">
                  <a16:creationId xmlns:a16="http://schemas.microsoft.com/office/drawing/2014/main" id="{692F81A7-1407-2E4C-9CA1-D2E404D31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0425" y="3290888"/>
              <a:ext cx="106363" cy="457200"/>
            </a:xfrm>
            <a:custGeom>
              <a:avLst/>
              <a:gdLst>
                <a:gd name="T0" fmla="*/ 0 w 297"/>
                <a:gd name="T1" fmla="*/ 0 h 1272"/>
                <a:gd name="T2" fmla="*/ 296 w 297"/>
                <a:gd name="T3" fmla="*/ 0 h 1272"/>
                <a:gd name="T4" fmla="*/ 296 w 297"/>
                <a:gd name="T5" fmla="*/ 1271 h 1272"/>
                <a:gd name="T6" fmla="*/ 0 w 297"/>
                <a:gd name="T7" fmla="*/ 1271 h 1272"/>
                <a:gd name="T8" fmla="*/ 0 w 297"/>
                <a:gd name="T9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1272">
                  <a:moveTo>
                    <a:pt x="0" y="0"/>
                  </a:moveTo>
                  <a:lnTo>
                    <a:pt x="296" y="0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9" name="Freeform 43">
              <a:extLst>
                <a:ext uri="{FF2B5EF4-FFF2-40B4-BE49-F238E27FC236}">
                  <a16:creationId xmlns:a16="http://schemas.microsoft.com/office/drawing/2014/main" id="{6616252F-4103-0748-9F3B-4D4C1E2A2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4575" y="3282950"/>
              <a:ext cx="500063" cy="473075"/>
            </a:xfrm>
            <a:custGeom>
              <a:avLst/>
              <a:gdLst>
                <a:gd name="T0" fmla="*/ 6 w 1389"/>
                <a:gd name="T1" fmla="*/ 589 h 1312"/>
                <a:gd name="T2" fmla="*/ 51 w 1389"/>
                <a:gd name="T3" fmla="*/ 393 h 1312"/>
                <a:gd name="T4" fmla="*/ 157 w 1389"/>
                <a:gd name="T5" fmla="*/ 230 h 1312"/>
                <a:gd name="T6" fmla="*/ 302 w 1389"/>
                <a:gd name="T7" fmla="*/ 107 h 1312"/>
                <a:gd name="T8" fmla="*/ 481 w 1389"/>
                <a:gd name="T9" fmla="*/ 28 h 1312"/>
                <a:gd name="T10" fmla="*/ 694 w 1389"/>
                <a:gd name="T11" fmla="*/ 0 h 1312"/>
                <a:gd name="T12" fmla="*/ 840 w 1389"/>
                <a:gd name="T13" fmla="*/ 12 h 1312"/>
                <a:gd name="T14" fmla="*/ 1035 w 1389"/>
                <a:gd name="T15" fmla="*/ 73 h 1312"/>
                <a:gd name="T16" fmla="*/ 1192 w 1389"/>
                <a:gd name="T17" fmla="*/ 185 h 1312"/>
                <a:gd name="T18" fmla="*/ 1309 w 1389"/>
                <a:gd name="T19" fmla="*/ 336 h 1312"/>
                <a:gd name="T20" fmla="*/ 1376 w 1389"/>
                <a:gd name="T21" fmla="*/ 521 h 1312"/>
                <a:gd name="T22" fmla="*/ 1388 w 1389"/>
                <a:gd name="T23" fmla="*/ 656 h 1312"/>
                <a:gd name="T24" fmla="*/ 1360 w 1389"/>
                <a:gd name="T25" fmla="*/ 857 h 1312"/>
                <a:gd name="T26" fmla="*/ 1276 w 1389"/>
                <a:gd name="T27" fmla="*/ 1031 h 1312"/>
                <a:gd name="T28" fmla="*/ 1141 w 1389"/>
                <a:gd name="T29" fmla="*/ 1171 h 1312"/>
                <a:gd name="T30" fmla="*/ 973 w 1389"/>
                <a:gd name="T31" fmla="*/ 1266 h 1312"/>
                <a:gd name="T32" fmla="*/ 767 w 1389"/>
                <a:gd name="T33" fmla="*/ 1311 h 1312"/>
                <a:gd name="T34" fmla="*/ 621 w 1389"/>
                <a:gd name="T35" fmla="*/ 1311 h 1312"/>
                <a:gd name="T36" fmla="*/ 420 w 1389"/>
                <a:gd name="T37" fmla="*/ 1266 h 1312"/>
                <a:gd name="T38" fmla="*/ 246 w 1389"/>
                <a:gd name="T39" fmla="*/ 1171 h 1312"/>
                <a:gd name="T40" fmla="*/ 118 w 1389"/>
                <a:gd name="T41" fmla="*/ 1031 h 1312"/>
                <a:gd name="T42" fmla="*/ 28 w 1389"/>
                <a:gd name="T43" fmla="*/ 857 h 1312"/>
                <a:gd name="T44" fmla="*/ 0 w 1389"/>
                <a:gd name="T45" fmla="*/ 656 h 1312"/>
                <a:gd name="T46" fmla="*/ 1091 w 1389"/>
                <a:gd name="T47" fmla="*/ 611 h 1312"/>
                <a:gd name="T48" fmla="*/ 1063 w 1389"/>
                <a:gd name="T49" fmla="*/ 493 h 1312"/>
                <a:gd name="T50" fmla="*/ 1001 w 1389"/>
                <a:gd name="T51" fmla="*/ 393 h 1312"/>
                <a:gd name="T52" fmla="*/ 918 w 1389"/>
                <a:gd name="T53" fmla="*/ 314 h 1312"/>
                <a:gd name="T54" fmla="*/ 817 w 1389"/>
                <a:gd name="T55" fmla="*/ 269 h 1312"/>
                <a:gd name="T56" fmla="*/ 694 w 1389"/>
                <a:gd name="T57" fmla="*/ 252 h 1312"/>
                <a:gd name="T58" fmla="*/ 616 w 1389"/>
                <a:gd name="T59" fmla="*/ 258 h 1312"/>
                <a:gd name="T60" fmla="*/ 503 w 1389"/>
                <a:gd name="T61" fmla="*/ 297 h 1312"/>
                <a:gd name="T62" fmla="*/ 414 w 1389"/>
                <a:gd name="T63" fmla="*/ 364 h 1312"/>
                <a:gd name="T64" fmla="*/ 347 w 1389"/>
                <a:gd name="T65" fmla="*/ 454 h 1312"/>
                <a:gd name="T66" fmla="*/ 308 w 1389"/>
                <a:gd name="T67" fmla="*/ 571 h 1312"/>
                <a:gd name="T68" fmla="*/ 297 w 1389"/>
                <a:gd name="T69" fmla="*/ 656 h 1312"/>
                <a:gd name="T70" fmla="*/ 313 w 1389"/>
                <a:gd name="T71" fmla="*/ 785 h 1312"/>
                <a:gd name="T72" fmla="*/ 364 w 1389"/>
                <a:gd name="T73" fmla="*/ 891 h 1312"/>
                <a:gd name="T74" fmla="*/ 442 w 1389"/>
                <a:gd name="T75" fmla="*/ 975 h 1312"/>
                <a:gd name="T76" fmla="*/ 537 w 1389"/>
                <a:gd name="T77" fmla="*/ 1031 h 1312"/>
                <a:gd name="T78" fmla="*/ 654 w 1389"/>
                <a:gd name="T79" fmla="*/ 1059 h 1312"/>
                <a:gd name="T80" fmla="*/ 739 w 1389"/>
                <a:gd name="T81" fmla="*/ 1059 h 1312"/>
                <a:gd name="T82" fmla="*/ 850 w 1389"/>
                <a:gd name="T83" fmla="*/ 1031 h 1312"/>
                <a:gd name="T84" fmla="*/ 951 w 1389"/>
                <a:gd name="T85" fmla="*/ 975 h 1312"/>
                <a:gd name="T86" fmla="*/ 1024 w 1389"/>
                <a:gd name="T87" fmla="*/ 891 h 1312"/>
                <a:gd name="T88" fmla="*/ 1074 w 1389"/>
                <a:gd name="T89" fmla="*/ 785 h 1312"/>
                <a:gd name="T90" fmla="*/ 1091 w 1389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89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7" y="521"/>
                  </a:lnTo>
                  <a:lnTo>
                    <a:pt x="28" y="454"/>
                  </a:lnTo>
                  <a:lnTo>
                    <a:pt x="51" y="393"/>
                  </a:lnTo>
                  <a:lnTo>
                    <a:pt x="84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302" y="107"/>
                  </a:lnTo>
                  <a:lnTo>
                    <a:pt x="358" y="79"/>
                  </a:lnTo>
                  <a:lnTo>
                    <a:pt x="420" y="51"/>
                  </a:lnTo>
                  <a:lnTo>
                    <a:pt x="481" y="28"/>
                  </a:lnTo>
                  <a:lnTo>
                    <a:pt x="548" y="12"/>
                  </a:lnTo>
                  <a:lnTo>
                    <a:pt x="621" y="0"/>
                  </a:lnTo>
                  <a:lnTo>
                    <a:pt x="694" y="0"/>
                  </a:lnTo>
                  <a:lnTo>
                    <a:pt x="694" y="0"/>
                  </a:lnTo>
                  <a:lnTo>
                    <a:pt x="767" y="0"/>
                  </a:lnTo>
                  <a:lnTo>
                    <a:pt x="840" y="12"/>
                  </a:lnTo>
                  <a:lnTo>
                    <a:pt x="906" y="28"/>
                  </a:lnTo>
                  <a:lnTo>
                    <a:pt x="973" y="51"/>
                  </a:lnTo>
                  <a:lnTo>
                    <a:pt x="1035" y="73"/>
                  </a:lnTo>
                  <a:lnTo>
                    <a:pt x="1091" y="107"/>
                  </a:lnTo>
                  <a:lnTo>
                    <a:pt x="1141" y="146"/>
                  </a:lnTo>
                  <a:lnTo>
                    <a:pt x="1192" y="185"/>
                  </a:lnTo>
                  <a:lnTo>
                    <a:pt x="1237" y="230"/>
                  </a:lnTo>
                  <a:lnTo>
                    <a:pt x="1276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60" y="454"/>
                  </a:lnTo>
                  <a:lnTo>
                    <a:pt x="1376" y="521"/>
                  </a:lnTo>
                  <a:lnTo>
                    <a:pt x="1388" y="589"/>
                  </a:lnTo>
                  <a:lnTo>
                    <a:pt x="1388" y="656"/>
                  </a:lnTo>
                  <a:lnTo>
                    <a:pt x="1388" y="656"/>
                  </a:lnTo>
                  <a:lnTo>
                    <a:pt x="1388" y="728"/>
                  </a:lnTo>
                  <a:lnTo>
                    <a:pt x="1376" y="795"/>
                  </a:lnTo>
                  <a:lnTo>
                    <a:pt x="1360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6" y="1031"/>
                  </a:lnTo>
                  <a:lnTo>
                    <a:pt x="1237" y="1081"/>
                  </a:lnTo>
                  <a:lnTo>
                    <a:pt x="1192" y="1126"/>
                  </a:lnTo>
                  <a:lnTo>
                    <a:pt x="1141" y="1171"/>
                  </a:lnTo>
                  <a:lnTo>
                    <a:pt x="1091" y="1204"/>
                  </a:lnTo>
                  <a:lnTo>
                    <a:pt x="1035" y="1238"/>
                  </a:lnTo>
                  <a:lnTo>
                    <a:pt x="973" y="1266"/>
                  </a:lnTo>
                  <a:lnTo>
                    <a:pt x="906" y="1283"/>
                  </a:lnTo>
                  <a:lnTo>
                    <a:pt x="840" y="1299"/>
                  </a:lnTo>
                  <a:lnTo>
                    <a:pt x="767" y="1311"/>
                  </a:lnTo>
                  <a:lnTo>
                    <a:pt x="694" y="1311"/>
                  </a:lnTo>
                  <a:lnTo>
                    <a:pt x="694" y="1311"/>
                  </a:lnTo>
                  <a:lnTo>
                    <a:pt x="621" y="1311"/>
                  </a:lnTo>
                  <a:lnTo>
                    <a:pt x="548" y="1299"/>
                  </a:lnTo>
                  <a:lnTo>
                    <a:pt x="481" y="1283"/>
                  </a:lnTo>
                  <a:lnTo>
                    <a:pt x="420" y="1266"/>
                  </a:lnTo>
                  <a:lnTo>
                    <a:pt x="358" y="1238"/>
                  </a:lnTo>
                  <a:lnTo>
                    <a:pt x="302" y="1204"/>
                  </a:lnTo>
                  <a:lnTo>
                    <a:pt x="246" y="1171"/>
                  </a:lnTo>
                  <a:lnTo>
                    <a:pt x="196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4" y="975"/>
                  </a:lnTo>
                  <a:lnTo>
                    <a:pt x="51" y="919"/>
                  </a:lnTo>
                  <a:lnTo>
                    <a:pt x="28" y="857"/>
                  </a:lnTo>
                  <a:lnTo>
                    <a:pt x="17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1" y="656"/>
                  </a:moveTo>
                  <a:lnTo>
                    <a:pt x="1091" y="656"/>
                  </a:lnTo>
                  <a:lnTo>
                    <a:pt x="1091" y="611"/>
                  </a:lnTo>
                  <a:lnTo>
                    <a:pt x="1086" y="571"/>
                  </a:lnTo>
                  <a:lnTo>
                    <a:pt x="1074" y="526"/>
                  </a:lnTo>
                  <a:lnTo>
                    <a:pt x="1063" y="493"/>
                  </a:lnTo>
                  <a:lnTo>
                    <a:pt x="1046" y="454"/>
                  </a:lnTo>
                  <a:lnTo>
                    <a:pt x="1024" y="421"/>
                  </a:lnTo>
                  <a:lnTo>
                    <a:pt x="1001" y="393"/>
                  </a:lnTo>
                  <a:lnTo>
                    <a:pt x="979" y="364"/>
                  </a:lnTo>
                  <a:lnTo>
                    <a:pt x="951" y="336"/>
                  </a:lnTo>
                  <a:lnTo>
                    <a:pt x="918" y="314"/>
                  </a:lnTo>
                  <a:lnTo>
                    <a:pt x="890" y="297"/>
                  </a:lnTo>
                  <a:lnTo>
                    <a:pt x="850" y="280"/>
                  </a:lnTo>
                  <a:lnTo>
                    <a:pt x="817" y="269"/>
                  </a:lnTo>
                  <a:lnTo>
                    <a:pt x="777" y="258"/>
                  </a:lnTo>
                  <a:lnTo>
                    <a:pt x="739" y="252"/>
                  </a:lnTo>
                  <a:lnTo>
                    <a:pt x="694" y="252"/>
                  </a:lnTo>
                  <a:lnTo>
                    <a:pt x="694" y="252"/>
                  </a:lnTo>
                  <a:lnTo>
                    <a:pt x="654" y="252"/>
                  </a:lnTo>
                  <a:lnTo>
                    <a:pt x="616" y="258"/>
                  </a:lnTo>
                  <a:lnTo>
                    <a:pt x="576" y="269"/>
                  </a:lnTo>
                  <a:lnTo>
                    <a:pt x="537" y="280"/>
                  </a:lnTo>
                  <a:lnTo>
                    <a:pt x="503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6" y="393"/>
                  </a:lnTo>
                  <a:lnTo>
                    <a:pt x="364" y="421"/>
                  </a:lnTo>
                  <a:lnTo>
                    <a:pt x="347" y="454"/>
                  </a:lnTo>
                  <a:lnTo>
                    <a:pt x="330" y="493"/>
                  </a:lnTo>
                  <a:lnTo>
                    <a:pt x="313" y="526"/>
                  </a:lnTo>
                  <a:lnTo>
                    <a:pt x="308" y="571"/>
                  </a:lnTo>
                  <a:lnTo>
                    <a:pt x="302" y="611"/>
                  </a:lnTo>
                  <a:lnTo>
                    <a:pt x="297" y="656"/>
                  </a:lnTo>
                  <a:lnTo>
                    <a:pt x="297" y="656"/>
                  </a:lnTo>
                  <a:lnTo>
                    <a:pt x="302" y="700"/>
                  </a:lnTo>
                  <a:lnTo>
                    <a:pt x="308" y="745"/>
                  </a:lnTo>
                  <a:lnTo>
                    <a:pt x="313" y="785"/>
                  </a:lnTo>
                  <a:lnTo>
                    <a:pt x="330" y="824"/>
                  </a:lnTo>
                  <a:lnTo>
                    <a:pt x="347" y="857"/>
                  </a:lnTo>
                  <a:lnTo>
                    <a:pt x="364" y="891"/>
                  </a:lnTo>
                  <a:lnTo>
                    <a:pt x="386" y="925"/>
                  </a:lnTo>
                  <a:lnTo>
                    <a:pt x="414" y="953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3" y="1020"/>
                  </a:lnTo>
                  <a:lnTo>
                    <a:pt x="537" y="1031"/>
                  </a:lnTo>
                  <a:lnTo>
                    <a:pt x="576" y="1048"/>
                  </a:lnTo>
                  <a:lnTo>
                    <a:pt x="616" y="1053"/>
                  </a:lnTo>
                  <a:lnTo>
                    <a:pt x="654" y="1059"/>
                  </a:lnTo>
                  <a:lnTo>
                    <a:pt x="694" y="1064"/>
                  </a:lnTo>
                  <a:lnTo>
                    <a:pt x="694" y="1064"/>
                  </a:lnTo>
                  <a:lnTo>
                    <a:pt x="739" y="1059"/>
                  </a:lnTo>
                  <a:lnTo>
                    <a:pt x="777" y="1053"/>
                  </a:lnTo>
                  <a:lnTo>
                    <a:pt x="817" y="1048"/>
                  </a:lnTo>
                  <a:lnTo>
                    <a:pt x="850" y="1031"/>
                  </a:lnTo>
                  <a:lnTo>
                    <a:pt x="890" y="1020"/>
                  </a:lnTo>
                  <a:lnTo>
                    <a:pt x="918" y="997"/>
                  </a:lnTo>
                  <a:lnTo>
                    <a:pt x="951" y="975"/>
                  </a:lnTo>
                  <a:lnTo>
                    <a:pt x="979" y="953"/>
                  </a:lnTo>
                  <a:lnTo>
                    <a:pt x="1001" y="925"/>
                  </a:lnTo>
                  <a:lnTo>
                    <a:pt x="1024" y="891"/>
                  </a:lnTo>
                  <a:lnTo>
                    <a:pt x="1046" y="857"/>
                  </a:lnTo>
                  <a:lnTo>
                    <a:pt x="1063" y="824"/>
                  </a:lnTo>
                  <a:lnTo>
                    <a:pt x="1074" y="785"/>
                  </a:lnTo>
                  <a:lnTo>
                    <a:pt x="1086" y="745"/>
                  </a:lnTo>
                  <a:lnTo>
                    <a:pt x="1091" y="700"/>
                  </a:lnTo>
                  <a:lnTo>
                    <a:pt x="1091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0" name="Freeform 44">
              <a:extLst>
                <a:ext uri="{FF2B5EF4-FFF2-40B4-BE49-F238E27FC236}">
                  <a16:creationId xmlns:a16="http://schemas.microsoft.com/office/drawing/2014/main" id="{65D52B2A-FE49-5C4F-850E-ECF2243CC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401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2 w 1165"/>
                <a:gd name="T7" fmla="*/ 498 h 1272"/>
                <a:gd name="T8" fmla="*/ 292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1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2" y="498"/>
                  </a:lnTo>
                  <a:lnTo>
                    <a:pt x="292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1" name="Freeform 45">
              <a:extLst>
                <a:ext uri="{FF2B5EF4-FFF2-40B4-BE49-F238E27FC236}">
                  <a16:creationId xmlns:a16="http://schemas.microsoft.com/office/drawing/2014/main" id="{18059D78-B0D7-DE4B-816F-F9C19D259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3846513"/>
              <a:ext cx="514350" cy="458787"/>
            </a:xfrm>
            <a:custGeom>
              <a:avLst/>
              <a:gdLst>
                <a:gd name="T0" fmla="*/ 1153 w 1428"/>
                <a:gd name="T1" fmla="*/ 1272 h 1273"/>
                <a:gd name="T2" fmla="*/ 1153 w 1428"/>
                <a:gd name="T3" fmla="*/ 510 h 1273"/>
                <a:gd name="T4" fmla="*/ 778 w 1428"/>
                <a:gd name="T5" fmla="*/ 1137 h 1273"/>
                <a:gd name="T6" fmla="*/ 643 w 1428"/>
                <a:gd name="T7" fmla="*/ 1137 h 1273"/>
                <a:gd name="T8" fmla="*/ 274 w 1428"/>
                <a:gd name="T9" fmla="*/ 522 h 1273"/>
                <a:gd name="T10" fmla="*/ 274 w 1428"/>
                <a:gd name="T11" fmla="*/ 1272 h 1273"/>
                <a:gd name="T12" fmla="*/ 0 w 1428"/>
                <a:gd name="T13" fmla="*/ 1272 h 1273"/>
                <a:gd name="T14" fmla="*/ 0 w 1428"/>
                <a:gd name="T15" fmla="*/ 0 h 1273"/>
                <a:gd name="T16" fmla="*/ 241 w 1428"/>
                <a:gd name="T17" fmla="*/ 0 h 1273"/>
                <a:gd name="T18" fmla="*/ 716 w 1428"/>
                <a:gd name="T19" fmla="*/ 790 h 1273"/>
                <a:gd name="T20" fmla="*/ 1181 w 1428"/>
                <a:gd name="T21" fmla="*/ 0 h 1273"/>
                <a:gd name="T22" fmla="*/ 1427 w 1428"/>
                <a:gd name="T23" fmla="*/ 0 h 1273"/>
                <a:gd name="T24" fmla="*/ 1427 w 1428"/>
                <a:gd name="T25" fmla="*/ 1272 h 1273"/>
                <a:gd name="T26" fmla="*/ 1153 w 1428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28" h="1273">
                  <a:moveTo>
                    <a:pt x="1153" y="1272"/>
                  </a:moveTo>
                  <a:lnTo>
                    <a:pt x="1153" y="510"/>
                  </a:lnTo>
                  <a:lnTo>
                    <a:pt x="778" y="1137"/>
                  </a:lnTo>
                  <a:lnTo>
                    <a:pt x="643" y="1137"/>
                  </a:lnTo>
                  <a:lnTo>
                    <a:pt x="274" y="522"/>
                  </a:lnTo>
                  <a:lnTo>
                    <a:pt x="27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716" y="790"/>
                  </a:lnTo>
                  <a:lnTo>
                    <a:pt x="1181" y="0"/>
                  </a:lnTo>
                  <a:lnTo>
                    <a:pt x="1427" y="0"/>
                  </a:lnTo>
                  <a:lnTo>
                    <a:pt x="1427" y="1272"/>
                  </a:lnTo>
                  <a:lnTo>
                    <a:pt x="1153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2" name="Freeform 46">
              <a:extLst>
                <a:ext uri="{FF2B5EF4-FFF2-40B4-BE49-F238E27FC236}">
                  <a16:creationId xmlns:a16="http://schemas.microsoft.com/office/drawing/2014/main" id="{B706478D-3188-434D-809A-82AE3C3A4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725" y="3846513"/>
              <a:ext cx="514350" cy="458787"/>
            </a:xfrm>
            <a:custGeom>
              <a:avLst/>
              <a:gdLst>
                <a:gd name="T0" fmla="*/ 1001 w 1427"/>
                <a:gd name="T1" fmla="*/ 997 h 1273"/>
                <a:gd name="T2" fmla="*/ 414 w 1427"/>
                <a:gd name="T3" fmla="*/ 997 h 1273"/>
                <a:gd name="T4" fmla="*/ 302 w 1427"/>
                <a:gd name="T5" fmla="*/ 1272 h 1273"/>
                <a:gd name="T6" fmla="*/ 0 w 1427"/>
                <a:gd name="T7" fmla="*/ 1272 h 1273"/>
                <a:gd name="T8" fmla="*/ 565 w 1427"/>
                <a:gd name="T9" fmla="*/ 0 h 1273"/>
                <a:gd name="T10" fmla="*/ 856 w 1427"/>
                <a:gd name="T11" fmla="*/ 0 h 1273"/>
                <a:gd name="T12" fmla="*/ 1426 w 1427"/>
                <a:gd name="T13" fmla="*/ 1272 h 1273"/>
                <a:gd name="T14" fmla="*/ 1119 w 1427"/>
                <a:gd name="T15" fmla="*/ 1272 h 1273"/>
                <a:gd name="T16" fmla="*/ 1001 w 1427"/>
                <a:gd name="T17" fmla="*/ 997 h 1273"/>
                <a:gd name="T18" fmla="*/ 912 w 1427"/>
                <a:gd name="T19" fmla="*/ 773 h 1273"/>
                <a:gd name="T20" fmla="*/ 710 w 1427"/>
                <a:gd name="T21" fmla="*/ 286 h 1273"/>
                <a:gd name="T22" fmla="*/ 509 w 1427"/>
                <a:gd name="T23" fmla="*/ 773 h 1273"/>
                <a:gd name="T24" fmla="*/ 912 w 1427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3">
                  <a:moveTo>
                    <a:pt x="1001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2"/>
                  </a:lnTo>
                  <a:lnTo>
                    <a:pt x="1119" y="1272"/>
                  </a:lnTo>
                  <a:lnTo>
                    <a:pt x="1001" y="997"/>
                  </a:lnTo>
                  <a:close/>
                  <a:moveTo>
                    <a:pt x="912" y="773"/>
                  </a:moveTo>
                  <a:lnTo>
                    <a:pt x="710" y="286"/>
                  </a:lnTo>
                  <a:lnTo>
                    <a:pt x="509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3" name="Freeform 47">
              <a:extLst>
                <a:ext uri="{FF2B5EF4-FFF2-40B4-BE49-F238E27FC236}">
                  <a16:creationId xmlns:a16="http://schemas.microsoft.com/office/drawing/2014/main" id="{39066A24-099B-C443-9FDB-EF8AF770C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11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1 w 1165"/>
                <a:gd name="T7" fmla="*/ 499 h 1273"/>
                <a:gd name="T8" fmla="*/ 291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6 w 1165"/>
                <a:gd name="T15" fmla="*/ 0 h 1273"/>
                <a:gd name="T16" fmla="*/ 873 w 1165"/>
                <a:gd name="T17" fmla="*/ 773 h 1273"/>
                <a:gd name="T18" fmla="*/ 873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73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4" name="Freeform 48">
              <a:extLst>
                <a:ext uri="{FF2B5EF4-FFF2-40B4-BE49-F238E27FC236}">
                  <a16:creationId xmlns:a16="http://schemas.microsoft.com/office/drawing/2014/main" id="{3726998C-29C0-324B-A37A-ADD0A2C01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5838" y="3846513"/>
              <a:ext cx="514350" cy="458787"/>
            </a:xfrm>
            <a:custGeom>
              <a:avLst/>
              <a:gdLst>
                <a:gd name="T0" fmla="*/ 1007 w 1428"/>
                <a:gd name="T1" fmla="*/ 997 h 1273"/>
                <a:gd name="T2" fmla="*/ 414 w 1428"/>
                <a:gd name="T3" fmla="*/ 997 h 1273"/>
                <a:gd name="T4" fmla="*/ 302 w 1428"/>
                <a:gd name="T5" fmla="*/ 1272 h 1273"/>
                <a:gd name="T6" fmla="*/ 0 w 1428"/>
                <a:gd name="T7" fmla="*/ 1272 h 1273"/>
                <a:gd name="T8" fmla="*/ 565 w 1428"/>
                <a:gd name="T9" fmla="*/ 0 h 1273"/>
                <a:gd name="T10" fmla="*/ 856 w 1428"/>
                <a:gd name="T11" fmla="*/ 0 h 1273"/>
                <a:gd name="T12" fmla="*/ 1427 w 1428"/>
                <a:gd name="T13" fmla="*/ 1272 h 1273"/>
                <a:gd name="T14" fmla="*/ 1119 w 1428"/>
                <a:gd name="T15" fmla="*/ 1272 h 1273"/>
                <a:gd name="T16" fmla="*/ 1007 w 1428"/>
                <a:gd name="T17" fmla="*/ 997 h 1273"/>
                <a:gd name="T18" fmla="*/ 912 w 1428"/>
                <a:gd name="T19" fmla="*/ 773 h 1273"/>
                <a:gd name="T20" fmla="*/ 711 w 1428"/>
                <a:gd name="T21" fmla="*/ 286 h 1273"/>
                <a:gd name="T22" fmla="*/ 510 w 1428"/>
                <a:gd name="T23" fmla="*/ 773 h 1273"/>
                <a:gd name="T24" fmla="*/ 912 w 1428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8" h="1273">
                  <a:moveTo>
                    <a:pt x="1007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7" y="1272"/>
                  </a:lnTo>
                  <a:lnTo>
                    <a:pt x="1119" y="1272"/>
                  </a:lnTo>
                  <a:lnTo>
                    <a:pt x="1007" y="997"/>
                  </a:lnTo>
                  <a:close/>
                  <a:moveTo>
                    <a:pt x="912" y="773"/>
                  </a:moveTo>
                  <a:lnTo>
                    <a:pt x="711" y="286"/>
                  </a:lnTo>
                  <a:lnTo>
                    <a:pt x="510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5" name="Freeform 49">
              <a:extLst>
                <a:ext uri="{FF2B5EF4-FFF2-40B4-BE49-F238E27FC236}">
                  <a16:creationId xmlns:a16="http://schemas.microsoft.com/office/drawing/2014/main" id="{598D7D1C-1DBD-9842-9F05-250BFA563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300" y="3838575"/>
              <a:ext cx="442913" cy="474663"/>
            </a:xfrm>
            <a:custGeom>
              <a:avLst/>
              <a:gdLst>
                <a:gd name="T0" fmla="*/ 1203 w 1232"/>
                <a:gd name="T1" fmla="*/ 639 h 1318"/>
                <a:gd name="T2" fmla="*/ 1203 w 1232"/>
                <a:gd name="T3" fmla="*/ 1154 h 1318"/>
                <a:gd name="T4" fmla="*/ 1091 w 1232"/>
                <a:gd name="T5" fmla="*/ 1221 h 1318"/>
                <a:gd name="T6" fmla="*/ 962 w 1232"/>
                <a:gd name="T7" fmla="*/ 1272 h 1318"/>
                <a:gd name="T8" fmla="*/ 829 w 1232"/>
                <a:gd name="T9" fmla="*/ 1305 h 1318"/>
                <a:gd name="T10" fmla="*/ 694 w 1232"/>
                <a:gd name="T11" fmla="*/ 1317 h 1318"/>
                <a:gd name="T12" fmla="*/ 621 w 1232"/>
                <a:gd name="T13" fmla="*/ 1311 h 1318"/>
                <a:gd name="T14" fmla="*/ 482 w 1232"/>
                <a:gd name="T15" fmla="*/ 1288 h 1318"/>
                <a:gd name="T16" fmla="*/ 353 w 1232"/>
                <a:gd name="T17" fmla="*/ 1238 h 1318"/>
                <a:gd name="T18" fmla="*/ 246 w 1232"/>
                <a:gd name="T19" fmla="*/ 1171 h 1318"/>
                <a:gd name="T20" fmla="*/ 151 w 1232"/>
                <a:gd name="T21" fmla="*/ 1081 h 1318"/>
                <a:gd name="T22" fmla="*/ 79 w 1232"/>
                <a:gd name="T23" fmla="*/ 981 h 1318"/>
                <a:gd name="T24" fmla="*/ 28 w 1232"/>
                <a:gd name="T25" fmla="*/ 857 h 1318"/>
                <a:gd name="T26" fmla="*/ 6 w 1232"/>
                <a:gd name="T27" fmla="*/ 728 h 1318"/>
                <a:gd name="T28" fmla="*/ 0 w 1232"/>
                <a:gd name="T29" fmla="*/ 655 h 1318"/>
                <a:gd name="T30" fmla="*/ 12 w 1232"/>
                <a:gd name="T31" fmla="*/ 521 h 1318"/>
                <a:gd name="T32" fmla="*/ 51 w 1232"/>
                <a:gd name="T33" fmla="*/ 392 h 1318"/>
                <a:gd name="T34" fmla="*/ 113 w 1232"/>
                <a:gd name="T35" fmla="*/ 280 h 1318"/>
                <a:gd name="T36" fmla="*/ 196 w 1232"/>
                <a:gd name="T37" fmla="*/ 185 h 1318"/>
                <a:gd name="T38" fmla="*/ 297 w 1232"/>
                <a:gd name="T39" fmla="*/ 107 h 1318"/>
                <a:gd name="T40" fmla="*/ 420 w 1232"/>
                <a:gd name="T41" fmla="*/ 50 h 1318"/>
                <a:gd name="T42" fmla="*/ 554 w 1232"/>
                <a:gd name="T43" fmla="*/ 12 h 1318"/>
                <a:gd name="T44" fmla="*/ 700 w 1232"/>
                <a:gd name="T45" fmla="*/ 0 h 1318"/>
                <a:gd name="T46" fmla="*/ 778 w 1232"/>
                <a:gd name="T47" fmla="*/ 6 h 1318"/>
                <a:gd name="T48" fmla="*/ 929 w 1232"/>
                <a:gd name="T49" fmla="*/ 34 h 1318"/>
                <a:gd name="T50" fmla="*/ 1063 w 1232"/>
                <a:gd name="T51" fmla="*/ 90 h 1318"/>
                <a:gd name="T52" fmla="*/ 1181 w 1232"/>
                <a:gd name="T53" fmla="*/ 168 h 1318"/>
                <a:gd name="T54" fmla="*/ 1041 w 1232"/>
                <a:gd name="T55" fmla="*/ 392 h 1318"/>
                <a:gd name="T56" fmla="*/ 1007 w 1232"/>
                <a:gd name="T57" fmla="*/ 358 h 1318"/>
                <a:gd name="T58" fmla="*/ 929 w 1232"/>
                <a:gd name="T59" fmla="*/ 303 h 1318"/>
                <a:gd name="T60" fmla="*/ 851 w 1232"/>
                <a:gd name="T61" fmla="*/ 269 h 1318"/>
                <a:gd name="T62" fmla="*/ 761 w 1232"/>
                <a:gd name="T63" fmla="*/ 252 h 1318"/>
                <a:gd name="T64" fmla="*/ 711 w 1232"/>
                <a:gd name="T65" fmla="*/ 252 h 1318"/>
                <a:gd name="T66" fmla="*/ 621 w 1232"/>
                <a:gd name="T67" fmla="*/ 258 h 1318"/>
                <a:gd name="T68" fmla="*/ 543 w 1232"/>
                <a:gd name="T69" fmla="*/ 280 h 1318"/>
                <a:gd name="T70" fmla="*/ 470 w 1232"/>
                <a:gd name="T71" fmla="*/ 314 h 1318"/>
                <a:gd name="T72" fmla="*/ 414 w 1232"/>
                <a:gd name="T73" fmla="*/ 364 h 1318"/>
                <a:gd name="T74" fmla="*/ 364 w 1232"/>
                <a:gd name="T75" fmla="*/ 420 h 1318"/>
                <a:gd name="T76" fmla="*/ 325 w 1232"/>
                <a:gd name="T77" fmla="*/ 493 h 1318"/>
                <a:gd name="T78" fmla="*/ 303 w 1232"/>
                <a:gd name="T79" fmla="*/ 571 h 1318"/>
                <a:gd name="T80" fmla="*/ 297 w 1232"/>
                <a:gd name="T81" fmla="*/ 655 h 1318"/>
                <a:gd name="T82" fmla="*/ 297 w 1232"/>
                <a:gd name="T83" fmla="*/ 700 h 1318"/>
                <a:gd name="T84" fmla="*/ 314 w 1232"/>
                <a:gd name="T85" fmla="*/ 785 h 1318"/>
                <a:gd name="T86" fmla="*/ 341 w 1232"/>
                <a:gd name="T87" fmla="*/ 857 h 1318"/>
                <a:gd name="T88" fmla="*/ 387 w 1232"/>
                <a:gd name="T89" fmla="*/ 918 h 1318"/>
                <a:gd name="T90" fmla="*/ 442 w 1232"/>
                <a:gd name="T91" fmla="*/ 975 h 1318"/>
                <a:gd name="T92" fmla="*/ 504 w 1232"/>
                <a:gd name="T93" fmla="*/ 1019 h 1318"/>
                <a:gd name="T94" fmla="*/ 582 w 1232"/>
                <a:gd name="T95" fmla="*/ 1048 h 1318"/>
                <a:gd name="T96" fmla="*/ 666 w 1232"/>
                <a:gd name="T97" fmla="*/ 1059 h 1318"/>
                <a:gd name="T98" fmla="*/ 711 w 1232"/>
                <a:gd name="T99" fmla="*/ 1064 h 1318"/>
                <a:gd name="T100" fmla="*/ 823 w 1232"/>
                <a:gd name="T101" fmla="*/ 1053 h 1318"/>
                <a:gd name="T102" fmla="*/ 934 w 1232"/>
                <a:gd name="T103" fmla="*/ 100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2" h="1318">
                  <a:moveTo>
                    <a:pt x="934" y="639"/>
                  </a:moveTo>
                  <a:lnTo>
                    <a:pt x="1203" y="639"/>
                  </a:lnTo>
                  <a:lnTo>
                    <a:pt x="1203" y="1154"/>
                  </a:lnTo>
                  <a:lnTo>
                    <a:pt x="1203" y="1154"/>
                  </a:lnTo>
                  <a:lnTo>
                    <a:pt x="1153" y="1187"/>
                  </a:lnTo>
                  <a:lnTo>
                    <a:pt x="1091" y="1221"/>
                  </a:lnTo>
                  <a:lnTo>
                    <a:pt x="1030" y="1249"/>
                  </a:lnTo>
                  <a:lnTo>
                    <a:pt x="962" y="1272"/>
                  </a:lnTo>
                  <a:lnTo>
                    <a:pt x="896" y="1288"/>
                  </a:lnTo>
                  <a:lnTo>
                    <a:pt x="829" y="1305"/>
                  </a:lnTo>
                  <a:lnTo>
                    <a:pt x="761" y="1311"/>
                  </a:lnTo>
                  <a:lnTo>
                    <a:pt x="694" y="1317"/>
                  </a:lnTo>
                  <a:lnTo>
                    <a:pt x="694" y="1317"/>
                  </a:lnTo>
                  <a:lnTo>
                    <a:pt x="621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4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1" y="1081"/>
                  </a:lnTo>
                  <a:lnTo>
                    <a:pt x="113" y="1031"/>
                  </a:lnTo>
                  <a:lnTo>
                    <a:pt x="79" y="981"/>
                  </a:lnTo>
                  <a:lnTo>
                    <a:pt x="51" y="918"/>
                  </a:lnTo>
                  <a:lnTo>
                    <a:pt x="28" y="857"/>
                  </a:lnTo>
                  <a:lnTo>
                    <a:pt x="12" y="795"/>
                  </a:lnTo>
                  <a:lnTo>
                    <a:pt x="6" y="728"/>
                  </a:lnTo>
                  <a:lnTo>
                    <a:pt x="0" y="655"/>
                  </a:lnTo>
                  <a:lnTo>
                    <a:pt x="0" y="655"/>
                  </a:lnTo>
                  <a:lnTo>
                    <a:pt x="6" y="588"/>
                  </a:lnTo>
                  <a:lnTo>
                    <a:pt x="12" y="521"/>
                  </a:lnTo>
                  <a:lnTo>
                    <a:pt x="28" y="454"/>
                  </a:lnTo>
                  <a:lnTo>
                    <a:pt x="51" y="392"/>
                  </a:lnTo>
                  <a:lnTo>
                    <a:pt x="79" y="336"/>
                  </a:lnTo>
                  <a:lnTo>
                    <a:pt x="113" y="280"/>
                  </a:lnTo>
                  <a:lnTo>
                    <a:pt x="151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20" y="50"/>
                  </a:lnTo>
                  <a:lnTo>
                    <a:pt x="482" y="28"/>
                  </a:lnTo>
                  <a:lnTo>
                    <a:pt x="554" y="12"/>
                  </a:lnTo>
                  <a:lnTo>
                    <a:pt x="621" y="6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8" y="6"/>
                  </a:lnTo>
                  <a:lnTo>
                    <a:pt x="856" y="12"/>
                  </a:lnTo>
                  <a:lnTo>
                    <a:pt x="929" y="34"/>
                  </a:lnTo>
                  <a:lnTo>
                    <a:pt x="1002" y="56"/>
                  </a:lnTo>
                  <a:lnTo>
                    <a:pt x="1063" y="90"/>
                  </a:lnTo>
                  <a:lnTo>
                    <a:pt x="1125" y="123"/>
                  </a:lnTo>
                  <a:lnTo>
                    <a:pt x="1181" y="168"/>
                  </a:lnTo>
                  <a:lnTo>
                    <a:pt x="1231" y="218"/>
                  </a:lnTo>
                  <a:lnTo>
                    <a:pt x="1041" y="392"/>
                  </a:lnTo>
                  <a:lnTo>
                    <a:pt x="1041" y="392"/>
                  </a:lnTo>
                  <a:lnTo>
                    <a:pt x="1007" y="358"/>
                  </a:lnTo>
                  <a:lnTo>
                    <a:pt x="968" y="331"/>
                  </a:lnTo>
                  <a:lnTo>
                    <a:pt x="929" y="303"/>
                  </a:lnTo>
                  <a:lnTo>
                    <a:pt x="890" y="285"/>
                  </a:lnTo>
                  <a:lnTo>
                    <a:pt x="851" y="269"/>
                  </a:lnTo>
                  <a:lnTo>
                    <a:pt x="806" y="258"/>
                  </a:lnTo>
                  <a:lnTo>
                    <a:pt x="761" y="252"/>
                  </a:lnTo>
                  <a:lnTo>
                    <a:pt x="711" y="252"/>
                  </a:lnTo>
                  <a:lnTo>
                    <a:pt x="711" y="252"/>
                  </a:lnTo>
                  <a:lnTo>
                    <a:pt x="666" y="252"/>
                  </a:lnTo>
                  <a:lnTo>
                    <a:pt x="621" y="258"/>
                  </a:lnTo>
                  <a:lnTo>
                    <a:pt x="582" y="269"/>
                  </a:lnTo>
                  <a:lnTo>
                    <a:pt x="543" y="280"/>
                  </a:lnTo>
                  <a:lnTo>
                    <a:pt x="510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1" y="454"/>
                  </a:lnTo>
                  <a:lnTo>
                    <a:pt x="325" y="493"/>
                  </a:lnTo>
                  <a:lnTo>
                    <a:pt x="314" y="532"/>
                  </a:lnTo>
                  <a:lnTo>
                    <a:pt x="303" y="571"/>
                  </a:lnTo>
                  <a:lnTo>
                    <a:pt x="297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297" y="700"/>
                  </a:lnTo>
                  <a:lnTo>
                    <a:pt x="303" y="745"/>
                  </a:lnTo>
                  <a:lnTo>
                    <a:pt x="314" y="785"/>
                  </a:lnTo>
                  <a:lnTo>
                    <a:pt x="325" y="818"/>
                  </a:lnTo>
                  <a:lnTo>
                    <a:pt x="341" y="857"/>
                  </a:lnTo>
                  <a:lnTo>
                    <a:pt x="364" y="890"/>
                  </a:lnTo>
                  <a:lnTo>
                    <a:pt x="387" y="918"/>
                  </a:lnTo>
                  <a:lnTo>
                    <a:pt x="414" y="947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2" y="1048"/>
                  </a:lnTo>
                  <a:lnTo>
                    <a:pt x="621" y="1053"/>
                  </a:lnTo>
                  <a:lnTo>
                    <a:pt x="666" y="1059"/>
                  </a:lnTo>
                  <a:lnTo>
                    <a:pt x="711" y="1064"/>
                  </a:lnTo>
                  <a:lnTo>
                    <a:pt x="711" y="1064"/>
                  </a:lnTo>
                  <a:lnTo>
                    <a:pt x="767" y="1059"/>
                  </a:lnTo>
                  <a:lnTo>
                    <a:pt x="823" y="1053"/>
                  </a:lnTo>
                  <a:lnTo>
                    <a:pt x="879" y="1036"/>
                  </a:lnTo>
                  <a:lnTo>
                    <a:pt x="934" y="1008"/>
                  </a:lnTo>
                  <a:lnTo>
                    <a:pt x="934" y="6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6" name="Freeform 50">
              <a:extLst>
                <a:ext uri="{FF2B5EF4-FFF2-40B4-BE49-F238E27FC236}">
                  <a16:creationId xmlns:a16="http://schemas.microsoft.com/office/drawing/2014/main" id="{0409CCBD-FA12-A445-8098-342DC11FA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113" y="3846513"/>
              <a:ext cx="355600" cy="458787"/>
            </a:xfrm>
            <a:custGeom>
              <a:avLst/>
              <a:gdLst>
                <a:gd name="T0" fmla="*/ 985 w 986"/>
                <a:gd name="T1" fmla="*/ 1037 h 1273"/>
                <a:gd name="T2" fmla="*/ 985 w 986"/>
                <a:gd name="T3" fmla="*/ 1272 h 1273"/>
                <a:gd name="T4" fmla="*/ 0 w 986"/>
                <a:gd name="T5" fmla="*/ 1272 h 1273"/>
                <a:gd name="T6" fmla="*/ 0 w 986"/>
                <a:gd name="T7" fmla="*/ 0 h 1273"/>
                <a:gd name="T8" fmla="*/ 957 w 986"/>
                <a:gd name="T9" fmla="*/ 0 h 1273"/>
                <a:gd name="T10" fmla="*/ 957 w 986"/>
                <a:gd name="T11" fmla="*/ 236 h 1273"/>
                <a:gd name="T12" fmla="*/ 291 w 986"/>
                <a:gd name="T13" fmla="*/ 236 h 1273"/>
                <a:gd name="T14" fmla="*/ 291 w 986"/>
                <a:gd name="T15" fmla="*/ 510 h 1273"/>
                <a:gd name="T16" fmla="*/ 879 w 986"/>
                <a:gd name="T17" fmla="*/ 510 h 1273"/>
                <a:gd name="T18" fmla="*/ 879 w 986"/>
                <a:gd name="T19" fmla="*/ 740 h 1273"/>
                <a:gd name="T20" fmla="*/ 291 w 986"/>
                <a:gd name="T21" fmla="*/ 740 h 1273"/>
                <a:gd name="T22" fmla="*/ 291 w 986"/>
                <a:gd name="T23" fmla="*/ 1037 h 1273"/>
                <a:gd name="T24" fmla="*/ 985 w 986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6" h="1273">
                  <a:moveTo>
                    <a:pt x="985" y="1037"/>
                  </a:moveTo>
                  <a:lnTo>
                    <a:pt x="985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6"/>
                  </a:lnTo>
                  <a:lnTo>
                    <a:pt x="291" y="236"/>
                  </a:lnTo>
                  <a:lnTo>
                    <a:pt x="291" y="510"/>
                  </a:lnTo>
                  <a:lnTo>
                    <a:pt x="879" y="510"/>
                  </a:lnTo>
                  <a:lnTo>
                    <a:pt x="879" y="740"/>
                  </a:lnTo>
                  <a:lnTo>
                    <a:pt x="291" y="740"/>
                  </a:lnTo>
                  <a:lnTo>
                    <a:pt x="291" y="1037"/>
                  </a:lnTo>
                  <a:lnTo>
                    <a:pt x="985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7" name="Freeform 51">
              <a:extLst>
                <a:ext uri="{FF2B5EF4-FFF2-40B4-BE49-F238E27FC236}">
                  <a16:creationId xmlns:a16="http://schemas.microsoft.com/office/drawing/2014/main" id="{06F61FA0-5041-F64E-8767-D0921D8E9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1263" y="3846513"/>
              <a:ext cx="515937" cy="458787"/>
            </a:xfrm>
            <a:custGeom>
              <a:avLst/>
              <a:gdLst>
                <a:gd name="T0" fmla="*/ 1157 w 1432"/>
                <a:gd name="T1" fmla="*/ 1272 h 1273"/>
                <a:gd name="T2" fmla="*/ 1157 w 1432"/>
                <a:gd name="T3" fmla="*/ 510 h 1273"/>
                <a:gd name="T4" fmla="*/ 782 w 1432"/>
                <a:gd name="T5" fmla="*/ 1137 h 1273"/>
                <a:gd name="T6" fmla="*/ 648 w 1432"/>
                <a:gd name="T7" fmla="*/ 1137 h 1273"/>
                <a:gd name="T8" fmla="*/ 279 w 1432"/>
                <a:gd name="T9" fmla="*/ 522 h 1273"/>
                <a:gd name="T10" fmla="*/ 279 w 1432"/>
                <a:gd name="T11" fmla="*/ 1272 h 1273"/>
                <a:gd name="T12" fmla="*/ 0 w 1432"/>
                <a:gd name="T13" fmla="*/ 1272 h 1273"/>
                <a:gd name="T14" fmla="*/ 0 w 1432"/>
                <a:gd name="T15" fmla="*/ 0 h 1273"/>
                <a:gd name="T16" fmla="*/ 245 w 1432"/>
                <a:gd name="T17" fmla="*/ 0 h 1273"/>
                <a:gd name="T18" fmla="*/ 721 w 1432"/>
                <a:gd name="T19" fmla="*/ 790 h 1273"/>
                <a:gd name="T20" fmla="*/ 1185 w 1432"/>
                <a:gd name="T21" fmla="*/ 0 h 1273"/>
                <a:gd name="T22" fmla="*/ 1426 w 1432"/>
                <a:gd name="T23" fmla="*/ 0 h 1273"/>
                <a:gd name="T24" fmla="*/ 1431 w 1432"/>
                <a:gd name="T25" fmla="*/ 1272 h 1273"/>
                <a:gd name="T26" fmla="*/ 1157 w 1432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2" h="1273">
                  <a:moveTo>
                    <a:pt x="1157" y="1272"/>
                  </a:moveTo>
                  <a:lnTo>
                    <a:pt x="1157" y="510"/>
                  </a:lnTo>
                  <a:lnTo>
                    <a:pt x="782" y="1137"/>
                  </a:lnTo>
                  <a:lnTo>
                    <a:pt x="648" y="1137"/>
                  </a:lnTo>
                  <a:lnTo>
                    <a:pt x="279" y="522"/>
                  </a:lnTo>
                  <a:lnTo>
                    <a:pt x="279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5" y="0"/>
                  </a:lnTo>
                  <a:lnTo>
                    <a:pt x="721" y="790"/>
                  </a:lnTo>
                  <a:lnTo>
                    <a:pt x="1185" y="0"/>
                  </a:lnTo>
                  <a:lnTo>
                    <a:pt x="1426" y="0"/>
                  </a:lnTo>
                  <a:lnTo>
                    <a:pt x="1431" y="1272"/>
                  </a:lnTo>
                  <a:lnTo>
                    <a:pt x="1157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8" name="Freeform 52">
              <a:extLst>
                <a:ext uri="{FF2B5EF4-FFF2-40B4-BE49-F238E27FC236}">
                  <a16:creationId xmlns:a16="http://schemas.microsoft.com/office/drawing/2014/main" id="{98C8940F-3D1B-814B-9714-39C2B2B1C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150" y="3846513"/>
              <a:ext cx="354013" cy="458787"/>
            </a:xfrm>
            <a:custGeom>
              <a:avLst/>
              <a:gdLst>
                <a:gd name="T0" fmla="*/ 984 w 985"/>
                <a:gd name="T1" fmla="*/ 1037 h 1273"/>
                <a:gd name="T2" fmla="*/ 984 w 985"/>
                <a:gd name="T3" fmla="*/ 1272 h 1273"/>
                <a:gd name="T4" fmla="*/ 0 w 985"/>
                <a:gd name="T5" fmla="*/ 1272 h 1273"/>
                <a:gd name="T6" fmla="*/ 0 w 985"/>
                <a:gd name="T7" fmla="*/ 0 h 1273"/>
                <a:gd name="T8" fmla="*/ 956 w 985"/>
                <a:gd name="T9" fmla="*/ 0 h 1273"/>
                <a:gd name="T10" fmla="*/ 956 w 985"/>
                <a:gd name="T11" fmla="*/ 236 h 1273"/>
                <a:gd name="T12" fmla="*/ 290 w 985"/>
                <a:gd name="T13" fmla="*/ 236 h 1273"/>
                <a:gd name="T14" fmla="*/ 290 w 985"/>
                <a:gd name="T15" fmla="*/ 510 h 1273"/>
                <a:gd name="T16" fmla="*/ 878 w 985"/>
                <a:gd name="T17" fmla="*/ 510 h 1273"/>
                <a:gd name="T18" fmla="*/ 878 w 985"/>
                <a:gd name="T19" fmla="*/ 740 h 1273"/>
                <a:gd name="T20" fmla="*/ 290 w 985"/>
                <a:gd name="T21" fmla="*/ 740 h 1273"/>
                <a:gd name="T22" fmla="*/ 290 w 985"/>
                <a:gd name="T23" fmla="*/ 1037 h 1273"/>
                <a:gd name="T24" fmla="*/ 984 w 985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5" h="1273">
                  <a:moveTo>
                    <a:pt x="984" y="1037"/>
                  </a:moveTo>
                  <a:lnTo>
                    <a:pt x="98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6" y="0"/>
                  </a:lnTo>
                  <a:lnTo>
                    <a:pt x="956" y="236"/>
                  </a:lnTo>
                  <a:lnTo>
                    <a:pt x="290" y="236"/>
                  </a:lnTo>
                  <a:lnTo>
                    <a:pt x="290" y="510"/>
                  </a:lnTo>
                  <a:lnTo>
                    <a:pt x="878" y="510"/>
                  </a:lnTo>
                  <a:lnTo>
                    <a:pt x="878" y="740"/>
                  </a:lnTo>
                  <a:lnTo>
                    <a:pt x="290" y="740"/>
                  </a:lnTo>
                  <a:lnTo>
                    <a:pt x="290" y="1037"/>
                  </a:lnTo>
                  <a:lnTo>
                    <a:pt x="984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9" name="Freeform 53">
              <a:extLst>
                <a:ext uri="{FF2B5EF4-FFF2-40B4-BE49-F238E27FC236}">
                  <a16:creationId xmlns:a16="http://schemas.microsoft.com/office/drawing/2014/main" id="{B4052025-40FB-284A-90F6-3974658B4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1713" y="3846513"/>
              <a:ext cx="419100" cy="458787"/>
            </a:xfrm>
            <a:custGeom>
              <a:avLst/>
              <a:gdLst>
                <a:gd name="T0" fmla="*/ 1163 w 1164"/>
                <a:gd name="T1" fmla="*/ 0 h 1273"/>
                <a:gd name="T2" fmla="*/ 1163 w 1164"/>
                <a:gd name="T3" fmla="*/ 1272 h 1273"/>
                <a:gd name="T4" fmla="*/ 922 w 1164"/>
                <a:gd name="T5" fmla="*/ 1272 h 1273"/>
                <a:gd name="T6" fmla="*/ 291 w 1164"/>
                <a:gd name="T7" fmla="*/ 499 h 1273"/>
                <a:gd name="T8" fmla="*/ 291 w 1164"/>
                <a:gd name="T9" fmla="*/ 1272 h 1273"/>
                <a:gd name="T10" fmla="*/ 0 w 1164"/>
                <a:gd name="T11" fmla="*/ 1272 h 1273"/>
                <a:gd name="T12" fmla="*/ 0 w 1164"/>
                <a:gd name="T13" fmla="*/ 0 h 1273"/>
                <a:gd name="T14" fmla="*/ 246 w 1164"/>
                <a:gd name="T15" fmla="*/ 0 h 1273"/>
                <a:gd name="T16" fmla="*/ 878 w 1164"/>
                <a:gd name="T17" fmla="*/ 773 h 1273"/>
                <a:gd name="T18" fmla="*/ 878 w 1164"/>
                <a:gd name="T19" fmla="*/ 0 h 1273"/>
                <a:gd name="T20" fmla="*/ 1163 w 1164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4" h="1273">
                  <a:moveTo>
                    <a:pt x="1163" y="0"/>
                  </a:moveTo>
                  <a:lnTo>
                    <a:pt x="1163" y="1272"/>
                  </a:lnTo>
                  <a:lnTo>
                    <a:pt x="922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8" y="773"/>
                  </a:lnTo>
                  <a:lnTo>
                    <a:pt x="878" y="0"/>
                  </a:lnTo>
                  <a:lnTo>
                    <a:pt x="116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0" name="Freeform 54">
              <a:extLst>
                <a:ext uri="{FF2B5EF4-FFF2-40B4-BE49-F238E27FC236}">
                  <a16:creationId xmlns:a16="http://schemas.microsoft.com/office/drawing/2014/main" id="{BE744304-5106-D846-AA37-AA88FA890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9550" y="3846513"/>
              <a:ext cx="396875" cy="458787"/>
            </a:xfrm>
            <a:custGeom>
              <a:avLst/>
              <a:gdLst>
                <a:gd name="T0" fmla="*/ 402 w 1102"/>
                <a:gd name="T1" fmla="*/ 241 h 1273"/>
                <a:gd name="T2" fmla="*/ 0 w 1102"/>
                <a:gd name="T3" fmla="*/ 241 h 1273"/>
                <a:gd name="T4" fmla="*/ 0 w 1102"/>
                <a:gd name="T5" fmla="*/ 0 h 1273"/>
                <a:gd name="T6" fmla="*/ 1101 w 1102"/>
                <a:gd name="T7" fmla="*/ 0 h 1273"/>
                <a:gd name="T8" fmla="*/ 1101 w 1102"/>
                <a:gd name="T9" fmla="*/ 241 h 1273"/>
                <a:gd name="T10" fmla="*/ 699 w 1102"/>
                <a:gd name="T11" fmla="*/ 241 h 1273"/>
                <a:gd name="T12" fmla="*/ 699 w 1102"/>
                <a:gd name="T13" fmla="*/ 1272 h 1273"/>
                <a:gd name="T14" fmla="*/ 402 w 1102"/>
                <a:gd name="T15" fmla="*/ 1272 h 1273"/>
                <a:gd name="T16" fmla="*/ 402 w 1102"/>
                <a:gd name="T17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2" h="1273">
                  <a:moveTo>
                    <a:pt x="402" y="241"/>
                  </a:moveTo>
                  <a:lnTo>
                    <a:pt x="0" y="241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241"/>
                  </a:lnTo>
                  <a:lnTo>
                    <a:pt x="699" y="241"/>
                  </a:lnTo>
                  <a:lnTo>
                    <a:pt x="699" y="1272"/>
                  </a:lnTo>
                  <a:lnTo>
                    <a:pt x="402" y="1272"/>
                  </a:lnTo>
                  <a:lnTo>
                    <a:pt x="402" y="2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1" name="Freeform 55">
              <a:extLst>
                <a:ext uri="{FF2B5EF4-FFF2-40B4-BE49-F238E27FC236}">
                  <a16:creationId xmlns:a16="http://schemas.microsoft.com/office/drawing/2014/main" id="{0D6FE53C-BA56-F542-9F91-34E9A99E5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7725" y="3846513"/>
              <a:ext cx="419100" cy="458787"/>
            </a:xfrm>
            <a:custGeom>
              <a:avLst/>
              <a:gdLst>
                <a:gd name="T0" fmla="*/ 1164 w 1165"/>
                <a:gd name="T1" fmla="*/ 925 h 1273"/>
                <a:gd name="T2" fmla="*/ 1158 w 1165"/>
                <a:gd name="T3" fmla="*/ 1003 h 1273"/>
                <a:gd name="T4" fmla="*/ 1136 w 1165"/>
                <a:gd name="T5" fmla="*/ 1070 h 1273"/>
                <a:gd name="T6" fmla="*/ 1091 w 1165"/>
                <a:gd name="T7" fmla="*/ 1132 h 1273"/>
                <a:gd name="T8" fmla="*/ 1035 w 1165"/>
                <a:gd name="T9" fmla="*/ 1177 h 1273"/>
                <a:gd name="T10" fmla="*/ 962 w 1165"/>
                <a:gd name="T11" fmla="*/ 1216 h 1273"/>
                <a:gd name="T12" fmla="*/ 878 w 1165"/>
                <a:gd name="T13" fmla="*/ 1244 h 1273"/>
                <a:gd name="T14" fmla="*/ 777 w 1165"/>
                <a:gd name="T15" fmla="*/ 1266 h 1273"/>
                <a:gd name="T16" fmla="*/ 0 w 1165"/>
                <a:gd name="T17" fmla="*/ 1272 h 1273"/>
                <a:gd name="T18" fmla="*/ 621 w 1165"/>
                <a:gd name="T19" fmla="*/ 0 h 1273"/>
                <a:gd name="T20" fmla="*/ 732 w 1165"/>
                <a:gd name="T21" fmla="*/ 6 h 1273"/>
                <a:gd name="T22" fmla="*/ 828 w 1165"/>
                <a:gd name="T23" fmla="*/ 23 h 1273"/>
                <a:gd name="T24" fmla="*/ 912 w 1165"/>
                <a:gd name="T25" fmla="*/ 51 h 1273"/>
                <a:gd name="T26" fmla="*/ 979 w 1165"/>
                <a:gd name="T27" fmla="*/ 90 h 1273"/>
                <a:gd name="T28" fmla="*/ 1035 w 1165"/>
                <a:gd name="T29" fmla="*/ 140 h 1273"/>
                <a:gd name="T30" fmla="*/ 1074 w 1165"/>
                <a:gd name="T31" fmla="*/ 196 h 1273"/>
                <a:gd name="T32" fmla="*/ 1096 w 1165"/>
                <a:gd name="T33" fmla="*/ 258 h 1273"/>
                <a:gd name="T34" fmla="*/ 1102 w 1165"/>
                <a:gd name="T35" fmla="*/ 331 h 1273"/>
                <a:gd name="T36" fmla="*/ 1096 w 1165"/>
                <a:gd name="T37" fmla="*/ 376 h 1273"/>
                <a:gd name="T38" fmla="*/ 1074 w 1165"/>
                <a:gd name="T39" fmla="*/ 460 h 1273"/>
                <a:gd name="T40" fmla="*/ 1029 w 1165"/>
                <a:gd name="T41" fmla="*/ 532 h 1273"/>
                <a:gd name="T42" fmla="*/ 968 w 1165"/>
                <a:gd name="T43" fmla="*/ 589 h 1273"/>
                <a:gd name="T44" fmla="*/ 934 w 1165"/>
                <a:gd name="T45" fmla="*/ 611 h 1273"/>
                <a:gd name="T46" fmla="*/ 1029 w 1165"/>
                <a:gd name="T47" fmla="*/ 656 h 1273"/>
                <a:gd name="T48" fmla="*/ 1102 w 1165"/>
                <a:gd name="T49" fmla="*/ 723 h 1273"/>
                <a:gd name="T50" fmla="*/ 1147 w 1165"/>
                <a:gd name="T51" fmla="*/ 813 h 1273"/>
                <a:gd name="T52" fmla="*/ 1164 w 1165"/>
                <a:gd name="T53" fmla="*/ 925 h 1273"/>
                <a:gd name="T54" fmla="*/ 291 w 1165"/>
                <a:gd name="T55" fmla="*/ 522 h 1273"/>
                <a:gd name="T56" fmla="*/ 587 w 1165"/>
                <a:gd name="T57" fmla="*/ 522 h 1273"/>
                <a:gd name="T58" fmla="*/ 682 w 1165"/>
                <a:gd name="T59" fmla="*/ 510 h 1273"/>
                <a:gd name="T60" fmla="*/ 750 w 1165"/>
                <a:gd name="T61" fmla="*/ 482 h 1273"/>
                <a:gd name="T62" fmla="*/ 794 w 1165"/>
                <a:gd name="T63" fmla="*/ 437 h 1273"/>
                <a:gd name="T64" fmla="*/ 805 w 1165"/>
                <a:gd name="T65" fmla="*/ 370 h 1273"/>
                <a:gd name="T66" fmla="*/ 805 w 1165"/>
                <a:gd name="T67" fmla="*/ 336 h 1273"/>
                <a:gd name="T68" fmla="*/ 772 w 1165"/>
                <a:gd name="T69" fmla="*/ 281 h 1273"/>
                <a:gd name="T70" fmla="*/ 716 w 1165"/>
                <a:gd name="T71" fmla="*/ 241 h 1273"/>
                <a:gd name="T72" fmla="*/ 637 w 1165"/>
                <a:gd name="T73" fmla="*/ 225 h 1273"/>
                <a:gd name="T74" fmla="*/ 291 w 1165"/>
                <a:gd name="T75" fmla="*/ 219 h 1273"/>
                <a:gd name="T76" fmla="*/ 867 w 1165"/>
                <a:gd name="T77" fmla="*/ 891 h 1273"/>
                <a:gd name="T78" fmla="*/ 856 w 1165"/>
                <a:gd name="T79" fmla="*/ 824 h 1273"/>
                <a:gd name="T80" fmla="*/ 811 w 1165"/>
                <a:gd name="T81" fmla="*/ 773 h 1273"/>
                <a:gd name="T82" fmla="*/ 738 w 1165"/>
                <a:gd name="T83" fmla="*/ 745 h 1273"/>
                <a:gd name="T84" fmla="*/ 637 w 1165"/>
                <a:gd name="T85" fmla="*/ 734 h 1273"/>
                <a:gd name="T86" fmla="*/ 291 w 1165"/>
                <a:gd name="T87" fmla="*/ 1048 h 1273"/>
                <a:gd name="T88" fmla="*/ 637 w 1165"/>
                <a:gd name="T89" fmla="*/ 1048 h 1273"/>
                <a:gd name="T90" fmla="*/ 738 w 1165"/>
                <a:gd name="T91" fmla="*/ 1037 h 1273"/>
                <a:gd name="T92" fmla="*/ 811 w 1165"/>
                <a:gd name="T93" fmla="*/ 1009 h 1273"/>
                <a:gd name="T94" fmla="*/ 856 w 1165"/>
                <a:gd name="T95" fmla="*/ 964 h 1273"/>
                <a:gd name="T96" fmla="*/ 867 w 1165"/>
                <a:gd name="T97" fmla="*/ 89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65" h="1273">
                  <a:moveTo>
                    <a:pt x="1164" y="925"/>
                  </a:moveTo>
                  <a:lnTo>
                    <a:pt x="1164" y="925"/>
                  </a:lnTo>
                  <a:lnTo>
                    <a:pt x="1164" y="964"/>
                  </a:lnTo>
                  <a:lnTo>
                    <a:pt x="1158" y="1003"/>
                  </a:lnTo>
                  <a:lnTo>
                    <a:pt x="1147" y="1037"/>
                  </a:lnTo>
                  <a:lnTo>
                    <a:pt x="1136" y="1070"/>
                  </a:lnTo>
                  <a:lnTo>
                    <a:pt x="1113" y="1098"/>
                  </a:lnTo>
                  <a:lnTo>
                    <a:pt x="1091" y="1132"/>
                  </a:lnTo>
                  <a:lnTo>
                    <a:pt x="1069" y="1154"/>
                  </a:lnTo>
                  <a:lnTo>
                    <a:pt x="1035" y="1177"/>
                  </a:lnTo>
                  <a:lnTo>
                    <a:pt x="1001" y="1199"/>
                  </a:lnTo>
                  <a:lnTo>
                    <a:pt x="962" y="1216"/>
                  </a:lnTo>
                  <a:lnTo>
                    <a:pt x="923" y="1232"/>
                  </a:lnTo>
                  <a:lnTo>
                    <a:pt x="878" y="1244"/>
                  </a:lnTo>
                  <a:lnTo>
                    <a:pt x="828" y="1255"/>
                  </a:lnTo>
                  <a:lnTo>
                    <a:pt x="777" y="1266"/>
                  </a:lnTo>
                  <a:lnTo>
                    <a:pt x="660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732" y="6"/>
                  </a:lnTo>
                  <a:lnTo>
                    <a:pt x="783" y="12"/>
                  </a:lnTo>
                  <a:lnTo>
                    <a:pt x="828" y="23"/>
                  </a:lnTo>
                  <a:lnTo>
                    <a:pt x="873" y="34"/>
                  </a:lnTo>
                  <a:lnTo>
                    <a:pt x="912" y="51"/>
                  </a:lnTo>
                  <a:lnTo>
                    <a:pt x="951" y="68"/>
                  </a:lnTo>
                  <a:lnTo>
                    <a:pt x="979" y="90"/>
                  </a:lnTo>
                  <a:lnTo>
                    <a:pt x="1007" y="113"/>
                  </a:lnTo>
                  <a:lnTo>
                    <a:pt x="1035" y="140"/>
                  </a:lnTo>
                  <a:lnTo>
                    <a:pt x="1051" y="163"/>
                  </a:lnTo>
                  <a:lnTo>
                    <a:pt x="1074" y="196"/>
                  </a:lnTo>
                  <a:lnTo>
                    <a:pt x="1085" y="225"/>
                  </a:lnTo>
                  <a:lnTo>
                    <a:pt x="1096" y="258"/>
                  </a:lnTo>
                  <a:lnTo>
                    <a:pt x="1102" y="292"/>
                  </a:lnTo>
                  <a:lnTo>
                    <a:pt x="1102" y="331"/>
                  </a:lnTo>
                  <a:lnTo>
                    <a:pt x="1102" y="331"/>
                  </a:lnTo>
                  <a:lnTo>
                    <a:pt x="1096" y="376"/>
                  </a:lnTo>
                  <a:lnTo>
                    <a:pt x="1091" y="421"/>
                  </a:lnTo>
                  <a:lnTo>
                    <a:pt x="1074" y="460"/>
                  </a:lnTo>
                  <a:lnTo>
                    <a:pt x="1057" y="499"/>
                  </a:lnTo>
                  <a:lnTo>
                    <a:pt x="1029" y="532"/>
                  </a:lnTo>
                  <a:lnTo>
                    <a:pt x="1001" y="561"/>
                  </a:lnTo>
                  <a:lnTo>
                    <a:pt x="968" y="589"/>
                  </a:lnTo>
                  <a:lnTo>
                    <a:pt x="934" y="611"/>
                  </a:lnTo>
                  <a:lnTo>
                    <a:pt x="934" y="611"/>
                  </a:lnTo>
                  <a:lnTo>
                    <a:pt x="984" y="628"/>
                  </a:lnTo>
                  <a:lnTo>
                    <a:pt x="1029" y="656"/>
                  </a:lnTo>
                  <a:lnTo>
                    <a:pt x="1069" y="684"/>
                  </a:lnTo>
                  <a:lnTo>
                    <a:pt x="1102" y="723"/>
                  </a:lnTo>
                  <a:lnTo>
                    <a:pt x="1130" y="768"/>
                  </a:lnTo>
                  <a:lnTo>
                    <a:pt x="1147" y="813"/>
                  </a:lnTo>
                  <a:lnTo>
                    <a:pt x="1164" y="863"/>
                  </a:lnTo>
                  <a:lnTo>
                    <a:pt x="1164" y="925"/>
                  </a:lnTo>
                  <a:close/>
                  <a:moveTo>
                    <a:pt x="291" y="219"/>
                  </a:moveTo>
                  <a:lnTo>
                    <a:pt x="291" y="522"/>
                  </a:lnTo>
                  <a:lnTo>
                    <a:pt x="587" y="522"/>
                  </a:lnTo>
                  <a:lnTo>
                    <a:pt x="587" y="522"/>
                  </a:lnTo>
                  <a:lnTo>
                    <a:pt x="637" y="516"/>
                  </a:lnTo>
                  <a:lnTo>
                    <a:pt x="682" y="510"/>
                  </a:lnTo>
                  <a:lnTo>
                    <a:pt x="716" y="499"/>
                  </a:lnTo>
                  <a:lnTo>
                    <a:pt x="750" y="482"/>
                  </a:lnTo>
                  <a:lnTo>
                    <a:pt x="772" y="460"/>
                  </a:lnTo>
                  <a:lnTo>
                    <a:pt x="794" y="437"/>
                  </a:lnTo>
                  <a:lnTo>
                    <a:pt x="805" y="404"/>
                  </a:lnTo>
                  <a:lnTo>
                    <a:pt x="805" y="370"/>
                  </a:lnTo>
                  <a:lnTo>
                    <a:pt x="805" y="370"/>
                  </a:lnTo>
                  <a:lnTo>
                    <a:pt x="805" y="336"/>
                  </a:lnTo>
                  <a:lnTo>
                    <a:pt x="794" y="303"/>
                  </a:lnTo>
                  <a:lnTo>
                    <a:pt x="772" y="281"/>
                  </a:lnTo>
                  <a:lnTo>
                    <a:pt x="750" y="258"/>
                  </a:lnTo>
                  <a:lnTo>
                    <a:pt x="716" y="241"/>
                  </a:lnTo>
                  <a:lnTo>
                    <a:pt x="682" y="230"/>
                  </a:lnTo>
                  <a:lnTo>
                    <a:pt x="637" y="225"/>
                  </a:lnTo>
                  <a:lnTo>
                    <a:pt x="587" y="219"/>
                  </a:lnTo>
                  <a:lnTo>
                    <a:pt x="291" y="219"/>
                  </a:lnTo>
                  <a:close/>
                  <a:moveTo>
                    <a:pt x="867" y="891"/>
                  </a:moveTo>
                  <a:lnTo>
                    <a:pt x="867" y="891"/>
                  </a:lnTo>
                  <a:lnTo>
                    <a:pt x="867" y="858"/>
                  </a:lnTo>
                  <a:lnTo>
                    <a:pt x="856" y="824"/>
                  </a:lnTo>
                  <a:lnTo>
                    <a:pt x="833" y="796"/>
                  </a:lnTo>
                  <a:lnTo>
                    <a:pt x="811" y="773"/>
                  </a:lnTo>
                  <a:lnTo>
                    <a:pt x="777" y="757"/>
                  </a:lnTo>
                  <a:lnTo>
                    <a:pt x="738" y="745"/>
                  </a:lnTo>
                  <a:lnTo>
                    <a:pt x="688" y="734"/>
                  </a:lnTo>
                  <a:lnTo>
                    <a:pt x="637" y="734"/>
                  </a:lnTo>
                  <a:lnTo>
                    <a:pt x="291" y="734"/>
                  </a:lnTo>
                  <a:lnTo>
                    <a:pt x="291" y="1048"/>
                  </a:lnTo>
                  <a:lnTo>
                    <a:pt x="637" y="1048"/>
                  </a:lnTo>
                  <a:lnTo>
                    <a:pt x="637" y="1048"/>
                  </a:lnTo>
                  <a:lnTo>
                    <a:pt x="688" y="1048"/>
                  </a:lnTo>
                  <a:lnTo>
                    <a:pt x="738" y="1037"/>
                  </a:lnTo>
                  <a:lnTo>
                    <a:pt x="777" y="1026"/>
                  </a:lnTo>
                  <a:lnTo>
                    <a:pt x="811" y="1009"/>
                  </a:lnTo>
                  <a:lnTo>
                    <a:pt x="833" y="992"/>
                  </a:lnTo>
                  <a:lnTo>
                    <a:pt x="856" y="964"/>
                  </a:lnTo>
                  <a:lnTo>
                    <a:pt x="867" y="930"/>
                  </a:lnTo>
                  <a:lnTo>
                    <a:pt x="867" y="8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2" name="Freeform 56">
              <a:extLst>
                <a:ext uri="{FF2B5EF4-FFF2-40B4-BE49-F238E27FC236}">
                  <a16:creationId xmlns:a16="http://schemas.microsoft.com/office/drawing/2014/main" id="{90DFED2F-AF7B-884F-B7BC-EA5CC9479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7788" y="3846513"/>
              <a:ext cx="404812" cy="458787"/>
            </a:xfrm>
            <a:custGeom>
              <a:avLst/>
              <a:gdLst>
                <a:gd name="T0" fmla="*/ 811 w 1125"/>
                <a:gd name="T1" fmla="*/ 1272 h 1273"/>
                <a:gd name="T2" fmla="*/ 564 w 1125"/>
                <a:gd name="T3" fmla="*/ 913 h 1273"/>
                <a:gd name="T4" fmla="*/ 548 w 1125"/>
                <a:gd name="T5" fmla="*/ 913 h 1273"/>
                <a:gd name="T6" fmla="*/ 296 w 1125"/>
                <a:gd name="T7" fmla="*/ 913 h 1273"/>
                <a:gd name="T8" fmla="*/ 296 w 1125"/>
                <a:gd name="T9" fmla="*/ 1272 h 1273"/>
                <a:gd name="T10" fmla="*/ 0 w 1125"/>
                <a:gd name="T11" fmla="*/ 1272 h 1273"/>
                <a:gd name="T12" fmla="*/ 0 w 1125"/>
                <a:gd name="T13" fmla="*/ 0 h 1273"/>
                <a:gd name="T14" fmla="*/ 548 w 1125"/>
                <a:gd name="T15" fmla="*/ 0 h 1273"/>
                <a:gd name="T16" fmla="*/ 548 w 1125"/>
                <a:gd name="T17" fmla="*/ 0 h 1273"/>
                <a:gd name="T18" fmla="*/ 609 w 1125"/>
                <a:gd name="T19" fmla="*/ 0 h 1273"/>
                <a:gd name="T20" fmla="*/ 671 w 1125"/>
                <a:gd name="T21" fmla="*/ 6 h 1273"/>
                <a:gd name="T22" fmla="*/ 726 w 1125"/>
                <a:gd name="T23" fmla="*/ 17 h 1273"/>
                <a:gd name="T24" fmla="*/ 777 w 1125"/>
                <a:gd name="T25" fmla="*/ 34 h 1273"/>
                <a:gd name="T26" fmla="*/ 827 w 1125"/>
                <a:gd name="T27" fmla="*/ 51 h 1273"/>
                <a:gd name="T28" fmla="*/ 872 w 1125"/>
                <a:gd name="T29" fmla="*/ 68 h 1273"/>
                <a:gd name="T30" fmla="*/ 917 w 1125"/>
                <a:gd name="T31" fmla="*/ 95 h 1273"/>
                <a:gd name="T32" fmla="*/ 950 w 1125"/>
                <a:gd name="T33" fmla="*/ 124 h 1273"/>
                <a:gd name="T34" fmla="*/ 984 w 1125"/>
                <a:gd name="T35" fmla="*/ 158 h 1273"/>
                <a:gd name="T36" fmla="*/ 1017 w 1125"/>
                <a:gd name="T37" fmla="*/ 191 h 1273"/>
                <a:gd name="T38" fmla="*/ 1040 w 1125"/>
                <a:gd name="T39" fmla="*/ 230 h 1273"/>
                <a:gd name="T40" fmla="*/ 1063 w 1125"/>
                <a:gd name="T41" fmla="*/ 269 h 1273"/>
                <a:gd name="T42" fmla="*/ 1079 w 1125"/>
                <a:gd name="T43" fmla="*/ 314 h 1273"/>
                <a:gd name="T44" fmla="*/ 1090 w 1125"/>
                <a:gd name="T45" fmla="*/ 359 h 1273"/>
                <a:gd name="T46" fmla="*/ 1095 w 1125"/>
                <a:gd name="T47" fmla="*/ 409 h 1273"/>
                <a:gd name="T48" fmla="*/ 1101 w 1125"/>
                <a:gd name="T49" fmla="*/ 460 h 1273"/>
                <a:gd name="T50" fmla="*/ 1101 w 1125"/>
                <a:gd name="T51" fmla="*/ 460 h 1273"/>
                <a:gd name="T52" fmla="*/ 1095 w 1125"/>
                <a:gd name="T53" fmla="*/ 527 h 1273"/>
                <a:gd name="T54" fmla="*/ 1085 w 1125"/>
                <a:gd name="T55" fmla="*/ 595 h 1273"/>
                <a:gd name="T56" fmla="*/ 1063 w 1125"/>
                <a:gd name="T57" fmla="*/ 650 h 1273"/>
                <a:gd name="T58" fmla="*/ 1034 w 1125"/>
                <a:gd name="T59" fmla="*/ 706 h 1273"/>
                <a:gd name="T60" fmla="*/ 995 w 1125"/>
                <a:gd name="T61" fmla="*/ 757 h 1273"/>
                <a:gd name="T62" fmla="*/ 950 w 1125"/>
                <a:gd name="T63" fmla="*/ 796 h 1273"/>
                <a:gd name="T64" fmla="*/ 900 w 1125"/>
                <a:gd name="T65" fmla="*/ 829 h 1273"/>
                <a:gd name="T66" fmla="*/ 839 w 1125"/>
                <a:gd name="T67" fmla="*/ 863 h 1273"/>
                <a:gd name="T68" fmla="*/ 1124 w 1125"/>
                <a:gd name="T69" fmla="*/ 1272 h 1273"/>
                <a:gd name="T70" fmla="*/ 811 w 1125"/>
                <a:gd name="T71" fmla="*/ 1272 h 1273"/>
                <a:gd name="T72" fmla="*/ 531 w 1125"/>
                <a:gd name="T73" fmla="*/ 241 h 1273"/>
                <a:gd name="T74" fmla="*/ 296 w 1125"/>
                <a:gd name="T75" fmla="*/ 241 h 1273"/>
                <a:gd name="T76" fmla="*/ 296 w 1125"/>
                <a:gd name="T77" fmla="*/ 684 h 1273"/>
                <a:gd name="T78" fmla="*/ 531 w 1125"/>
                <a:gd name="T79" fmla="*/ 684 h 1273"/>
                <a:gd name="T80" fmla="*/ 531 w 1125"/>
                <a:gd name="T81" fmla="*/ 684 h 1273"/>
                <a:gd name="T82" fmla="*/ 598 w 1125"/>
                <a:gd name="T83" fmla="*/ 678 h 1273"/>
                <a:gd name="T84" fmla="*/ 654 w 1125"/>
                <a:gd name="T85" fmla="*/ 667 h 1273"/>
                <a:gd name="T86" fmla="*/ 698 w 1125"/>
                <a:gd name="T87" fmla="*/ 650 h 1273"/>
                <a:gd name="T88" fmla="*/ 738 w 1125"/>
                <a:gd name="T89" fmla="*/ 622 h 1273"/>
                <a:gd name="T90" fmla="*/ 766 w 1125"/>
                <a:gd name="T91" fmla="*/ 589 h 1273"/>
                <a:gd name="T92" fmla="*/ 788 w 1125"/>
                <a:gd name="T93" fmla="*/ 555 h 1273"/>
                <a:gd name="T94" fmla="*/ 799 w 1125"/>
                <a:gd name="T95" fmla="*/ 510 h 1273"/>
                <a:gd name="T96" fmla="*/ 805 w 1125"/>
                <a:gd name="T97" fmla="*/ 460 h 1273"/>
                <a:gd name="T98" fmla="*/ 805 w 1125"/>
                <a:gd name="T99" fmla="*/ 460 h 1273"/>
                <a:gd name="T100" fmla="*/ 799 w 1125"/>
                <a:gd name="T101" fmla="*/ 409 h 1273"/>
                <a:gd name="T102" fmla="*/ 788 w 1125"/>
                <a:gd name="T103" fmla="*/ 364 h 1273"/>
                <a:gd name="T104" fmla="*/ 766 w 1125"/>
                <a:gd name="T105" fmla="*/ 331 h 1273"/>
                <a:gd name="T106" fmla="*/ 738 w 1125"/>
                <a:gd name="T107" fmla="*/ 297 h 1273"/>
                <a:gd name="T108" fmla="*/ 698 w 1125"/>
                <a:gd name="T109" fmla="*/ 275 h 1273"/>
                <a:gd name="T110" fmla="*/ 654 w 1125"/>
                <a:gd name="T111" fmla="*/ 253 h 1273"/>
                <a:gd name="T112" fmla="*/ 598 w 1125"/>
                <a:gd name="T113" fmla="*/ 241 h 1273"/>
                <a:gd name="T114" fmla="*/ 531 w 1125"/>
                <a:gd name="T115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3">
                  <a:moveTo>
                    <a:pt x="811" y="1272"/>
                  </a:moveTo>
                  <a:lnTo>
                    <a:pt x="564" y="913"/>
                  </a:lnTo>
                  <a:lnTo>
                    <a:pt x="548" y="913"/>
                  </a:lnTo>
                  <a:lnTo>
                    <a:pt x="296" y="913"/>
                  </a:lnTo>
                  <a:lnTo>
                    <a:pt x="296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09" y="0"/>
                  </a:lnTo>
                  <a:lnTo>
                    <a:pt x="671" y="6"/>
                  </a:lnTo>
                  <a:lnTo>
                    <a:pt x="726" y="17"/>
                  </a:lnTo>
                  <a:lnTo>
                    <a:pt x="777" y="34"/>
                  </a:lnTo>
                  <a:lnTo>
                    <a:pt x="827" y="51"/>
                  </a:lnTo>
                  <a:lnTo>
                    <a:pt x="872" y="68"/>
                  </a:lnTo>
                  <a:lnTo>
                    <a:pt x="917" y="95"/>
                  </a:lnTo>
                  <a:lnTo>
                    <a:pt x="950" y="124"/>
                  </a:lnTo>
                  <a:lnTo>
                    <a:pt x="984" y="158"/>
                  </a:lnTo>
                  <a:lnTo>
                    <a:pt x="1017" y="191"/>
                  </a:lnTo>
                  <a:lnTo>
                    <a:pt x="1040" y="230"/>
                  </a:lnTo>
                  <a:lnTo>
                    <a:pt x="1063" y="269"/>
                  </a:lnTo>
                  <a:lnTo>
                    <a:pt x="1079" y="314"/>
                  </a:lnTo>
                  <a:lnTo>
                    <a:pt x="1090" y="359"/>
                  </a:lnTo>
                  <a:lnTo>
                    <a:pt x="1095" y="409"/>
                  </a:lnTo>
                  <a:lnTo>
                    <a:pt x="1101" y="460"/>
                  </a:lnTo>
                  <a:lnTo>
                    <a:pt x="1101" y="460"/>
                  </a:lnTo>
                  <a:lnTo>
                    <a:pt x="1095" y="527"/>
                  </a:lnTo>
                  <a:lnTo>
                    <a:pt x="1085" y="595"/>
                  </a:lnTo>
                  <a:lnTo>
                    <a:pt x="1063" y="650"/>
                  </a:lnTo>
                  <a:lnTo>
                    <a:pt x="1034" y="706"/>
                  </a:lnTo>
                  <a:lnTo>
                    <a:pt x="995" y="757"/>
                  </a:lnTo>
                  <a:lnTo>
                    <a:pt x="950" y="796"/>
                  </a:lnTo>
                  <a:lnTo>
                    <a:pt x="900" y="829"/>
                  </a:lnTo>
                  <a:lnTo>
                    <a:pt x="839" y="863"/>
                  </a:lnTo>
                  <a:lnTo>
                    <a:pt x="1124" y="1272"/>
                  </a:lnTo>
                  <a:lnTo>
                    <a:pt x="811" y="1272"/>
                  </a:lnTo>
                  <a:close/>
                  <a:moveTo>
                    <a:pt x="531" y="241"/>
                  </a:moveTo>
                  <a:lnTo>
                    <a:pt x="296" y="241"/>
                  </a:lnTo>
                  <a:lnTo>
                    <a:pt x="296" y="684"/>
                  </a:lnTo>
                  <a:lnTo>
                    <a:pt x="531" y="684"/>
                  </a:lnTo>
                  <a:lnTo>
                    <a:pt x="531" y="684"/>
                  </a:lnTo>
                  <a:lnTo>
                    <a:pt x="598" y="678"/>
                  </a:lnTo>
                  <a:lnTo>
                    <a:pt x="654" y="667"/>
                  </a:lnTo>
                  <a:lnTo>
                    <a:pt x="698" y="650"/>
                  </a:lnTo>
                  <a:lnTo>
                    <a:pt x="738" y="622"/>
                  </a:lnTo>
                  <a:lnTo>
                    <a:pt x="766" y="589"/>
                  </a:lnTo>
                  <a:lnTo>
                    <a:pt x="788" y="555"/>
                  </a:lnTo>
                  <a:lnTo>
                    <a:pt x="799" y="510"/>
                  </a:lnTo>
                  <a:lnTo>
                    <a:pt x="805" y="460"/>
                  </a:lnTo>
                  <a:lnTo>
                    <a:pt x="805" y="460"/>
                  </a:lnTo>
                  <a:lnTo>
                    <a:pt x="799" y="409"/>
                  </a:lnTo>
                  <a:lnTo>
                    <a:pt x="788" y="364"/>
                  </a:lnTo>
                  <a:lnTo>
                    <a:pt x="766" y="331"/>
                  </a:lnTo>
                  <a:lnTo>
                    <a:pt x="738" y="297"/>
                  </a:lnTo>
                  <a:lnTo>
                    <a:pt x="698" y="275"/>
                  </a:lnTo>
                  <a:lnTo>
                    <a:pt x="654" y="253"/>
                  </a:lnTo>
                  <a:lnTo>
                    <a:pt x="598" y="241"/>
                  </a:lnTo>
                  <a:lnTo>
                    <a:pt x="531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3" name="Freeform 57">
              <a:extLst>
                <a:ext uri="{FF2B5EF4-FFF2-40B4-BE49-F238E27FC236}">
                  <a16:creationId xmlns:a16="http://schemas.microsoft.com/office/drawing/2014/main" id="{A55B1DD9-0C84-5B41-BFD8-3185BE53F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6888" y="3846513"/>
              <a:ext cx="512762" cy="458787"/>
            </a:xfrm>
            <a:custGeom>
              <a:avLst/>
              <a:gdLst>
                <a:gd name="T0" fmla="*/ 1002 w 1423"/>
                <a:gd name="T1" fmla="*/ 997 h 1273"/>
                <a:gd name="T2" fmla="*/ 409 w 1423"/>
                <a:gd name="T3" fmla="*/ 997 h 1273"/>
                <a:gd name="T4" fmla="*/ 297 w 1423"/>
                <a:gd name="T5" fmla="*/ 1272 h 1273"/>
                <a:gd name="T6" fmla="*/ 0 w 1423"/>
                <a:gd name="T7" fmla="*/ 1272 h 1273"/>
                <a:gd name="T8" fmla="*/ 565 w 1423"/>
                <a:gd name="T9" fmla="*/ 0 h 1273"/>
                <a:gd name="T10" fmla="*/ 857 w 1423"/>
                <a:gd name="T11" fmla="*/ 0 h 1273"/>
                <a:gd name="T12" fmla="*/ 1422 w 1423"/>
                <a:gd name="T13" fmla="*/ 1272 h 1273"/>
                <a:gd name="T14" fmla="*/ 1114 w 1423"/>
                <a:gd name="T15" fmla="*/ 1272 h 1273"/>
                <a:gd name="T16" fmla="*/ 1002 w 1423"/>
                <a:gd name="T17" fmla="*/ 997 h 1273"/>
                <a:gd name="T18" fmla="*/ 907 w 1423"/>
                <a:gd name="T19" fmla="*/ 773 h 1273"/>
                <a:gd name="T20" fmla="*/ 706 w 1423"/>
                <a:gd name="T21" fmla="*/ 286 h 1273"/>
                <a:gd name="T22" fmla="*/ 504 w 1423"/>
                <a:gd name="T23" fmla="*/ 773 h 1273"/>
                <a:gd name="T24" fmla="*/ 907 w 1423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3" h="1273">
                  <a:moveTo>
                    <a:pt x="1002" y="997"/>
                  </a:moveTo>
                  <a:lnTo>
                    <a:pt x="409" y="997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7" y="0"/>
                  </a:lnTo>
                  <a:lnTo>
                    <a:pt x="1422" y="1272"/>
                  </a:lnTo>
                  <a:lnTo>
                    <a:pt x="1114" y="1272"/>
                  </a:lnTo>
                  <a:lnTo>
                    <a:pt x="1002" y="997"/>
                  </a:lnTo>
                  <a:close/>
                  <a:moveTo>
                    <a:pt x="907" y="773"/>
                  </a:moveTo>
                  <a:lnTo>
                    <a:pt x="706" y="286"/>
                  </a:lnTo>
                  <a:lnTo>
                    <a:pt x="504" y="773"/>
                  </a:lnTo>
                  <a:lnTo>
                    <a:pt x="907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4" name="Freeform 58">
              <a:extLst>
                <a:ext uri="{FF2B5EF4-FFF2-40B4-BE49-F238E27FC236}">
                  <a16:creationId xmlns:a16="http://schemas.microsoft.com/office/drawing/2014/main" id="{D9D1C4ED-3204-7A40-88D1-58168F31A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7275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2 w 1165"/>
                <a:gd name="T7" fmla="*/ 499 h 1273"/>
                <a:gd name="T8" fmla="*/ 292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1 w 1165"/>
                <a:gd name="T15" fmla="*/ 0 h 1273"/>
                <a:gd name="T16" fmla="*/ 874 w 1165"/>
                <a:gd name="T17" fmla="*/ 773 h 1273"/>
                <a:gd name="T18" fmla="*/ 874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2" y="499"/>
                  </a:lnTo>
                  <a:lnTo>
                    <a:pt x="292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4" y="773"/>
                  </a:lnTo>
                  <a:lnTo>
                    <a:pt x="874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5" name="Freeform 59">
              <a:extLst>
                <a:ext uri="{FF2B5EF4-FFF2-40B4-BE49-F238E27FC236}">
                  <a16:creationId xmlns:a16="http://schemas.microsoft.com/office/drawing/2014/main" id="{98A90283-8234-7C4A-BFB7-FB0EE285D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5750" y="3838575"/>
              <a:ext cx="438150" cy="474663"/>
            </a:xfrm>
            <a:custGeom>
              <a:avLst/>
              <a:gdLst>
                <a:gd name="T0" fmla="*/ 0 w 1215"/>
                <a:gd name="T1" fmla="*/ 655 h 1318"/>
                <a:gd name="T2" fmla="*/ 18 w 1215"/>
                <a:gd name="T3" fmla="*/ 521 h 1318"/>
                <a:gd name="T4" fmla="*/ 56 w 1215"/>
                <a:gd name="T5" fmla="*/ 392 h 1318"/>
                <a:gd name="T6" fmla="*/ 118 w 1215"/>
                <a:gd name="T7" fmla="*/ 280 h 1318"/>
                <a:gd name="T8" fmla="*/ 196 w 1215"/>
                <a:gd name="T9" fmla="*/ 185 h 1318"/>
                <a:gd name="T10" fmla="*/ 297 w 1215"/>
                <a:gd name="T11" fmla="*/ 107 h 1318"/>
                <a:gd name="T12" fmla="*/ 415 w 1215"/>
                <a:gd name="T13" fmla="*/ 50 h 1318"/>
                <a:gd name="T14" fmla="*/ 549 w 1215"/>
                <a:gd name="T15" fmla="*/ 12 h 1318"/>
                <a:gd name="T16" fmla="*/ 689 w 1215"/>
                <a:gd name="T17" fmla="*/ 0 h 1318"/>
                <a:gd name="T18" fmla="*/ 773 w 1215"/>
                <a:gd name="T19" fmla="*/ 6 h 1318"/>
                <a:gd name="T20" fmla="*/ 924 w 1215"/>
                <a:gd name="T21" fmla="*/ 34 h 1318"/>
                <a:gd name="T22" fmla="*/ 1053 w 1215"/>
                <a:gd name="T23" fmla="*/ 90 h 1318"/>
                <a:gd name="T24" fmla="*/ 1164 w 1215"/>
                <a:gd name="T25" fmla="*/ 174 h 1318"/>
                <a:gd name="T26" fmla="*/ 1025 w 1215"/>
                <a:gd name="T27" fmla="*/ 398 h 1318"/>
                <a:gd name="T28" fmla="*/ 991 w 1215"/>
                <a:gd name="T29" fmla="*/ 364 h 1318"/>
                <a:gd name="T30" fmla="*/ 918 w 1215"/>
                <a:gd name="T31" fmla="*/ 308 h 1318"/>
                <a:gd name="T32" fmla="*/ 839 w 1215"/>
                <a:gd name="T33" fmla="*/ 269 h 1318"/>
                <a:gd name="T34" fmla="*/ 750 w 1215"/>
                <a:gd name="T35" fmla="*/ 252 h 1318"/>
                <a:gd name="T36" fmla="*/ 706 w 1215"/>
                <a:gd name="T37" fmla="*/ 252 h 1318"/>
                <a:gd name="T38" fmla="*/ 621 w 1215"/>
                <a:gd name="T39" fmla="*/ 258 h 1318"/>
                <a:gd name="T40" fmla="*/ 543 w 1215"/>
                <a:gd name="T41" fmla="*/ 280 h 1318"/>
                <a:gd name="T42" fmla="*/ 470 w 1215"/>
                <a:gd name="T43" fmla="*/ 314 h 1318"/>
                <a:gd name="T44" fmla="*/ 415 w 1215"/>
                <a:gd name="T45" fmla="*/ 364 h 1318"/>
                <a:gd name="T46" fmla="*/ 364 w 1215"/>
                <a:gd name="T47" fmla="*/ 420 h 1318"/>
                <a:gd name="T48" fmla="*/ 331 w 1215"/>
                <a:gd name="T49" fmla="*/ 493 h 1318"/>
                <a:gd name="T50" fmla="*/ 308 w 1215"/>
                <a:gd name="T51" fmla="*/ 571 h 1318"/>
                <a:gd name="T52" fmla="*/ 297 w 1215"/>
                <a:gd name="T53" fmla="*/ 655 h 1318"/>
                <a:gd name="T54" fmla="*/ 303 w 1215"/>
                <a:gd name="T55" fmla="*/ 700 h 1318"/>
                <a:gd name="T56" fmla="*/ 314 w 1215"/>
                <a:gd name="T57" fmla="*/ 785 h 1318"/>
                <a:gd name="T58" fmla="*/ 347 w 1215"/>
                <a:gd name="T59" fmla="*/ 857 h 1318"/>
                <a:gd name="T60" fmla="*/ 387 w 1215"/>
                <a:gd name="T61" fmla="*/ 924 h 1318"/>
                <a:gd name="T62" fmla="*/ 442 w 1215"/>
                <a:gd name="T63" fmla="*/ 975 h 1318"/>
                <a:gd name="T64" fmla="*/ 504 w 1215"/>
                <a:gd name="T65" fmla="*/ 1019 h 1318"/>
                <a:gd name="T66" fmla="*/ 583 w 1215"/>
                <a:gd name="T67" fmla="*/ 1048 h 1318"/>
                <a:gd name="T68" fmla="*/ 661 w 1215"/>
                <a:gd name="T69" fmla="*/ 1059 h 1318"/>
                <a:gd name="T70" fmla="*/ 706 w 1215"/>
                <a:gd name="T71" fmla="*/ 1064 h 1318"/>
                <a:gd name="T72" fmla="*/ 795 w 1215"/>
                <a:gd name="T73" fmla="*/ 1053 h 1318"/>
                <a:gd name="T74" fmla="*/ 879 w 1215"/>
                <a:gd name="T75" fmla="*/ 1025 h 1318"/>
                <a:gd name="T76" fmla="*/ 957 w 1215"/>
                <a:gd name="T77" fmla="*/ 981 h 1318"/>
                <a:gd name="T78" fmla="*/ 1025 w 1215"/>
                <a:gd name="T79" fmla="*/ 913 h 1318"/>
                <a:gd name="T80" fmla="*/ 1214 w 1215"/>
                <a:gd name="T81" fmla="*/ 1086 h 1318"/>
                <a:gd name="T82" fmla="*/ 1114 w 1215"/>
                <a:gd name="T83" fmla="*/ 1182 h 1318"/>
                <a:gd name="T84" fmla="*/ 991 w 1215"/>
                <a:gd name="T85" fmla="*/ 1254 h 1318"/>
                <a:gd name="T86" fmla="*/ 845 w 1215"/>
                <a:gd name="T87" fmla="*/ 1299 h 1318"/>
                <a:gd name="T88" fmla="*/ 689 w 1215"/>
                <a:gd name="T89" fmla="*/ 1317 h 1318"/>
                <a:gd name="T90" fmla="*/ 616 w 1215"/>
                <a:gd name="T91" fmla="*/ 1311 h 1318"/>
                <a:gd name="T92" fmla="*/ 482 w 1215"/>
                <a:gd name="T93" fmla="*/ 1288 h 1318"/>
                <a:gd name="T94" fmla="*/ 353 w 1215"/>
                <a:gd name="T95" fmla="*/ 1238 h 1318"/>
                <a:gd name="T96" fmla="*/ 246 w 1215"/>
                <a:gd name="T97" fmla="*/ 1171 h 1318"/>
                <a:gd name="T98" fmla="*/ 157 w 1215"/>
                <a:gd name="T99" fmla="*/ 1081 h 1318"/>
                <a:gd name="T100" fmla="*/ 85 w 1215"/>
                <a:gd name="T101" fmla="*/ 981 h 1318"/>
                <a:gd name="T102" fmla="*/ 34 w 1215"/>
                <a:gd name="T103" fmla="*/ 857 h 1318"/>
                <a:gd name="T104" fmla="*/ 6 w 1215"/>
                <a:gd name="T105" fmla="*/ 72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15" h="1318">
                  <a:moveTo>
                    <a:pt x="0" y="655"/>
                  </a:moveTo>
                  <a:lnTo>
                    <a:pt x="0" y="655"/>
                  </a:lnTo>
                  <a:lnTo>
                    <a:pt x="6" y="588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6" y="392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15" y="50"/>
                  </a:lnTo>
                  <a:lnTo>
                    <a:pt x="482" y="28"/>
                  </a:lnTo>
                  <a:lnTo>
                    <a:pt x="549" y="12"/>
                  </a:lnTo>
                  <a:lnTo>
                    <a:pt x="616" y="6"/>
                  </a:lnTo>
                  <a:lnTo>
                    <a:pt x="689" y="0"/>
                  </a:lnTo>
                  <a:lnTo>
                    <a:pt x="689" y="0"/>
                  </a:lnTo>
                  <a:lnTo>
                    <a:pt x="773" y="6"/>
                  </a:lnTo>
                  <a:lnTo>
                    <a:pt x="845" y="17"/>
                  </a:lnTo>
                  <a:lnTo>
                    <a:pt x="924" y="34"/>
                  </a:lnTo>
                  <a:lnTo>
                    <a:pt x="991" y="56"/>
                  </a:lnTo>
                  <a:lnTo>
                    <a:pt x="1053" y="90"/>
                  </a:lnTo>
                  <a:lnTo>
                    <a:pt x="1114" y="129"/>
                  </a:lnTo>
                  <a:lnTo>
                    <a:pt x="1164" y="174"/>
                  </a:lnTo>
                  <a:lnTo>
                    <a:pt x="1214" y="224"/>
                  </a:lnTo>
                  <a:lnTo>
                    <a:pt x="1025" y="398"/>
                  </a:lnTo>
                  <a:lnTo>
                    <a:pt x="1025" y="398"/>
                  </a:lnTo>
                  <a:lnTo>
                    <a:pt x="991" y="364"/>
                  </a:lnTo>
                  <a:lnTo>
                    <a:pt x="957" y="336"/>
                  </a:lnTo>
                  <a:lnTo>
                    <a:pt x="918" y="308"/>
                  </a:lnTo>
                  <a:lnTo>
                    <a:pt x="879" y="285"/>
                  </a:lnTo>
                  <a:lnTo>
                    <a:pt x="839" y="269"/>
                  </a:lnTo>
                  <a:lnTo>
                    <a:pt x="795" y="258"/>
                  </a:lnTo>
                  <a:lnTo>
                    <a:pt x="750" y="252"/>
                  </a:lnTo>
                  <a:lnTo>
                    <a:pt x="706" y="252"/>
                  </a:lnTo>
                  <a:lnTo>
                    <a:pt x="706" y="252"/>
                  </a:lnTo>
                  <a:lnTo>
                    <a:pt x="661" y="252"/>
                  </a:lnTo>
                  <a:lnTo>
                    <a:pt x="621" y="258"/>
                  </a:lnTo>
                  <a:lnTo>
                    <a:pt x="583" y="269"/>
                  </a:lnTo>
                  <a:lnTo>
                    <a:pt x="543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5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4" y="532"/>
                  </a:lnTo>
                  <a:lnTo>
                    <a:pt x="308" y="571"/>
                  </a:lnTo>
                  <a:lnTo>
                    <a:pt x="303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303" y="700"/>
                  </a:lnTo>
                  <a:lnTo>
                    <a:pt x="308" y="745"/>
                  </a:lnTo>
                  <a:lnTo>
                    <a:pt x="314" y="785"/>
                  </a:lnTo>
                  <a:lnTo>
                    <a:pt x="331" y="823"/>
                  </a:lnTo>
                  <a:lnTo>
                    <a:pt x="347" y="857"/>
                  </a:lnTo>
                  <a:lnTo>
                    <a:pt x="364" y="890"/>
                  </a:lnTo>
                  <a:lnTo>
                    <a:pt x="387" y="924"/>
                  </a:lnTo>
                  <a:lnTo>
                    <a:pt x="415" y="952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3" y="1048"/>
                  </a:lnTo>
                  <a:lnTo>
                    <a:pt x="621" y="1053"/>
                  </a:lnTo>
                  <a:lnTo>
                    <a:pt x="661" y="1059"/>
                  </a:lnTo>
                  <a:lnTo>
                    <a:pt x="706" y="1064"/>
                  </a:lnTo>
                  <a:lnTo>
                    <a:pt x="706" y="1064"/>
                  </a:lnTo>
                  <a:lnTo>
                    <a:pt x="750" y="1059"/>
                  </a:lnTo>
                  <a:lnTo>
                    <a:pt x="795" y="1053"/>
                  </a:lnTo>
                  <a:lnTo>
                    <a:pt x="839" y="1042"/>
                  </a:lnTo>
                  <a:lnTo>
                    <a:pt x="879" y="1025"/>
                  </a:lnTo>
                  <a:lnTo>
                    <a:pt x="918" y="1003"/>
                  </a:lnTo>
                  <a:lnTo>
                    <a:pt x="957" y="981"/>
                  </a:lnTo>
                  <a:lnTo>
                    <a:pt x="991" y="947"/>
                  </a:lnTo>
                  <a:lnTo>
                    <a:pt x="1025" y="913"/>
                  </a:lnTo>
                  <a:lnTo>
                    <a:pt x="1214" y="1086"/>
                  </a:lnTo>
                  <a:lnTo>
                    <a:pt x="1214" y="1086"/>
                  </a:lnTo>
                  <a:lnTo>
                    <a:pt x="1164" y="1137"/>
                  </a:lnTo>
                  <a:lnTo>
                    <a:pt x="1114" y="1182"/>
                  </a:lnTo>
                  <a:lnTo>
                    <a:pt x="1053" y="1221"/>
                  </a:lnTo>
                  <a:lnTo>
                    <a:pt x="991" y="1254"/>
                  </a:lnTo>
                  <a:lnTo>
                    <a:pt x="918" y="1283"/>
                  </a:lnTo>
                  <a:lnTo>
                    <a:pt x="845" y="1299"/>
                  </a:lnTo>
                  <a:lnTo>
                    <a:pt x="773" y="1311"/>
                  </a:lnTo>
                  <a:lnTo>
                    <a:pt x="689" y="1317"/>
                  </a:lnTo>
                  <a:lnTo>
                    <a:pt x="689" y="1317"/>
                  </a:lnTo>
                  <a:lnTo>
                    <a:pt x="616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5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81"/>
                  </a:lnTo>
                  <a:lnTo>
                    <a:pt x="56" y="918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6" name="Freeform 60">
              <a:extLst>
                <a:ext uri="{FF2B5EF4-FFF2-40B4-BE49-F238E27FC236}">
                  <a16:creationId xmlns:a16="http://schemas.microsoft.com/office/drawing/2014/main" id="{506ECBFB-4F51-9C41-8DF2-0AFEAC93A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216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873 w 1165"/>
                <a:gd name="T5" fmla="*/ 1272 h 1273"/>
                <a:gd name="T6" fmla="*/ 873 w 1165"/>
                <a:gd name="T7" fmla="*/ 751 h 1273"/>
                <a:gd name="T8" fmla="*/ 297 w 1165"/>
                <a:gd name="T9" fmla="*/ 751 h 1273"/>
                <a:gd name="T10" fmla="*/ 297 w 1165"/>
                <a:gd name="T11" fmla="*/ 1272 h 1273"/>
                <a:gd name="T12" fmla="*/ 0 w 1165"/>
                <a:gd name="T13" fmla="*/ 1272 h 1273"/>
                <a:gd name="T14" fmla="*/ 0 w 1165"/>
                <a:gd name="T15" fmla="*/ 0 h 1273"/>
                <a:gd name="T16" fmla="*/ 297 w 1165"/>
                <a:gd name="T17" fmla="*/ 0 h 1273"/>
                <a:gd name="T18" fmla="*/ 297 w 1165"/>
                <a:gd name="T19" fmla="*/ 499 h 1273"/>
                <a:gd name="T20" fmla="*/ 873 w 1165"/>
                <a:gd name="T21" fmla="*/ 499 h 1273"/>
                <a:gd name="T22" fmla="*/ 873 w 1165"/>
                <a:gd name="T23" fmla="*/ 0 h 1273"/>
                <a:gd name="T24" fmla="*/ 1164 w 1165"/>
                <a:gd name="T25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873" y="1272"/>
                  </a:lnTo>
                  <a:lnTo>
                    <a:pt x="873" y="751"/>
                  </a:lnTo>
                  <a:lnTo>
                    <a:pt x="297" y="751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97" y="0"/>
                  </a:lnTo>
                  <a:lnTo>
                    <a:pt x="297" y="499"/>
                  </a:lnTo>
                  <a:lnTo>
                    <a:pt x="873" y="499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7" name="Freeform 61">
              <a:extLst>
                <a:ext uri="{FF2B5EF4-FFF2-40B4-BE49-F238E27FC236}">
                  <a16:creationId xmlns:a16="http://schemas.microsoft.com/office/drawing/2014/main" id="{73D22FE7-030D-3C47-B4FC-FE9F4A3EF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13" y="3797300"/>
              <a:ext cx="334962" cy="334963"/>
            </a:xfrm>
            <a:custGeom>
              <a:avLst/>
              <a:gdLst>
                <a:gd name="T0" fmla="*/ 929 w 930"/>
                <a:gd name="T1" fmla="*/ 929 h 930"/>
                <a:gd name="T2" fmla="*/ 0 w 930"/>
                <a:gd name="T3" fmla="*/ 929 h 930"/>
                <a:gd name="T4" fmla="*/ 0 w 930"/>
                <a:gd name="T5" fmla="*/ 0 h 930"/>
                <a:gd name="T6" fmla="*/ 252 w 930"/>
                <a:gd name="T7" fmla="*/ 0 h 930"/>
                <a:gd name="T8" fmla="*/ 252 w 930"/>
                <a:gd name="T9" fmla="*/ 683 h 930"/>
                <a:gd name="T10" fmla="*/ 929 w 930"/>
                <a:gd name="T11" fmla="*/ 683 h 930"/>
                <a:gd name="T12" fmla="*/ 929 w 930"/>
                <a:gd name="T13" fmla="*/ 92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0" h="930">
                  <a:moveTo>
                    <a:pt x="929" y="929"/>
                  </a:moveTo>
                  <a:lnTo>
                    <a:pt x="0" y="929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683"/>
                  </a:lnTo>
                  <a:lnTo>
                    <a:pt x="929" y="683"/>
                  </a:lnTo>
                  <a:lnTo>
                    <a:pt x="929" y="929"/>
                  </a:lnTo>
                </a:path>
              </a:pathLst>
            </a:custGeom>
            <a:solidFill>
              <a:srgbClr val="828F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8" name="Freeform 62">
              <a:extLst>
                <a:ext uri="{FF2B5EF4-FFF2-40B4-BE49-F238E27FC236}">
                  <a16:creationId xmlns:a16="http://schemas.microsoft.com/office/drawing/2014/main" id="{E0B658D5-D59D-8243-9FAA-891B5C588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8" y="3462338"/>
              <a:ext cx="334962" cy="334962"/>
            </a:xfrm>
            <a:custGeom>
              <a:avLst/>
              <a:gdLst>
                <a:gd name="T0" fmla="*/ 929 w 930"/>
                <a:gd name="T1" fmla="*/ 929 h 930"/>
                <a:gd name="T2" fmla="*/ 683 w 930"/>
                <a:gd name="T3" fmla="*/ 929 h 930"/>
                <a:gd name="T4" fmla="*/ 683 w 930"/>
                <a:gd name="T5" fmla="*/ 252 h 930"/>
                <a:gd name="T6" fmla="*/ 0 w 930"/>
                <a:gd name="T7" fmla="*/ 252 h 930"/>
                <a:gd name="T8" fmla="*/ 0 w 930"/>
                <a:gd name="T9" fmla="*/ 0 h 930"/>
                <a:gd name="T10" fmla="*/ 929 w 930"/>
                <a:gd name="T11" fmla="*/ 0 h 930"/>
                <a:gd name="T12" fmla="*/ 929 w 930"/>
                <a:gd name="T13" fmla="*/ 92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0" h="930">
                  <a:moveTo>
                    <a:pt x="929" y="929"/>
                  </a:moveTo>
                  <a:lnTo>
                    <a:pt x="683" y="929"/>
                  </a:lnTo>
                  <a:lnTo>
                    <a:pt x="683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929" y="0"/>
                  </a:lnTo>
                  <a:lnTo>
                    <a:pt x="929" y="929"/>
                  </a:lnTo>
                </a:path>
              </a:pathLst>
            </a:custGeom>
            <a:solidFill>
              <a:srgbClr val="F64C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9" name="Freeform 63">
              <a:extLst>
                <a:ext uri="{FF2B5EF4-FFF2-40B4-BE49-F238E27FC236}">
                  <a16:creationId xmlns:a16="http://schemas.microsoft.com/office/drawing/2014/main" id="{632CB4D8-378B-7846-8F27-E19DCA46E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8" y="3797300"/>
              <a:ext cx="506412" cy="506413"/>
            </a:xfrm>
            <a:custGeom>
              <a:avLst/>
              <a:gdLst>
                <a:gd name="T0" fmla="*/ 1405 w 1406"/>
                <a:gd name="T1" fmla="*/ 1405 h 1406"/>
                <a:gd name="T2" fmla="*/ 0 w 1406"/>
                <a:gd name="T3" fmla="*/ 1405 h 1406"/>
                <a:gd name="T4" fmla="*/ 0 w 1406"/>
                <a:gd name="T5" fmla="*/ 1159 h 1406"/>
                <a:gd name="T6" fmla="*/ 1159 w 1406"/>
                <a:gd name="T7" fmla="*/ 1159 h 1406"/>
                <a:gd name="T8" fmla="*/ 1159 w 1406"/>
                <a:gd name="T9" fmla="*/ 0 h 1406"/>
                <a:gd name="T10" fmla="*/ 1405 w 1406"/>
                <a:gd name="T11" fmla="*/ 0 h 1406"/>
                <a:gd name="T12" fmla="*/ 1405 w 1406"/>
                <a:gd name="T13" fmla="*/ 1405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6" h="1406">
                  <a:moveTo>
                    <a:pt x="1405" y="1405"/>
                  </a:moveTo>
                  <a:lnTo>
                    <a:pt x="0" y="1405"/>
                  </a:lnTo>
                  <a:lnTo>
                    <a:pt x="0" y="1159"/>
                  </a:lnTo>
                  <a:lnTo>
                    <a:pt x="1159" y="1159"/>
                  </a:lnTo>
                  <a:lnTo>
                    <a:pt x="1159" y="0"/>
                  </a:lnTo>
                  <a:lnTo>
                    <a:pt x="1405" y="0"/>
                  </a:lnTo>
                  <a:lnTo>
                    <a:pt x="1405" y="1405"/>
                  </a:lnTo>
                </a:path>
              </a:pathLst>
            </a:custGeom>
            <a:solidFill>
              <a:srgbClr val="F9A6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0" name="Freeform 64">
              <a:extLst>
                <a:ext uri="{FF2B5EF4-FFF2-40B4-BE49-F238E27FC236}">
                  <a16:creationId xmlns:a16="http://schemas.microsoft.com/office/drawing/2014/main" id="{EE061B76-EC6F-9C48-9FF4-6179E3940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63" y="3290888"/>
              <a:ext cx="506412" cy="506412"/>
            </a:xfrm>
            <a:custGeom>
              <a:avLst/>
              <a:gdLst>
                <a:gd name="T0" fmla="*/ 246 w 1405"/>
                <a:gd name="T1" fmla="*/ 1405 h 1406"/>
                <a:gd name="T2" fmla="*/ 0 w 1405"/>
                <a:gd name="T3" fmla="*/ 1405 h 1406"/>
                <a:gd name="T4" fmla="*/ 0 w 1405"/>
                <a:gd name="T5" fmla="*/ 0 h 1406"/>
                <a:gd name="T6" fmla="*/ 1404 w 1405"/>
                <a:gd name="T7" fmla="*/ 0 h 1406"/>
                <a:gd name="T8" fmla="*/ 1404 w 1405"/>
                <a:gd name="T9" fmla="*/ 246 h 1406"/>
                <a:gd name="T10" fmla="*/ 246 w 1405"/>
                <a:gd name="T11" fmla="*/ 246 h 1406"/>
                <a:gd name="T12" fmla="*/ 246 w 1405"/>
                <a:gd name="T13" fmla="*/ 1405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5" h="1406">
                  <a:moveTo>
                    <a:pt x="246" y="1405"/>
                  </a:moveTo>
                  <a:lnTo>
                    <a:pt x="0" y="1405"/>
                  </a:lnTo>
                  <a:lnTo>
                    <a:pt x="0" y="0"/>
                  </a:lnTo>
                  <a:lnTo>
                    <a:pt x="1404" y="0"/>
                  </a:lnTo>
                  <a:lnTo>
                    <a:pt x="1404" y="246"/>
                  </a:lnTo>
                  <a:lnTo>
                    <a:pt x="246" y="246"/>
                  </a:lnTo>
                  <a:lnTo>
                    <a:pt x="246" y="1405"/>
                  </a:lnTo>
                </a:path>
              </a:pathLst>
            </a:custGeom>
            <a:solidFill>
              <a:srgbClr val="57AF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1" name="Freeform 65">
              <a:extLst>
                <a:ext uri="{FF2B5EF4-FFF2-40B4-BE49-F238E27FC236}">
                  <a16:creationId xmlns:a16="http://schemas.microsoft.com/office/drawing/2014/main" id="{45F97787-5A94-B641-BE6D-D8384BE6E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5" y="3797300"/>
              <a:ext cx="679450" cy="679450"/>
            </a:xfrm>
            <a:custGeom>
              <a:avLst/>
              <a:gdLst>
                <a:gd name="T0" fmla="*/ 1885 w 1886"/>
                <a:gd name="T1" fmla="*/ 1887 h 1888"/>
                <a:gd name="T2" fmla="*/ 0 w 1886"/>
                <a:gd name="T3" fmla="*/ 1887 h 1888"/>
                <a:gd name="T4" fmla="*/ 0 w 1886"/>
                <a:gd name="T5" fmla="*/ 0 h 1888"/>
                <a:gd name="T6" fmla="*/ 252 w 1886"/>
                <a:gd name="T7" fmla="*/ 0 h 1888"/>
                <a:gd name="T8" fmla="*/ 252 w 1886"/>
                <a:gd name="T9" fmla="*/ 1640 h 1888"/>
                <a:gd name="T10" fmla="*/ 1885 w 1886"/>
                <a:gd name="T11" fmla="*/ 1640 h 1888"/>
                <a:gd name="T12" fmla="*/ 1885 w 1886"/>
                <a:gd name="T13" fmla="*/ 1887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6" h="1888">
                  <a:moveTo>
                    <a:pt x="1885" y="1887"/>
                  </a:moveTo>
                  <a:lnTo>
                    <a:pt x="0" y="1887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1640"/>
                  </a:lnTo>
                  <a:lnTo>
                    <a:pt x="1885" y="1640"/>
                  </a:lnTo>
                  <a:lnTo>
                    <a:pt x="1885" y="1887"/>
                  </a:lnTo>
                </a:path>
              </a:pathLst>
            </a:custGeom>
            <a:solidFill>
              <a:srgbClr val="975DA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2" name="Freeform 66">
              <a:extLst>
                <a:ext uri="{FF2B5EF4-FFF2-40B4-BE49-F238E27FC236}">
                  <a16:creationId xmlns:a16="http://schemas.microsoft.com/office/drawing/2014/main" id="{202CCA89-DB5C-DD46-8886-CC95FE790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8" y="3117850"/>
              <a:ext cx="679450" cy="679450"/>
            </a:xfrm>
            <a:custGeom>
              <a:avLst/>
              <a:gdLst>
                <a:gd name="T0" fmla="*/ 1885 w 1886"/>
                <a:gd name="T1" fmla="*/ 1887 h 1888"/>
                <a:gd name="T2" fmla="*/ 1639 w 1886"/>
                <a:gd name="T3" fmla="*/ 1887 h 1888"/>
                <a:gd name="T4" fmla="*/ 1639 w 1886"/>
                <a:gd name="T5" fmla="*/ 252 h 1888"/>
                <a:gd name="T6" fmla="*/ 0 w 1886"/>
                <a:gd name="T7" fmla="*/ 252 h 1888"/>
                <a:gd name="T8" fmla="*/ 0 w 1886"/>
                <a:gd name="T9" fmla="*/ 0 h 1888"/>
                <a:gd name="T10" fmla="*/ 1885 w 1886"/>
                <a:gd name="T11" fmla="*/ 0 h 1888"/>
                <a:gd name="T12" fmla="*/ 1885 w 1886"/>
                <a:gd name="T13" fmla="*/ 1887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6" h="1888">
                  <a:moveTo>
                    <a:pt x="1885" y="1887"/>
                  </a:moveTo>
                  <a:lnTo>
                    <a:pt x="1639" y="1887"/>
                  </a:lnTo>
                  <a:lnTo>
                    <a:pt x="1639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1885" y="0"/>
                  </a:lnTo>
                  <a:lnTo>
                    <a:pt x="1885" y="1887"/>
                  </a:lnTo>
                </a:path>
              </a:pathLst>
            </a:custGeom>
            <a:solidFill>
              <a:srgbClr val="1756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2686722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2/17/2022</a:t>
            </a:fld>
            <a:r>
              <a:rPr 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108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283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747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793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095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33379" y="1597819"/>
            <a:ext cx="5123171" cy="1102519"/>
          </a:xfrm>
        </p:spPr>
        <p:txBody>
          <a:bodyPr>
            <a:noAutofit/>
          </a:bodyPr>
          <a:lstStyle>
            <a:lvl1pPr algn="l">
              <a:defRPr sz="3600" b="1" i="0">
                <a:latin typeface="Arial"/>
                <a:cs typeface="Verdan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33381" y="2914650"/>
            <a:ext cx="5123171" cy="131445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  <a:latin typeface="Arial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2/17/2022</a:t>
            </a:fld>
            <a:r>
              <a:rPr 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431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175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680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325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3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61C06E2-6E6D-B34B-AFC6-14017D50F0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545" y="2202180"/>
            <a:ext cx="2994422" cy="249466"/>
          </a:xfrm>
        </p:spPr>
        <p:txBody>
          <a:bodyPr anchor="ctr">
            <a:noAutofit/>
          </a:bodyPr>
          <a:lstStyle>
            <a:lvl1pPr marL="0" indent="0">
              <a:buNone/>
              <a:defRPr sz="1800" b="1" i="0">
                <a:solidFill>
                  <a:srgbClr val="975DA5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Heading level 2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D5702664-7B33-F342-BD6E-7632CC81CC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4" y="1005576"/>
            <a:ext cx="3852330" cy="10746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FFE2BE80-49D0-4147-88CF-0BFEED3E71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7545" y="519522"/>
            <a:ext cx="2994422" cy="311944"/>
          </a:xfrm>
        </p:spPr>
        <p:txBody>
          <a:bodyPr anchor="ctr">
            <a:noAutofit/>
          </a:bodyPr>
          <a:lstStyle>
            <a:lvl1pPr marL="0" indent="0">
              <a:buNone/>
              <a:defRPr sz="2625" b="1" i="0">
                <a:solidFill>
                  <a:srgbClr val="175676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Heading Level 1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11B75A80-3303-2E4F-A2D1-3DD955D7B0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4" y="2571750"/>
            <a:ext cx="3852330" cy="10746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1EDC60CD-547E-9945-A56A-E73CB307CE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443" y="454199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Business unit wordmark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A7E8D5-40E1-8642-946E-2B3009285A25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13E0E39-D1D7-274E-BD17-C6C14D9CC55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36344" y="320278"/>
            <a:ext cx="3520679" cy="41526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D00A84ED-F5B0-2642-9CFF-CDD4C149C3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8220" y="4767263"/>
            <a:ext cx="323850" cy="273844"/>
          </a:xfrm>
        </p:spPr>
        <p:txBody>
          <a:bodyPr/>
          <a:lstStyle>
            <a:lvl1pPr>
              <a:defRPr>
                <a:solidFill>
                  <a:srgbClr val="175676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9CA758-1008-3A42-956C-AEAD9D0E9400}"/>
              </a:ext>
            </a:extLst>
          </p:cNvPr>
          <p:cNvCxnSpPr>
            <a:cxnSpLocks/>
          </p:cNvCxnSpPr>
          <p:nvPr/>
        </p:nvCxnSpPr>
        <p:spPr>
          <a:xfrm>
            <a:off x="502920" y="447294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5508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118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000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505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261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864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904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566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634C5A15-961E-8143-AF5E-DF65C0780F2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443" y="454199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Business unit wordmark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A2CBA9-77C9-4940-9E35-14869671B234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110A6C03-402D-F044-AA54-E88799E9068F}"/>
              </a:ext>
            </a:extLst>
          </p:cNvPr>
          <p:cNvSpPr txBox="1">
            <a:spLocks/>
          </p:cNvSpPr>
          <p:nvPr/>
        </p:nvSpPr>
        <p:spPr>
          <a:xfrm>
            <a:off x="8618220" y="4767263"/>
            <a:ext cx="32385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75676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C3F618-7EE1-0849-8880-CB07A5842168}" type="slidenum">
              <a:rPr lang="en-US" sz="900" smtClean="0"/>
              <a:pPr/>
              <a:t>‹#›</a:t>
            </a:fld>
            <a:endParaRPr lang="en-US" sz="9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CA9D62-B93D-4E47-82BD-92DF98775DE4}"/>
              </a:ext>
            </a:extLst>
          </p:cNvPr>
          <p:cNvCxnSpPr>
            <a:cxnSpLocks/>
          </p:cNvCxnSpPr>
          <p:nvPr/>
        </p:nvCxnSpPr>
        <p:spPr>
          <a:xfrm>
            <a:off x="502920" y="447294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A9E92E3-FC7B-A04F-8195-AEEB23D010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544" y="1005576"/>
            <a:ext cx="3852330" cy="20271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E4255E1B-8B97-0248-93E4-94954F97B5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519522"/>
            <a:ext cx="2994422" cy="311944"/>
          </a:xfrm>
        </p:spPr>
        <p:txBody>
          <a:bodyPr anchor="ctr">
            <a:noAutofit/>
          </a:bodyPr>
          <a:lstStyle>
            <a:lvl1pPr marL="0" indent="0">
              <a:buNone/>
              <a:defRPr sz="2625" b="1">
                <a:solidFill>
                  <a:srgbClr val="175676"/>
                </a:solidFill>
              </a:defRPr>
            </a:lvl1pPr>
          </a:lstStyle>
          <a:p>
            <a:pPr lvl="0"/>
            <a:r>
              <a:rPr lang="en-US"/>
              <a:t>Heading Level 1</a:t>
            </a:r>
          </a:p>
        </p:txBody>
      </p:sp>
      <p:sp>
        <p:nvSpPr>
          <p:cNvPr id="17" name="Picture Placeholder 18">
            <a:extLst>
              <a:ext uri="{FF2B5EF4-FFF2-40B4-BE49-F238E27FC236}">
                <a16:creationId xmlns:a16="http://schemas.microsoft.com/office/drawing/2014/main" id="{A6391A65-FFBD-4C4F-8D6D-E2D9E3C2934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36344" y="320278"/>
            <a:ext cx="3520679" cy="41526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3830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EFC6B2C-59AE-A34A-A04E-5C26625ECF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443" y="454199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Business unit wordmark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EBEA6-A272-B342-BC0C-587F763563E3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52943DCB-28BA-854A-8099-C21033110526}"/>
              </a:ext>
            </a:extLst>
          </p:cNvPr>
          <p:cNvSpPr txBox="1">
            <a:spLocks/>
          </p:cNvSpPr>
          <p:nvPr/>
        </p:nvSpPr>
        <p:spPr>
          <a:xfrm>
            <a:off x="8618220" y="4767263"/>
            <a:ext cx="32385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75676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C3F618-7EE1-0849-8880-CB07A5842168}" type="slidenum">
              <a:rPr lang="en-US" sz="900" smtClean="0"/>
              <a:pPr/>
              <a:t>‹#›</a:t>
            </a:fld>
            <a:endParaRPr lang="en-US" sz="9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530993-1F72-884D-8E35-C68C02D78784}"/>
              </a:ext>
            </a:extLst>
          </p:cNvPr>
          <p:cNvCxnSpPr>
            <a:cxnSpLocks/>
          </p:cNvCxnSpPr>
          <p:nvPr/>
        </p:nvCxnSpPr>
        <p:spPr>
          <a:xfrm>
            <a:off x="502920" y="447294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E460FC3A-41E8-AF4F-8D90-A1D2B95E17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544" y="1005576"/>
            <a:ext cx="3852330" cy="1006104"/>
          </a:xfrm>
        </p:spPr>
        <p:txBody>
          <a:bodyPr>
            <a:normAutofit/>
          </a:bodyPr>
          <a:lstStyle>
            <a:lvl1pPr marL="214313" indent="-214313">
              <a:lnSpc>
                <a:spcPct val="100000"/>
              </a:lnSpc>
              <a:buFont typeface="Arial" panose="020B0604020202020204" pitchFamily="34" charset="0"/>
              <a:buChar char="•"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A973D91-4AF1-914D-96FE-65597632D4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519522"/>
            <a:ext cx="2994422" cy="311944"/>
          </a:xfrm>
        </p:spPr>
        <p:txBody>
          <a:bodyPr anchor="ctr">
            <a:noAutofit/>
          </a:bodyPr>
          <a:lstStyle>
            <a:lvl1pPr marL="0" indent="0">
              <a:buNone/>
              <a:defRPr sz="2625" b="1">
                <a:solidFill>
                  <a:srgbClr val="175676"/>
                </a:solidFill>
              </a:defRPr>
            </a:lvl1pPr>
          </a:lstStyle>
          <a:p>
            <a:pPr lvl="0"/>
            <a:r>
              <a:rPr lang="en-US"/>
              <a:t>Heading Level 1</a:t>
            </a:r>
          </a:p>
        </p:txBody>
      </p:sp>
      <p:sp>
        <p:nvSpPr>
          <p:cNvPr id="18" name="Picture Placeholder 18">
            <a:extLst>
              <a:ext uri="{FF2B5EF4-FFF2-40B4-BE49-F238E27FC236}">
                <a16:creationId xmlns:a16="http://schemas.microsoft.com/office/drawing/2014/main" id="{BF30D9A3-DF3A-4549-9A9C-A7D1112CE8D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36344" y="320278"/>
            <a:ext cx="3520679" cy="41526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7762DBDF-AB18-7541-9722-DD04EA01DC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545" y="2202180"/>
            <a:ext cx="2994422" cy="249466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rgbClr val="975DA5"/>
                </a:solidFill>
              </a:defRPr>
            </a:lvl1pPr>
          </a:lstStyle>
          <a:p>
            <a:pPr lvl="0"/>
            <a:r>
              <a:rPr lang="en-US"/>
              <a:t>Heading level 2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31A16E91-CB61-094A-BFE5-57065D7059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4" y="2571750"/>
            <a:ext cx="3852330" cy="10746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4298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ot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171F858B-6E67-D74B-82C0-CEF10E5513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443" y="454199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Business unit wordmark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B1A56D-2250-764C-B5AC-160937069C49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52F2C74-BDD8-9E46-855E-F5F3A574A8FC}"/>
              </a:ext>
            </a:extLst>
          </p:cNvPr>
          <p:cNvSpPr txBox="1">
            <a:spLocks/>
          </p:cNvSpPr>
          <p:nvPr/>
        </p:nvSpPr>
        <p:spPr>
          <a:xfrm>
            <a:off x="8618220" y="4767263"/>
            <a:ext cx="32385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75676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C3F618-7EE1-0849-8880-CB07A5842168}" type="slidenum">
              <a:rPr lang="en-US" sz="900" smtClean="0"/>
              <a:pPr/>
              <a:t>‹#›</a:t>
            </a:fld>
            <a:endParaRPr lang="en-US" sz="9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82F4B2-48BD-B341-8B4E-B09346799033}"/>
              </a:ext>
            </a:extLst>
          </p:cNvPr>
          <p:cNvCxnSpPr>
            <a:cxnSpLocks/>
          </p:cNvCxnSpPr>
          <p:nvPr/>
        </p:nvCxnSpPr>
        <p:spPr>
          <a:xfrm>
            <a:off x="502920" y="447294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94542C1-1D76-0544-B8F5-439EF10289C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519522"/>
            <a:ext cx="2994422" cy="311944"/>
          </a:xfrm>
        </p:spPr>
        <p:txBody>
          <a:bodyPr anchor="ctr">
            <a:noAutofit/>
          </a:bodyPr>
          <a:lstStyle>
            <a:lvl1pPr marL="0" indent="0">
              <a:buNone/>
              <a:defRPr sz="2625" b="1">
                <a:solidFill>
                  <a:srgbClr val="175676"/>
                </a:solidFill>
              </a:defRPr>
            </a:lvl1pPr>
          </a:lstStyle>
          <a:p>
            <a:pPr lvl="0"/>
            <a:r>
              <a:rPr lang="en-US"/>
              <a:t>Heading Level 1</a:t>
            </a:r>
          </a:p>
        </p:txBody>
      </p:sp>
      <p:sp>
        <p:nvSpPr>
          <p:cNvPr id="13" name="Picture Placeholder 18">
            <a:extLst>
              <a:ext uri="{FF2B5EF4-FFF2-40B4-BE49-F238E27FC236}">
                <a16:creationId xmlns:a16="http://schemas.microsoft.com/office/drawing/2014/main" id="{7E7D868A-0E8B-764C-8C52-424420724E4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18160" y="2644140"/>
            <a:ext cx="8039100" cy="1828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16D11CB-7ABB-1E4C-81DC-8A192A66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544" y="1005576"/>
            <a:ext cx="3852330" cy="1516644"/>
          </a:xfrm>
        </p:spPr>
        <p:txBody>
          <a:bodyPr>
            <a:normAutofit/>
          </a:bodyPr>
          <a:lstStyle>
            <a:lvl1pPr marL="214313" indent="-214313">
              <a:lnSpc>
                <a:spcPct val="100000"/>
              </a:lnSpc>
              <a:buFont typeface="Arial" panose="020B0604020202020204" pitchFamily="34" charset="0"/>
              <a:buChar char="•"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EC78485-1F34-1A42-A952-1B257326FE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43304" y="597504"/>
            <a:ext cx="3852330" cy="19170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398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871961AF-B71D-5E4E-8739-71447D879F7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443" y="454199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Business unit wordmark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0D6D09-6DCF-FA44-97BA-F227A365C16D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9F2192E-B7E5-BA49-98EA-0E98336D42DF}"/>
              </a:ext>
            </a:extLst>
          </p:cNvPr>
          <p:cNvSpPr txBox="1">
            <a:spLocks/>
          </p:cNvSpPr>
          <p:nvPr/>
        </p:nvSpPr>
        <p:spPr>
          <a:xfrm>
            <a:off x="8618220" y="4767263"/>
            <a:ext cx="32385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75676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C3F618-7EE1-0849-8880-CB07A5842168}" type="slidenum">
              <a:rPr lang="en-US" sz="900" smtClean="0"/>
              <a:pPr/>
              <a:t>‹#›</a:t>
            </a:fld>
            <a:endParaRPr lang="en-US" sz="9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4DF911-D18A-EE49-A3BC-57482BA3AD00}"/>
              </a:ext>
            </a:extLst>
          </p:cNvPr>
          <p:cNvCxnSpPr>
            <a:cxnSpLocks/>
          </p:cNvCxnSpPr>
          <p:nvPr/>
        </p:nvCxnSpPr>
        <p:spPr>
          <a:xfrm>
            <a:off x="502920" y="447294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D744E45F-8199-704B-8363-5C541D4098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544" y="1005576"/>
            <a:ext cx="3852330" cy="1006104"/>
          </a:xfrm>
        </p:spPr>
        <p:txBody>
          <a:bodyPr>
            <a:normAutofit/>
          </a:bodyPr>
          <a:lstStyle>
            <a:lvl1pPr marL="214313" indent="-214313">
              <a:lnSpc>
                <a:spcPct val="100000"/>
              </a:lnSpc>
              <a:buFont typeface="Arial" panose="020B0604020202020204" pitchFamily="34" charset="0"/>
              <a:buChar char="•"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BBBC55F1-B346-1645-87BA-997E36ACE8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519522"/>
            <a:ext cx="2994422" cy="311944"/>
          </a:xfrm>
        </p:spPr>
        <p:txBody>
          <a:bodyPr anchor="ctr">
            <a:noAutofit/>
          </a:bodyPr>
          <a:lstStyle>
            <a:lvl1pPr marL="0" indent="0">
              <a:buNone/>
              <a:defRPr sz="2625" b="1">
                <a:solidFill>
                  <a:srgbClr val="175676"/>
                </a:solidFill>
              </a:defRPr>
            </a:lvl1pPr>
          </a:lstStyle>
          <a:p>
            <a:pPr lvl="0"/>
            <a:r>
              <a:rPr lang="en-US"/>
              <a:t>Heading level 1</a:t>
            </a:r>
          </a:p>
        </p:txBody>
      </p:sp>
      <p:sp>
        <p:nvSpPr>
          <p:cNvPr id="13" name="Picture Placeholder 18">
            <a:extLst>
              <a:ext uri="{FF2B5EF4-FFF2-40B4-BE49-F238E27FC236}">
                <a16:creationId xmlns:a16="http://schemas.microsoft.com/office/drawing/2014/main" id="{428B511F-DB86-4B41-B031-4EAFFC20291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63441" y="320278"/>
            <a:ext cx="3893582" cy="230100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0A7F28B-D645-EC42-9726-40605C73CF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545" y="2202180"/>
            <a:ext cx="2994422" cy="249466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rgbClr val="975DA5"/>
                </a:solidFill>
              </a:defRPr>
            </a:lvl1pPr>
          </a:lstStyle>
          <a:p>
            <a:pPr lvl="0"/>
            <a:r>
              <a:rPr lang="en-US"/>
              <a:t>Heading level 2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7C7F5AD8-3F7D-1241-AE73-ACAFFF6758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4" y="2517744"/>
            <a:ext cx="3852330" cy="10746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6D6C57B2-218D-2F43-8FCE-607B7F8EF8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80012" y="2949792"/>
            <a:ext cx="3852330" cy="10746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67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Vertical Primary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F272D-ACBC-F745-BA09-20A6044F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0FCD67-1E61-A541-94F3-DF6A9DAC8F1A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28757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Vertical Primar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0E8D6-71FD-BD4F-86A0-8331E9AC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C37AE7-11B7-CB48-BBF8-9C0F23120258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31683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E5B613-4758-7748-9EE3-328AA599E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4"/>
            <a:ext cx="872818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Large 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6967E-E0A4-944E-BB47-7384A9E90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12A79-E892-D14E-8B47-9E7C10B89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208E4-588A-D444-A7CC-20EDBE44F58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0FDCD-6B09-514F-9A12-8585C65AF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A7DA2-728E-DB40-B40A-316435293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2" r:id="rId22"/>
    <p:sldLayoutId id="2147483723" r:id="rId23"/>
    <p:sldLayoutId id="2147483750" r:id="rId2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75" b="1" i="0" kern="1200">
          <a:solidFill>
            <a:srgbClr val="175676"/>
          </a:solidFill>
          <a:latin typeface="Segoe UI" panose="020B0502040204020203" pitchFamily="34" charset="0"/>
          <a:ea typeface="Segoe UI Historic" panose="020B0502040204020203" pitchFamily="34" charset="0"/>
          <a:cs typeface="Segoe UI" panose="020B0502040204020203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Segoe UI" panose="020B0502040204020203" pitchFamily="34" charset="0"/>
          <a:ea typeface="Segoe UI Historic" panose="020B0502040204020203" pitchFamily="34" charset="0"/>
          <a:cs typeface="Segoe UI" panose="020B0502040204020203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egoe UI" panose="020B0502040204020203" pitchFamily="34" charset="0"/>
          <a:ea typeface="Segoe UI Historic" panose="020B0502040204020203" pitchFamily="34" charset="0"/>
          <a:cs typeface="Segoe UI" panose="020B0502040204020203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Segoe UI" panose="020B0502040204020203" pitchFamily="34" charset="0"/>
          <a:ea typeface="Segoe UI Historic" panose="020B0502040204020203" pitchFamily="34" charset="0"/>
          <a:cs typeface="Segoe UI" panose="020B0502040204020203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Segoe UI" panose="020B0502040204020203" pitchFamily="34" charset="0"/>
          <a:ea typeface="Segoe UI Historic" panose="020B0502040204020203" pitchFamily="34" charset="0"/>
          <a:cs typeface="Segoe UI" panose="020B0502040204020203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Segoe UI" panose="020B0502040204020203" pitchFamily="34" charset="0"/>
          <a:ea typeface="Segoe UI Historic" panose="020B0502040204020203" pitchFamily="34" charset="0"/>
          <a:cs typeface="Segoe UI" panose="020B0502040204020203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208E4-588A-D444-A7CC-20EDBE44F58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0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1991934-04D3-43C4-B69B-147835977462}"/>
              </a:ext>
            </a:extLst>
          </p:cNvPr>
          <p:cNvSpPr/>
          <p:nvPr/>
        </p:nvSpPr>
        <p:spPr>
          <a:xfrm>
            <a:off x="1427390" y="1338942"/>
            <a:ext cx="2785380" cy="1676400"/>
          </a:xfrm>
          <a:prstGeom prst="rect">
            <a:avLst/>
          </a:prstGeom>
          <a:solidFill>
            <a:srgbClr val="01A4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263"/>
            <a:ext cx="2133600" cy="274637"/>
          </a:xfrm>
        </p:spPr>
        <p:txBody>
          <a:bodyPr/>
          <a:lstStyle/>
          <a:p>
            <a:fld id="{ABCE2B6B-7FFE-FA46-BED3-31567387080B}" type="slidenum">
              <a:rPr lang="en-US" smtClean="0"/>
              <a:t>1</a:t>
            </a:fld>
            <a:endParaRPr lang="en-US"/>
          </a:p>
        </p:txBody>
      </p:sp>
      <p:pic>
        <p:nvPicPr>
          <p:cNvPr id="3" name="Picture 2" descr="Graphic Elements-01" title="Graphic Elements-0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80"/>
            <a:ext cx="5829300" cy="2034540"/>
          </a:xfrm>
          <a:prstGeom prst="rect">
            <a:avLst/>
          </a:prstGeom>
        </p:spPr>
      </p:pic>
      <p:pic>
        <p:nvPicPr>
          <p:cNvPr id="4" name="Picture 3" descr="Graphic Elements-02&#10;" title="Graphic Elements-0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62" y="1715453"/>
            <a:ext cx="2631186" cy="2034540"/>
          </a:xfrm>
          <a:prstGeom prst="rect">
            <a:avLst/>
          </a:prstGeom>
        </p:spPr>
      </p:pic>
      <p:pic>
        <p:nvPicPr>
          <p:cNvPr id="5" name="Picture 4" descr="Graphic Elements-03&#10;" title="Graphic Elements-0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0" y="3435817"/>
            <a:ext cx="2631186" cy="2034540"/>
          </a:xfrm>
          <a:prstGeom prst="rect">
            <a:avLst/>
          </a:prstGeom>
        </p:spPr>
      </p:pic>
      <p:pic>
        <p:nvPicPr>
          <p:cNvPr id="6" name="Picture 5" descr="Graphic Elements-04" title="Graphic Elements-0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120" y="3364182"/>
            <a:ext cx="2631186" cy="2034540"/>
          </a:xfrm>
          <a:prstGeom prst="rect">
            <a:avLst/>
          </a:prstGeom>
        </p:spPr>
      </p:pic>
      <p:pic>
        <p:nvPicPr>
          <p:cNvPr id="7" name="Picture 6" descr="Graphic Elements-07" title="Graphic Elements-0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06" y="139904"/>
            <a:ext cx="2631186" cy="2034540"/>
          </a:xfrm>
          <a:prstGeom prst="rect">
            <a:avLst/>
          </a:prstGeom>
        </p:spPr>
      </p:pic>
      <p:pic>
        <p:nvPicPr>
          <p:cNvPr id="8" name="Picture 7" descr="Graphic Elements-06" title="Graphic Elements-0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871" y="1775498"/>
            <a:ext cx="2631186" cy="2034540"/>
          </a:xfrm>
          <a:prstGeom prst="rect">
            <a:avLst/>
          </a:prstGeom>
        </p:spPr>
      </p:pic>
      <p:pic>
        <p:nvPicPr>
          <p:cNvPr id="10" name="Picture 9" descr="Graphic Elements-05&#10;" title="Graphic Elements-0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459" y="3239145"/>
            <a:ext cx="1341882" cy="2034540"/>
          </a:xfrm>
          <a:prstGeom prst="rect">
            <a:avLst/>
          </a:prstGeom>
        </p:spPr>
      </p:pic>
      <p:sp>
        <p:nvSpPr>
          <p:cNvPr id="11" name="Text Box 269"/>
          <p:cNvSpPr txBox="1">
            <a:spLocks noChangeArrowheads="1"/>
          </p:cNvSpPr>
          <p:nvPr/>
        </p:nvSpPr>
        <p:spPr bwMode="auto">
          <a:xfrm>
            <a:off x="1159730" y="559905"/>
            <a:ext cx="7022978" cy="4262187"/>
          </a:xfrm>
          <a:prstGeom prst="rect">
            <a:avLst/>
          </a:prstGeom>
          <a:solidFill>
            <a:srgbClr val="FFFFFF">
              <a:alpha val="90000"/>
            </a:srgbClr>
          </a:solidFill>
          <a:ln w="28575">
            <a:solidFill>
              <a:schemeClr val="accent3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fontAlgn="base"/>
            <a:endParaRPr lang="en-CA" sz="1100"/>
          </a:p>
        </p:txBody>
      </p:sp>
      <p:sp>
        <p:nvSpPr>
          <p:cNvPr id="9" name="TextBox 8"/>
          <p:cNvSpPr txBox="1"/>
          <p:nvPr/>
        </p:nvSpPr>
        <p:spPr>
          <a:xfrm>
            <a:off x="1207542" y="562749"/>
            <a:ext cx="697516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fontAlgn="base"/>
            <a:endParaRPr lang="en-CA" sz="2400" dirty="0"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35900" y="1288231"/>
            <a:ext cx="3084761" cy="31085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 b="1" dirty="0">
                <a:ea typeface="+mn-lt"/>
                <a:cs typeface="+mn-lt"/>
              </a:rPr>
              <a:t>Pause for a </a:t>
            </a:r>
            <a:r>
              <a:rPr lang="fr-FR" sz="2800" b="1" dirty="0" err="1">
                <a:ea typeface="+mn-lt"/>
                <a:cs typeface="+mn-lt"/>
              </a:rPr>
              <a:t>Health</a:t>
            </a:r>
            <a:r>
              <a:rPr lang="fr-FR" sz="2800" b="1" dirty="0">
                <a:ea typeface="+mn-lt"/>
                <a:cs typeface="+mn-lt"/>
              </a:rPr>
              <a:t> break! Be Right Back! </a:t>
            </a:r>
            <a:endParaRPr lang="en-CA" sz="2800" b="1" dirty="0">
              <a:ea typeface="+mn-lt"/>
              <a:cs typeface="+mn-lt"/>
            </a:endParaRPr>
          </a:p>
          <a:p>
            <a:endParaRPr lang="fr-FR" sz="2800" b="1" dirty="0">
              <a:ea typeface="+mn-lt"/>
              <a:cs typeface="+mn-lt"/>
            </a:endParaRPr>
          </a:p>
          <a:p>
            <a:r>
              <a:rPr lang="fr-FR" sz="2800" b="1" dirty="0">
                <a:ea typeface="+mn-lt"/>
                <a:cs typeface="+mn-lt"/>
              </a:rPr>
              <a:t>Faites une pause santé! On revient!   </a:t>
            </a:r>
            <a:r>
              <a:rPr lang="en-CA" sz="2800" b="1" dirty="0">
                <a:ea typeface="+mn-lt"/>
                <a:cs typeface="+mn-lt"/>
              </a:rPr>
              <a:t> </a:t>
            </a:r>
            <a:endParaRPr lang="en-CA" sz="2800" b="1" dirty="0">
              <a:cs typeface="Arial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2E533865-9C7E-47C2-BA5C-E74DE48FF176}"/>
              </a:ext>
            </a:extLst>
          </p:cNvPr>
          <p:cNvSpPr txBox="1"/>
          <p:nvPr/>
        </p:nvSpPr>
        <p:spPr>
          <a:xfrm>
            <a:off x="1497109" y="1390546"/>
            <a:ext cx="2931266" cy="230832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ea typeface="+mn-lt"/>
                <a:cs typeface="+mn-lt"/>
              </a:rPr>
              <a:t>Be Back in / </a:t>
            </a:r>
            <a:r>
              <a:rPr lang="en-CA" sz="2400" b="1" dirty="0" err="1">
                <a:ea typeface="+mn-lt"/>
                <a:cs typeface="+mn-lt"/>
              </a:rPr>
              <a:t>Soyez</a:t>
            </a:r>
            <a:r>
              <a:rPr lang="en-CA" sz="2400" b="1" dirty="0">
                <a:ea typeface="+mn-lt"/>
                <a:cs typeface="+mn-lt"/>
              </a:rPr>
              <a:t> de retour...</a:t>
            </a:r>
            <a:br>
              <a:rPr lang="en-CA" sz="9600" b="1" dirty="0">
                <a:ea typeface="+mn-lt"/>
                <a:cs typeface="+mn-lt"/>
              </a:rPr>
            </a:br>
            <a:r>
              <a:rPr lang="en-CA" sz="9600" b="1" dirty="0"/>
              <a:t>15</a:t>
            </a:r>
            <a:r>
              <a:rPr lang="en-CA" sz="4000" b="1" dirty="0"/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324302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>
</file>

<file path=ppt/theme/theme1.xml><?xml version="1.0" encoding="utf-8"?>
<a:theme xmlns:a="http://schemas.openxmlformats.org/drawingml/2006/main" name="TMB TEMPLATE PPT EN">
  <a:themeElements>
    <a:clrScheme name="TMB primary and secondary colou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75676"/>
      </a:accent1>
      <a:accent2>
        <a:srgbClr val="975DA5"/>
      </a:accent2>
      <a:accent3>
        <a:srgbClr val="57AFC7"/>
      </a:accent3>
      <a:accent4>
        <a:srgbClr val="F9A620"/>
      </a:accent4>
      <a:accent5>
        <a:srgbClr val="828F2C"/>
      </a:accent5>
      <a:accent6>
        <a:srgbClr val="F64C3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-08-03_TMB PPT EN" id="{19282A4F-EB17-43DB-A263-1398D0B508FB}" vid="{B6F55458-19BD-4277-B65A-1FF793E47F3F}"/>
    </a:ext>
  </a:extLst>
</a:theme>
</file>

<file path=ppt/theme/theme2.xml><?xml version="1.0" encoding="utf-8"?>
<a:theme xmlns:a="http://schemas.openxmlformats.org/drawingml/2006/main" name="PPT16x9_ESDC_Final_EN01">
  <a:themeElements>
    <a:clrScheme name="ESDC_Primary">
      <a:dk1>
        <a:srgbClr val="000000"/>
      </a:dk1>
      <a:lt1>
        <a:sysClr val="window" lastClr="FFFFFF"/>
      </a:lt1>
      <a:dk2>
        <a:srgbClr val="1F497D"/>
      </a:dk2>
      <a:lt2>
        <a:srgbClr val="9EB8C1"/>
      </a:lt2>
      <a:accent1>
        <a:srgbClr val="62B95F"/>
      </a:accent1>
      <a:accent2>
        <a:srgbClr val="E53D51"/>
      </a:accent2>
      <a:accent3>
        <a:srgbClr val="00ADBA"/>
      </a:accent3>
      <a:accent4>
        <a:srgbClr val="FF8D6B"/>
      </a:accent4>
      <a:accent5>
        <a:srgbClr val="5E459C"/>
      </a:accent5>
      <a:accent6>
        <a:srgbClr val="8E469B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16x9_ESDC_Final_EN01 [Read-Only]" id="{69E16ED6-E93F-42FC-A446-683865C24FE2}" vid="{6EE68015-48FD-407C-80BE-5218BBFFF7B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A2C3D303BFE1438F8707B92C5CEB2B" ma:contentTypeVersion="24" ma:contentTypeDescription="Create a new document." ma:contentTypeScope="" ma:versionID="903abf69df8cb54631b87b756d79e008">
  <xsd:schema xmlns:xsd="http://www.w3.org/2001/XMLSchema" xmlns:xs="http://www.w3.org/2001/XMLSchema" xmlns:p="http://schemas.microsoft.com/office/2006/metadata/properties" xmlns:ns1="http://schemas.microsoft.com/sharepoint/v3" xmlns:ns2="9d71fdf0-d220-403a-9531-ad65ebf45c1d" xmlns:ns3="4a8324f8-10e0-42c9-8a9f-8aa76b7b07a7" targetNamespace="http://schemas.microsoft.com/office/2006/metadata/properties" ma:root="true" ma:fieldsID="cd401b41a88bc90080e4de94206df1f8" ns1:_="" ns2:_="" ns3:_="">
    <xsd:import namespace="http://schemas.microsoft.com/sharepoint/v3"/>
    <xsd:import namespace="9d71fdf0-d220-403a-9531-ad65ebf45c1d"/>
    <xsd:import namespace="4a8324f8-10e0-42c9-8a9f-8aa76b7b07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anguage" minOccurs="0"/>
                <xsd:element ref="ns2:Purpose" minOccurs="0"/>
                <xsd:element ref="ns2:Audience" minOccurs="0"/>
                <xsd:element ref="ns2:DocumentType" minOccurs="0"/>
                <xsd:element ref="ns2:Responsible" minOccurs="0"/>
                <xsd:element ref="ns2:DueDate" minOccurs="0"/>
                <xsd:element ref="ns2:Statu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  <xsd:element ref="ns2:MediaServiceDateTaken" minOccurs="0"/>
                <xsd:element ref="ns2:DateCreated" minOccurs="0"/>
                <xsd:element ref="ns2:Focu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71fdf0-d220-403a-9531-ad65ebf45c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anguage" ma:index="10" nillable="true" ma:displayName="Language" ma:default="English" ma:format="Dropdown" ma:internalName="Language">
      <xsd:simpleType>
        <xsd:restriction base="dms:Choice">
          <xsd:enumeration value="Bilingual"/>
          <xsd:enumeration value="English"/>
          <xsd:enumeration value="French"/>
        </xsd:restriction>
      </xsd:simpleType>
    </xsd:element>
    <xsd:element name="Purpose" ma:index="11" nillable="true" ma:displayName="Purpose" ma:format="Dropdown" ma:internalName="Purpose">
      <xsd:simpleType>
        <xsd:restriction base="dms:Choice">
          <xsd:enumeration value="For Decision"/>
          <xsd:enumeration value="For Information"/>
          <xsd:enumeration value="For Review"/>
        </xsd:restriction>
      </xsd:simpleType>
    </xsd:element>
    <xsd:element name="Audience" ma:index="12" nillable="true" ma:displayName="Audience" ma:format="Dropdown" ma:internalName="Audience">
      <xsd:simpleType>
        <xsd:restriction base="dms:Choice">
          <xsd:enumeration value="Committee"/>
          <xsd:enumeration value="External"/>
          <xsd:enumeration value="Management"/>
          <xsd:enumeration value="Our Team"/>
          <xsd:enumeration value="Internal Stakeholders"/>
        </xsd:restriction>
      </xsd:simpleType>
    </xsd:element>
    <xsd:element name="DocumentType" ma:index="13" nillable="true" ma:displayName="Document Type" ma:format="Dropdown" ma:internalName="DocumentType">
      <xsd:simpleType>
        <xsd:restriction base="dms:Choice">
          <xsd:enumeration value="Briefing"/>
          <xsd:enumeration value="Presentation"/>
          <xsd:enumeration value="Report"/>
          <xsd:enumeration value="Resource"/>
          <xsd:enumeration value="Template"/>
          <xsd:enumeration value="Plan"/>
          <xsd:enumeration value="Notes"/>
          <xsd:enumeration value="Meeting Document"/>
          <xsd:enumeration value="Correspondence"/>
        </xsd:restriction>
      </xsd:simpleType>
    </xsd:element>
    <xsd:element name="Responsible" ma:index="14" nillable="true" ma:displayName="Responsible " ma:description="Name of team member who is the lead on this. " ma:format="Dropdown" ma:internalName="Responsible">
      <xsd:simpleType>
        <xsd:restriction base="dms:Text">
          <xsd:maxLength value="255"/>
        </xsd:restriction>
      </xsd:simpleType>
    </xsd:element>
    <xsd:element name="DueDate" ma:index="15" nillable="true" ma:displayName="Due Date" ma:description="Final Submission Date.  Year/Month/Day format. " ma:format="Dropdown" ma:internalName="DueDate">
      <xsd:simpleType>
        <xsd:restriction base="dms:Text">
          <xsd:maxLength value="255"/>
        </xsd:restriction>
      </xsd:simpleType>
    </xsd:element>
    <xsd:element name="Status" ma:index="16" nillable="true" ma:displayName="Status" ma:format="Dropdown" ma:internalName="Status">
      <xsd:simpleType>
        <xsd:restriction base="dms:Choice">
          <xsd:enumeration value="In Progress"/>
          <xsd:enumeration value="Completed"/>
          <xsd:enumeration value="Draft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7" nillable="true" ma:displayName="MediaServiceDateTaken" ma:hidden="true" ma:internalName="MediaServiceDateTaken" ma:readOnly="true">
      <xsd:simpleType>
        <xsd:restriction base="dms:Text"/>
      </xsd:simpleType>
    </xsd:element>
    <xsd:element name="DateCreated" ma:index="28" nillable="true" ma:displayName="Date Created" ma:default="[today]" ma:format="DateOnly" ma:internalName="DateCreated">
      <xsd:simpleType>
        <xsd:restriction base="dms:DateTime"/>
      </xsd:simpleType>
    </xsd:element>
    <xsd:element name="Focus" ma:index="29" nillable="true" ma:displayName="Focus" ma:format="Dropdown" ma:internalName="Focus">
      <xsd:simpleType>
        <xsd:restriction base="dms:Choice">
          <xsd:enumeration value="Research"/>
          <xsd:enumeration value="Development"/>
          <xsd:enumeration value="Stakeholder Engagement"/>
          <xsd:enumeration value="Foresight"/>
        </xsd:restriction>
      </xsd:simpleType>
    </xsd:element>
    <xsd:element name="MediaLengthInSeconds" ma:index="3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8324f8-10e0-42c9-8a9f-8aa76b7b07a7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a8324f8-10e0-42c9-8a9f-8aa76b7b07a7">
      <UserInfo>
        <DisplayName>Le Fresne, Jane JL [NC]</DisplayName>
        <AccountId>197</AccountId>
        <AccountType/>
      </UserInfo>
      <UserInfo>
        <DisplayName>Alder, Sophie SJ [NC]</DisplayName>
        <AccountId>132</AccountId>
        <AccountType/>
      </UserInfo>
    </SharedWithUsers>
    <Purpose xmlns="9d71fdf0-d220-403a-9531-ad65ebf45c1d" xsi:nil="true"/>
    <_ip_UnifiedCompliancePolicyUIAction xmlns="http://schemas.microsoft.com/sharepoint/v3" xsi:nil="true"/>
    <Focus xmlns="9d71fdf0-d220-403a-9531-ad65ebf45c1d" xsi:nil="true"/>
    <Responsible xmlns="9d71fdf0-d220-403a-9531-ad65ebf45c1d" xsi:nil="true"/>
    <Status xmlns="9d71fdf0-d220-403a-9531-ad65ebf45c1d" xsi:nil="true"/>
    <Language xmlns="9d71fdf0-d220-403a-9531-ad65ebf45c1d">English</Language>
    <_ip_UnifiedCompliancePolicyProperties xmlns="http://schemas.microsoft.com/sharepoint/v3" xsi:nil="true"/>
    <Audience xmlns="9d71fdf0-d220-403a-9531-ad65ebf45c1d" xsi:nil="true"/>
    <DueDate xmlns="9d71fdf0-d220-403a-9531-ad65ebf45c1d" xsi:nil="true"/>
    <DocumentType xmlns="9d71fdf0-d220-403a-9531-ad65ebf45c1d" xsi:nil="true"/>
    <DateCreated xmlns="9d71fdf0-d220-403a-9531-ad65ebf45c1d">2022-02-11T21:12:27+00:00</DateCreated>
  </documentManagement>
</p:properties>
</file>

<file path=customXml/itemProps1.xml><?xml version="1.0" encoding="utf-8"?>
<ds:datastoreItem xmlns:ds="http://schemas.openxmlformats.org/officeDocument/2006/customXml" ds:itemID="{A2F3B9C5-A32E-438B-8E3D-CC60FE1E00B9}">
  <ds:schemaRefs>
    <ds:schemaRef ds:uri="4a8324f8-10e0-42c9-8a9f-8aa76b7b07a7"/>
    <ds:schemaRef ds:uri="9d71fdf0-d220-403a-9531-ad65ebf45c1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744F3B6-36D6-4FBA-9C46-928F5E42B3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FCB8C1-63F1-40AE-A198-038EC5CCAFB0}">
  <ds:schemaRefs>
    <ds:schemaRef ds:uri="4a8324f8-10e0-42c9-8a9f-8aa76b7b07a7"/>
    <ds:schemaRef ds:uri="9d71fdf0-d220-403a-9531-ad65ebf45c1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TMB TEMPLATE PPT EN</vt:lpstr>
      <vt:lpstr>PPT16x9_ESDC_Final_EN01</vt:lpstr>
      <vt:lpstr>PowerPoint Presentation</vt:lpstr>
    </vt:vector>
  </TitlesOfParts>
  <Company>GoC / GdC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Demandez-moi en direct!  Le 16 septembre 2021   Ask Me Live!  September 16, 2021</dc:title>
  <dc:creator>Martin, Stefanie SM [NC]</dc:creator>
  <cp:keywords/>
  <dc:description/>
  <cp:revision>72</cp:revision>
  <dcterms:created xsi:type="dcterms:W3CDTF">2021-09-16T14:31:06Z</dcterms:created>
  <dcterms:modified xsi:type="dcterms:W3CDTF">2022-02-17T17:36:20Z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temRetentionFormula">
    <vt:lpwstr/>
  </property>
  <property fmtid="{D5CDD505-2E9C-101B-9397-08002B2CF9AE}" pid="3" name="_dlc_policyId">
    <vt:lpwstr/>
  </property>
  <property fmtid="{D5CDD505-2E9C-101B-9397-08002B2CF9AE}" pid="4" name="ContentTypeId">
    <vt:lpwstr>0x010100E2A2C3D303BFE1438F8707B92C5CEB2B</vt:lpwstr>
  </property>
  <property fmtid="{D5CDD505-2E9C-101B-9397-08002B2CF9AE}" pid="5" name="WorkflowChangePath">
    <vt:lpwstr>7ab30019-3554-4919-b6f6-c90dc74a1bdf,4;</vt:lpwstr>
  </property>
  <property fmtid="{D5CDD505-2E9C-101B-9397-08002B2CF9AE}" pid="6" name="c2de73647f4d4f70ad78b8832893ef7e">
    <vt:lpwstr/>
  </property>
  <property fmtid="{D5CDD505-2E9C-101B-9397-08002B2CF9AE}" pid="7" name="BusinessFunction">
    <vt:lpwstr/>
  </property>
  <property fmtid="{D5CDD505-2E9C-101B-9397-08002B2CF9AE}" pid="8" name="jcb7e3cfce724c219a9427c10c24e967">
    <vt:lpwstr/>
  </property>
  <property fmtid="{D5CDD505-2E9C-101B-9397-08002B2CF9AE}" pid="9" name="wic_System_Copyright">
    <vt:lpwstr/>
  </property>
  <property fmtid="{D5CDD505-2E9C-101B-9397-08002B2CF9AE}" pid="10" name="SecurityClassification">
    <vt:lpwstr/>
  </property>
  <property fmtid="{D5CDD505-2E9C-101B-9397-08002B2CF9AE}" pid="11" name="RoutingRuleDescription">
    <vt:lpwstr/>
  </property>
  <property fmtid="{D5CDD505-2E9C-101B-9397-08002B2CF9AE}" pid="12" name="Document Status">
    <vt:lpwstr/>
  </property>
  <property fmtid="{D5CDD505-2E9C-101B-9397-08002B2CF9AE}" pid="13" name="vti_imgdate">
    <vt:lpwstr/>
  </property>
  <property fmtid="{D5CDD505-2E9C-101B-9397-08002B2CF9AE}" pid="14" name="Recipient">
    <vt:lpwstr/>
  </property>
  <property fmtid="{D5CDD505-2E9C-101B-9397-08002B2CF9AE}" pid="15" name="URL">
    <vt:lpwstr/>
  </property>
  <property fmtid="{D5CDD505-2E9C-101B-9397-08002B2CF9AE}" pid="16" name="m5d3a785f01947afa7d15de50d27b4aa">
    <vt:lpwstr/>
  </property>
  <property fmtid="{D5CDD505-2E9C-101B-9397-08002B2CF9AE}" pid="17" name="TaxCatchAll">
    <vt:lpwstr/>
  </property>
  <property fmtid="{D5CDD505-2E9C-101B-9397-08002B2CF9AE}" pid="18" name="SharedWithUsers">
    <vt:lpwstr>197;#Le Fresne, Jane JL [NC];#132;#Alder, Sophie SJ [NC]</vt:lpwstr>
  </property>
</Properties>
</file>