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9"/>
  </p:notesMasterIdLst>
  <p:sldIdLst>
    <p:sldId id="285" r:id="rId6"/>
    <p:sldId id="286" r:id="rId7"/>
    <p:sldId id="28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8A3"/>
    <a:srgbClr val="01A4B5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84889" autoAdjust="0"/>
  </p:normalViewPr>
  <p:slideViewPr>
    <p:cSldViewPr snapToGrid="0" snapToObjects="1">
      <p:cViewPr varScale="1">
        <p:scale>
          <a:sx n="51" d="100"/>
          <a:sy n="51" d="100"/>
        </p:scale>
        <p:origin x="451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D8B1A-5049-5C4B-AFE6-32830630C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6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30" y="559905"/>
            <a:ext cx="7022978" cy="4262187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207542" y="562749"/>
            <a:ext cx="697516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CA" sz="2400" b="1" dirty="0"/>
              <a:t>0-2: Aspiring </a:t>
            </a:r>
            <a:r>
              <a:rPr lang="en-CA" sz="2400" dirty="0"/>
              <a:t> </a:t>
            </a:r>
            <a:endParaRPr lang="en-CA" sz="2400" dirty="0">
              <a:cs typeface="Arial"/>
            </a:endParaRPr>
          </a:p>
          <a:p>
            <a:pPr fontAlgn="base"/>
            <a:r>
              <a:rPr lang="en-CA" sz="2400" dirty="0"/>
              <a:t>You’re probably an aspiring Product Manager. Welcome! Don’t feel overwhelmed by all of the acronyms we’ve just thrown at you – these things take time to learn. </a:t>
            </a:r>
            <a:endParaRPr lang="en-CA" sz="2400" dirty="0"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7542" y="2546892"/>
            <a:ext cx="681992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b="1" dirty="0">
                <a:ea typeface="+mn-lt"/>
                <a:cs typeface="+mn-lt"/>
              </a:rPr>
              <a:t>0-2: Aspirant </a:t>
            </a:r>
            <a:r>
              <a:rPr lang="en-CA" sz="2400" b="1" dirty="0" err="1">
                <a:ea typeface="+mn-lt"/>
                <a:cs typeface="+mn-lt"/>
              </a:rPr>
              <a:t>gestionnaire</a:t>
            </a:r>
            <a:r>
              <a:rPr lang="en-CA" sz="2400" b="1" dirty="0">
                <a:ea typeface="+mn-lt"/>
                <a:cs typeface="+mn-lt"/>
              </a:rPr>
              <a:t> de </a:t>
            </a:r>
            <a:r>
              <a:rPr lang="en-CA" sz="2400" b="1" dirty="0" err="1">
                <a:ea typeface="+mn-lt"/>
                <a:cs typeface="+mn-lt"/>
              </a:rPr>
              <a:t>produit</a:t>
            </a:r>
            <a:r>
              <a:rPr lang="en-CA" sz="2400" b="1" dirty="0">
                <a:ea typeface="+mn-lt"/>
                <a:cs typeface="+mn-lt"/>
              </a:rPr>
              <a:t> </a:t>
            </a:r>
            <a:endParaRPr lang="en-US" sz="2400" dirty="0">
              <a:ea typeface="+mn-lt"/>
              <a:cs typeface="+mn-lt"/>
            </a:endParaRPr>
          </a:p>
          <a:p>
            <a:r>
              <a:rPr lang="fr-FR" sz="2400" dirty="0">
                <a:ea typeface="+mn-lt"/>
                <a:cs typeface="+mn-lt"/>
              </a:rPr>
              <a:t>Vous êtes probablement un aspirant gestionnaire de produit. Bienvenue! Ne vous sentez pas submergé par l’avalanche d’acronymes dont nous venons de vous ensevelir – ces choses prennent du temps à apprendre. </a:t>
            </a:r>
            <a:r>
              <a:rPr lang="en-CA" dirty="0">
                <a:ea typeface="+mn-lt"/>
                <a:cs typeface="+mn-lt"/>
              </a:rPr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29" y="900082"/>
            <a:ext cx="7334611" cy="4243418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139506" y="964160"/>
            <a:ext cx="7286798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b="1" dirty="0">
                <a:ea typeface="+mn-lt"/>
                <a:cs typeface="+mn-lt"/>
              </a:rPr>
              <a:t>3-5: Newbie Product Manager</a:t>
            </a:r>
            <a:r>
              <a:rPr lang="en-CA" sz="2400" dirty="0">
                <a:ea typeface="+mn-lt"/>
                <a:cs typeface="+mn-lt"/>
              </a:rPr>
              <a:t> </a:t>
            </a:r>
          </a:p>
          <a:p>
            <a:r>
              <a:rPr lang="en-CA" sz="2400" dirty="0">
                <a:ea typeface="+mn-lt"/>
                <a:cs typeface="+mn-lt"/>
              </a:rPr>
              <a:t>Ok, so you’ve picked up a few things, but you’ve got a lot left to learn. The good news is that you’ve got a solid foothold on some of the key principles. </a:t>
            </a:r>
            <a:endParaRPr lang="en-US" sz="2400" dirty="0">
              <a:ea typeface="+mn-lt"/>
              <a:cs typeface="+mn-lt"/>
            </a:endParaRPr>
          </a:p>
          <a:p>
            <a:endParaRPr lang="en-CA" b="1" dirty="0"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9917" y="2791820"/>
            <a:ext cx="728679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CA" sz="2400" b="1" dirty="0"/>
              <a:t>3-5: </a:t>
            </a:r>
            <a:r>
              <a:rPr lang="en-CA" sz="2400" b="1" dirty="0" err="1"/>
              <a:t>Gestionnaire</a:t>
            </a:r>
            <a:r>
              <a:rPr lang="en-CA" sz="2400" b="1" dirty="0"/>
              <a:t> de </a:t>
            </a:r>
            <a:r>
              <a:rPr lang="en-CA" sz="2400" b="1" dirty="0" err="1"/>
              <a:t>produit</a:t>
            </a:r>
            <a:r>
              <a:rPr lang="en-CA" sz="2400" b="1" dirty="0"/>
              <a:t> </a:t>
            </a:r>
            <a:r>
              <a:rPr lang="en-CA" sz="2400" b="1" dirty="0" err="1"/>
              <a:t>débutant</a:t>
            </a:r>
            <a:r>
              <a:rPr lang="en-CA" sz="2400" b="1" dirty="0"/>
              <a:t> </a:t>
            </a:r>
            <a:r>
              <a:rPr lang="en-CA" sz="2400" dirty="0"/>
              <a:t> </a:t>
            </a:r>
            <a:endParaRPr lang="en-CA" sz="2400" dirty="0">
              <a:cs typeface="Arial"/>
            </a:endParaRPr>
          </a:p>
          <a:p>
            <a:pPr fontAlgn="base"/>
            <a:r>
              <a:rPr lang="fr-FR" sz="2400" dirty="0"/>
              <a:t>Ok, vous avez découvert plusieurs choses, mais il vous reste beaucoup à apprendre. La bonne nouvelle, c’est que vous possédez déjà une solide base pour commencer à maîtriser certains des principes clés.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5640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/>
        </p:nvSpPr>
        <p:spPr bwMode="auto">
          <a:xfrm>
            <a:off x="1159729" y="900082"/>
            <a:ext cx="7334611" cy="3922010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fontAlgn="base"/>
            <a:endParaRPr lang="en-CA" sz="1100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47B14B61-074A-48B9-B8EC-EE44876564A9}"/>
              </a:ext>
            </a:extLst>
          </p:cNvPr>
          <p:cNvSpPr txBox="1"/>
          <p:nvPr/>
        </p:nvSpPr>
        <p:spPr>
          <a:xfrm>
            <a:off x="1109305" y="3023403"/>
            <a:ext cx="719453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CA" sz="2400" b="1" dirty="0"/>
              <a:t>6-8: </a:t>
            </a:r>
            <a:r>
              <a:rPr lang="fr-FR" sz="2400" b="1" dirty="0"/>
              <a:t>Gestionnaire de produit en titre </a:t>
            </a:r>
            <a:endParaRPr lang="fr-FR" sz="2400" b="1" dirty="0">
              <a:cs typeface="Arial"/>
            </a:endParaRPr>
          </a:p>
          <a:p>
            <a:pPr fontAlgn="base"/>
            <a:r>
              <a:rPr lang="fr-FR" sz="2400" dirty="0"/>
              <a:t>Bon travail! Vous êtes un gestionnaire de produit champion! Maintenant, il s’agit de peaufiner ce que vous savez et d’acquérir de nouvelles perspectives.</a:t>
            </a:r>
            <a:endParaRPr lang="fr-FR" sz="2400" dirty="0">
              <a:cs typeface="Arial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2E533865-9C7E-47C2-BA5C-E74DE48FF176}"/>
              </a:ext>
            </a:extLst>
          </p:cNvPr>
          <p:cNvSpPr txBox="1"/>
          <p:nvPr/>
        </p:nvSpPr>
        <p:spPr>
          <a:xfrm>
            <a:off x="1156929" y="900689"/>
            <a:ext cx="710185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CA" sz="2400" b="1" dirty="0"/>
              <a:t>6-8: Reigning Product Manager</a:t>
            </a:r>
            <a:r>
              <a:rPr lang="en-CA" sz="2400" dirty="0"/>
              <a:t> </a:t>
            </a:r>
            <a:endParaRPr lang="en-CA" sz="2400" dirty="0">
              <a:cs typeface="Arial"/>
            </a:endParaRPr>
          </a:p>
          <a:p>
            <a:pPr fontAlgn="base"/>
            <a:r>
              <a:rPr lang="en-CA" sz="2400" dirty="0"/>
              <a:t>Good job! You’re a champion Product Manager! Now it’s all about fine-tuning what you know, and gaining fresh perspectives.</a:t>
            </a:r>
            <a:endParaRPr lang="en-CA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FCB8C1-63F1-40AE-A198-038EC5CCAFB0}">
  <ds:schemaRefs>
    <ds:schemaRef ds:uri="http://purl.org/dc/dcmitype/"/>
    <ds:schemaRef ds:uri="http://purl.org/dc/elements/1.1/"/>
    <ds:schemaRef ds:uri="http://schemas.openxmlformats.org/package/2006/metadata/core-properties"/>
    <ds:schemaRef ds:uri="4a8324f8-10e0-42c9-8a9f-8aa76b7b07a7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9d71fdf0-d220-403a-9531-ad65ebf45c1d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F3B9C5-A32E-438B-8E3D-CC60FE1E0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71fdf0-d220-403a-9531-ad65ebf45c1d"/>
    <ds:schemaRef ds:uri="4a8324f8-10e0-42c9-8a9f-8aa76b7b0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224</Words>
  <Application>Microsoft Office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Historic</vt:lpstr>
      <vt:lpstr>TMB TEMPLATE PPT EN</vt:lpstr>
      <vt:lpstr>PPT16x9_ESDC_Final_EN01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lastModifiedBy>HAERENS, Norman</cp:lastModifiedBy>
  <cp:revision>205</cp:revision>
  <dcterms:created xsi:type="dcterms:W3CDTF">2021-09-16T14:31:06Z</dcterms:created>
  <dcterms:modified xsi:type="dcterms:W3CDTF">2022-02-21T20:24:25Z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