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AE71-ED86-4CC6-92C2-5736E8B3A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4EAFC-CD92-45CF-A6B9-0B83B1EC0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41BE-0821-409E-8A4D-6CF66AA7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3BE1-9E4E-453A-923E-34D1690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06ED-A8B3-44EB-BDE0-8E0C94AA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60B6-6573-4382-AEF6-23AD4923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133C8-FF39-47DA-AD31-26464B15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0A9D-D421-4B79-9D79-D91696B1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4784-D2EB-4A9F-B8B8-10CF4073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185C7-BB76-47CB-9E69-C2459A72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5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23FF7-ECE2-431B-9ABB-BCD4F9839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0BE59-D4F6-47C5-B87C-92B17635D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3E2D-992D-446C-B5C5-CC68EF31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86A9-97D8-429B-9F58-5760CAAB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EA3D-DD6E-4A48-A9ED-51928AC4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7488-FEB0-43AC-A507-A0A6598E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3083-4370-4DEB-A71E-518D0649B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AFCB1-6D87-4368-B98F-FA22E6BC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2AAB-73B4-4DD7-BED9-FB6A4548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131-A254-4139-91FF-FBF37FC2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2F6A-F792-484F-90F3-D027D873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2F4EA-EF29-4D8C-9215-6466E85B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94DD-CD69-4FB3-AE32-4A0B7417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A4580-0472-4892-AFE2-AC1AC336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B001-EE5A-4039-AD60-AEF92AA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8624-CACE-4812-9B24-3CBE68A6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D9A1-F934-4379-BB36-7F5812435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3D4CC-5FE4-4D65-AB5A-41E280B2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DDBD6-CA53-4BDE-A0E5-7A9CB973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F6EC-888E-46C4-9083-7C09EC7A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5946D-B21F-4D9E-9C1D-AC152166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87B1-EDA3-4291-A3D3-59C5BF17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704F5-8588-4407-8C2D-253903F2D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860D6-8BFE-4F44-B839-0F0EDD22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C8D26-8A32-4A7D-91B6-17A139FB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91B49-82E1-4715-B8B0-A113E9CF7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BE841-2964-4EB5-9E66-198603A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1EC19-9FC4-4859-BEFA-2E124CC1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E1A68-2D69-458D-B012-FEC5C2E6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0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C47B-0A8D-4034-8E15-ECE8ABFF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70A95-F058-404B-835C-D7218EAA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E327-4E75-4357-B26F-B56A3781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696D8-D87E-493D-ADC6-05D6139A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EE2B7-4A75-4C77-96C7-01DC7684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1460F-F564-4CBE-9F51-E719B9A9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90B6D-5176-416F-980D-E4E89A15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59D5-C10A-44D2-A51B-77B88F0F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D790-1155-4F50-9AFF-3F936D71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A0509-EA45-4227-B3CF-6675842B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926AE-AC20-4C9E-A973-A8C6F7B7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38FB7-1860-4C7E-A5E9-E937A2C8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CED6F-BD8F-4BA7-91FD-9235373E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ACF2-BA95-418F-ADE6-A1BBDF97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E0DFD-8046-4DA3-983D-1C20D3EAA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7C03B-4DF0-4D51-890B-87CDD4CD5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95C2E-ACD1-4239-AEF5-BFF62872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8059C-750F-4B2E-A294-3B33989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97612-A08A-4DE9-BAF1-6EA6A205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A1AB3-2DC6-42B5-910B-86B08DDC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A084-9BB6-44FB-87F6-EED6999D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4FEFE-971F-4C58-A320-173BA4198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E475-149E-4CFE-BDE3-C0A115EA249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51179-6D58-4CB2-A699-5D3C3AB98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B9FA-CC4B-470E-B607-B9F37C2A0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19D1-C2F4-45AB-A300-B421E7BC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95DBF-6CDD-40D4-AD91-1C165457753A}"/>
              </a:ext>
            </a:extLst>
          </p:cNvPr>
          <p:cNvSpPr txBox="1"/>
          <p:nvPr/>
        </p:nvSpPr>
        <p:spPr>
          <a:xfrm>
            <a:off x="218114" y="243281"/>
            <a:ext cx="11450971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Technical Requirements</a:t>
            </a: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technical requirements for Project 1 are as follows.</a:t>
            </a: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Use Pandas to clean and format your data set(s)</a:t>
            </a: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Create a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describing the **data exploration and cleanup** process</a:t>
            </a: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Create a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illustrating the **final data analysis**</a:t>
            </a: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Use Matplotlib to create a total of 6-8 visualizations of your data (ideally, at least 2 per "question" you ask of your data)</a:t>
            </a: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Save PNG images of your visualizations to distribute to the class and instructional team, and for inclusion in your presentation</a:t>
            </a: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Optionally, use at least one API, if you can find an API with data pertinent to your primary research questions</a:t>
            </a: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Create a write-up summarizing your major findings. This should include a heading for each "question" you asked of your data, and under each heading, a short description of what you found and any relevant plots.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2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2A56DE-BDB8-4534-8348-EB675243B1FF}"/>
              </a:ext>
            </a:extLst>
          </p:cNvPr>
          <p:cNvSpPr txBox="1"/>
          <p:nvPr/>
        </p:nvSpPr>
        <p:spPr>
          <a:xfrm>
            <a:off x="3048000" y="310583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Title Slide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Include the name of the Project and Group Members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35E49-2311-40DC-B706-B1E7CE4E1195}"/>
              </a:ext>
            </a:extLst>
          </p:cNvPr>
          <p:cNvSpPr txBox="1"/>
          <p:nvPr/>
        </p:nvSpPr>
        <p:spPr>
          <a:xfrm>
            <a:off x="815830" y="570851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Be at least 8-10 min. long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7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B5D11F-1A57-432E-8437-EA3557A4B25F}"/>
              </a:ext>
            </a:extLst>
          </p:cNvPr>
          <p:cNvSpPr txBox="1"/>
          <p:nvPr/>
        </p:nvSpPr>
        <p:spPr>
          <a:xfrm>
            <a:off x="3047301" y="1861437"/>
            <a:ext cx="60946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Motivation &amp; Summary Slide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Define the core message or hypothesis of your project.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Describe the questions you asked, and _why_ you asked them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Describe whether you were able to answer these questions to your satisfaction, and briefly summarize your findings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23C65-2C0B-4C12-9242-6105A833F250}"/>
              </a:ext>
            </a:extLst>
          </p:cNvPr>
          <p:cNvSpPr txBox="1"/>
          <p:nvPr/>
        </p:nvSpPr>
        <p:spPr>
          <a:xfrm>
            <a:off x="354435" y="4856955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] Describe the core message or hypothesis for your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Describe the questions you and your group found interesting, and what motivated you to answer them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0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4C3897-A26E-4CE1-A35F-CD6F41C61FA2}"/>
              </a:ext>
            </a:extLst>
          </p:cNvPr>
          <p:cNvSpPr txBox="1"/>
          <p:nvPr/>
        </p:nvSpPr>
        <p:spPr>
          <a:xfrm>
            <a:off x="3047301" y="2553934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Questions &amp; Data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Elaborate on the questions you asked, describing what kinds of data you needed to answer them, and where you found it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25ED9-8C61-4056-B8FB-5960EC5E4324}"/>
              </a:ext>
            </a:extLst>
          </p:cNvPr>
          <p:cNvSpPr txBox="1"/>
          <p:nvPr/>
        </p:nvSpPr>
        <p:spPr>
          <a:xfrm>
            <a:off x="513826" y="547774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Summarize where and how you found the data you used to answer these questions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4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8BFF-D80B-4C13-BB94-21FC639969C3}"/>
              </a:ext>
            </a:extLst>
          </p:cNvPr>
          <p:cNvSpPr txBox="1"/>
          <p:nvPr/>
        </p:nvSpPr>
        <p:spPr>
          <a:xfrm>
            <a:off x="3047301" y="1445938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Cleanup &amp; Exploration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Describe the exploration and cleanup process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Discuss insights you had while exploring the data that you didn't anticipate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Discuss any problems that arose after exploring the data, and how you resolved them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Present and discuss interesting figures developed during exploration, ideally with the help of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FC61F-2EF2-44F9-B646-62553EB5567C}"/>
              </a:ext>
            </a:extLst>
          </p:cNvPr>
          <p:cNvSpPr txBox="1"/>
          <p:nvPr/>
        </p:nvSpPr>
        <p:spPr>
          <a:xfrm>
            <a:off x="648050" y="5590911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Describe the data exploration and cleanup process (accompanied by your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Notebook)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2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354AD-7F8D-4114-9F35-A33A962F0746}"/>
              </a:ext>
            </a:extLst>
          </p:cNvPr>
          <p:cNvSpPr txBox="1"/>
          <p:nvPr/>
        </p:nvSpPr>
        <p:spPr>
          <a:xfrm>
            <a:off x="3047301" y="2138436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Discuss the steps you took to analyze the data and answer each question you asked in your proposal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Present and discuss interesting figures developed during analysis, ideally with the help of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13710-8739-4361-ADC5-ABED1BD18688}"/>
              </a:ext>
            </a:extLst>
          </p:cNvPr>
          <p:cNvSpPr txBox="1"/>
          <p:nvPr/>
        </p:nvSpPr>
        <p:spPr>
          <a:xfrm>
            <a:off x="1025554" y="5402239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Describe the analysis process (accompanied by your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Notebook)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7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AA945C-CE6C-4589-A31E-1557DEBBA804}"/>
              </a:ext>
            </a:extLst>
          </p:cNvPr>
          <p:cNvSpPr txBox="1"/>
          <p:nvPr/>
        </p:nvSpPr>
        <p:spPr>
          <a:xfrm>
            <a:off x="3048699" y="1397675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Discussion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Discuss your findings. Did you find what you expected to find? If not, why not? What inferences or general conclusions can you draw from your analysis?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CDAA-5165-4C1B-A5FC-E1FD73C2622F}"/>
              </a:ext>
            </a:extLst>
          </p:cNvPr>
          <p:cNvSpPr txBox="1"/>
          <p:nvPr/>
        </p:nvSpPr>
        <p:spPr>
          <a:xfrm>
            <a:off x="446714" y="3833336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 ] Discuss the implications of your findings. This is where you get to have an open-ended discussion about what your findings "mean".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Summarize your conclusions. This should include a numerical summary (i.e., what data did your analysis yield), as well as visualizations of that summary (plots of the final analysis data)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7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D7DB83-8757-4272-AF32-76BCB9A7ABD5}"/>
              </a:ext>
            </a:extLst>
          </p:cNvPr>
          <p:cNvSpPr txBox="1"/>
          <p:nvPr/>
        </p:nvSpPr>
        <p:spPr>
          <a:xfrm>
            <a:off x="3047301" y="2138436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Post Mortem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Discuss any difficulties that arose, and how you dealt with them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Discuss any additional questions that came up, but which you didn't have time to answer: What would you research next, if you had two more weeks?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94663-859D-4AEC-8B17-10F0A3FF543E}"/>
              </a:ext>
            </a:extLst>
          </p:cNvPr>
          <p:cNvSpPr txBox="1"/>
          <p:nvPr/>
        </p:nvSpPr>
        <p:spPr>
          <a:xfrm>
            <a:off x="312490" y="326577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 ] Tell a good story! Storytelling through data analysis is no different than in literature. Find your narrative and use your analysis and visualization skills to highlight conflict and resolution in your data.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0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4E6C7-229D-4B45-A48C-6D8B7F4D9C56}"/>
              </a:ext>
            </a:extLst>
          </p:cNvPr>
          <p:cNvSpPr txBox="1"/>
          <p:nvPr/>
        </p:nvSpPr>
        <p:spPr>
          <a:xfrm>
            <a:off x="3047301" y="2830933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Questions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* Open-floor Q&amp;A with the audience</a:t>
            </a: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7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Newberry</dc:creator>
  <cp:lastModifiedBy>Rachel Newberry</cp:lastModifiedBy>
  <cp:revision>2</cp:revision>
  <dcterms:created xsi:type="dcterms:W3CDTF">2021-06-07T15:55:33Z</dcterms:created>
  <dcterms:modified xsi:type="dcterms:W3CDTF">2021-06-07T16:08:46Z</dcterms:modified>
</cp:coreProperties>
</file>