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67" r:id="rId2"/>
    <p:sldId id="279" r:id="rId3"/>
    <p:sldId id="280" r:id="rId4"/>
    <p:sldId id="271" r:id="rId5"/>
    <p:sldId id="278" r:id="rId6"/>
    <p:sldId id="276" r:id="rId7"/>
    <p:sldId id="277" r:id="rId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90" autoAdjust="0"/>
    <p:restoredTop sz="88719" autoAdjust="0"/>
  </p:normalViewPr>
  <p:slideViewPr>
    <p:cSldViewPr>
      <p:cViewPr>
        <p:scale>
          <a:sx n="113" d="100"/>
          <a:sy n="113" d="100"/>
        </p:scale>
        <p:origin x="390" y="-102"/>
      </p:cViewPr>
      <p:guideLst>
        <p:guide pos="3839"/>
        <p:guide orient="horz" pos="216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985FFBF-2C64-42CD-9E2F-09E2049D891B}" type="datetimeFigureOut">
              <a:rPr lang="en-US"/>
              <a:t>2/24/2022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4AF2C6B-0C1B-4F88-BCBA-898BA50DE788}" type="slidenum">
              <a:rPr/>
              <a:t>‹#›</a:t>
            </a:fld>
            <a:endParaRPr/>
          </a:p>
        </p:txBody>
      </p:sp>
    </p:spTree>
    <p:extLst>
      <p:ext uri="{BB962C8B-B14F-4D97-AF65-F5344CB8AC3E}">
        <p14:creationId xmlns:p14="http://schemas.microsoft.com/office/powerpoint/2010/main" val="2410930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A3DF44-BBF1-44C7-A0B1-7B7B2F7B3880}" type="datetimeFigureOut">
              <a:rPr lang="en-US"/>
              <a:t>2/24/2022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8E53BB-F993-49A1-9E37-CA3E5BE0709B}" type="slidenum">
              <a:rPr/>
              <a:t>‹#›</a:t>
            </a:fld>
            <a:endParaRPr/>
          </a:p>
        </p:txBody>
      </p:sp>
    </p:spTree>
    <p:extLst>
      <p:ext uri="{BB962C8B-B14F-4D97-AF65-F5344CB8AC3E}">
        <p14:creationId xmlns:p14="http://schemas.microsoft.com/office/powerpoint/2010/main" val="60987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python.org/3/library/pickle.html#module-pickl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Lucida Grande"/>
              </a:rPr>
              <a:t>The </a:t>
            </a:r>
            <a:r>
              <a:rPr lang="en-US" b="0" i="0" u="none" strike="noStrike" dirty="0">
                <a:solidFill>
                  <a:srgbClr val="0072AA"/>
                </a:solidFill>
                <a:effectLst/>
                <a:latin typeface="Lucida Grande"/>
                <a:hlinkClick r:id="rId3" tooltip="pickle: Convert Python objects to streams of bytes and back."/>
              </a:rPr>
              <a:t>pickle</a:t>
            </a:r>
            <a:r>
              <a:rPr lang="en-US" b="0" i="0" dirty="0">
                <a:solidFill>
                  <a:srgbClr val="222222"/>
                </a:solidFill>
                <a:effectLst/>
                <a:latin typeface="Lucida Grande"/>
              </a:rPr>
              <a:t> module implements binary protocols for serializing and de-serializing a Python object structure.</a:t>
            </a:r>
            <a:endParaRPr lang="en-US" dirty="0"/>
          </a:p>
        </p:txBody>
      </p:sp>
      <p:sp>
        <p:nvSpPr>
          <p:cNvPr id="4" name="Slide Number Placeholder 3"/>
          <p:cNvSpPr>
            <a:spLocks noGrp="1"/>
          </p:cNvSpPr>
          <p:nvPr>
            <p:ph type="sldNum" sz="quarter" idx="5"/>
          </p:nvPr>
        </p:nvSpPr>
        <p:spPr/>
        <p:txBody>
          <a:bodyPr/>
          <a:lstStyle/>
          <a:p>
            <a:fld id="{3F8E53BB-F993-49A1-9E37-CA3E5BE0709B}" type="slidenum">
              <a:rPr lang="en-US" smtClean="0"/>
              <a:t>3</a:t>
            </a:fld>
            <a:endParaRPr lang="en-US"/>
          </a:p>
        </p:txBody>
      </p:sp>
    </p:spTree>
    <p:extLst>
      <p:ext uri="{BB962C8B-B14F-4D97-AF65-F5344CB8AC3E}">
        <p14:creationId xmlns:p14="http://schemas.microsoft.com/office/powerpoint/2010/main" val="1192290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Roboto" panose="02000000000000000000" pitchFamily="2" charset="0"/>
              </a:rPr>
              <a:t>An epoch means </a:t>
            </a:r>
            <a:r>
              <a:rPr lang="en-US" b="1" i="0" dirty="0">
                <a:solidFill>
                  <a:srgbClr val="202124"/>
                </a:solidFill>
                <a:effectLst/>
                <a:latin typeface="Roboto" panose="02000000000000000000" pitchFamily="2" charset="0"/>
              </a:rPr>
              <a:t>training the neural network with all the training data for one cycle</a:t>
            </a:r>
            <a:r>
              <a:rPr lang="en-US" b="0" i="0" dirty="0">
                <a:solidFill>
                  <a:srgbClr val="202124"/>
                </a:solidFill>
                <a:effectLst/>
                <a:latin typeface="Roboto" panose="02000000000000000000" pitchFamily="2" charset="0"/>
              </a:rPr>
              <a:t>. In an epoch, we use all of the data exactly once. A forward pass and a backward pass together are counted as one pass: An epoch is made up of one or more batches, where we use a part of the dataset to train the neural network.</a:t>
            </a:r>
          </a:p>
          <a:p>
            <a:endParaRPr lang="en-US" b="0" i="0" dirty="0">
              <a:solidFill>
                <a:srgbClr val="202124"/>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first epoch produced a single note repeated at different frequencies. Each epoch increased the variance of notes in the generated music. The number of epochs is the number of complete passes through the training dataset. Each epoch produced a model that could then be used to generate new music. </a:t>
            </a:r>
            <a:r>
              <a:rPr lang="en-US" sz="1800" b="1" i="1" dirty="0">
                <a:effectLst/>
                <a:latin typeface="Calibri" panose="020F0502020204030204" pitchFamily="34" charset="0"/>
                <a:ea typeface="Calibri" panose="020F0502020204030204" pitchFamily="34" charset="0"/>
                <a:cs typeface="Times New Roman" panose="02020603050405020304" pitchFamily="18" charset="0"/>
              </a:rPr>
              <a:t>I found that epochs in the mid-range (40-60), provided small jingles of repeated notes, some of them being quite catchy, while at the end of the range (80+) provided more variance to the music.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F8E53BB-F993-49A1-9E37-CA3E5BE0709B}" type="slidenum">
              <a:rPr lang="en-US" smtClean="0"/>
              <a:t>5</a:t>
            </a:fld>
            <a:endParaRPr lang="en-US"/>
          </a:p>
        </p:txBody>
      </p:sp>
    </p:spTree>
    <p:extLst>
      <p:ext uri="{BB962C8B-B14F-4D97-AF65-F5344CB8AC3E}">
        <p14:creationId xmlns:p14="http://schemas.microsoft.com/office/powerpoint/2010/main" val="452342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https://towardsdatascience.com/</a:t>
            </a:r>
          </a:p>
        </p:txBody>
      </p:sp>
      <p:sp>
        <p:nvSpPr>
          <p:cNvPr id="4" name="Slide Number Placeholder 3"/>
          <p:cNvSpPr>
            <a:spLocks noGrp="1"/>
          </p:cNvSpPr>
          <p:nvPr>
            <p:ph type="sldNum" sz="quarter" idx="5"/>
          </p:nvPr>
        </p:nvSpPr>
        <p:spPr/>
        <p:txBody>
          <a:bodyPr/>
          <a:lstStyle/>
          <a:p>
            <a:fld id="{3F8E53BB-F993-49A1-9E37-CA3E5BE0709B}" type="slidenum">
              <a:rPr lang="en-US" smtClean="0"/>
              <a:t>6</a:t>
            </a:fld>
            <a:endParaRPr lang="en-US"/>
          </a:p>
        </p:txBody>
      </p:sp>
    </p:spTree>
    <p:extLst>
      <p:ext uri="{BB962C8B-B14F-4D97-AF65-F5344CB8AC3E}">
        <p14:creationId xmlns:p14="http://schemas.microsoft.com/office/powerpoint/2010/main" val="2840789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2" name="Rectangle 11"/>
          <p:cNvSpPr/>
          <p:nvPr/>
        </p:nvSpPr>
        <p:spPr>
          <a:xfrm>
            <a:off x="0" y="0"/>
            <a:ext cx="12188825" cy="4449836"/>
          </a:xfrm>
          <a:custGeom>
            <a:avLst/>
            <a:gdLst>
              <a:gd name="connsiteX0" fmla="*/ 0 w 12188825"/>
              <a:gd name="connsiteY0" fmla="*/ 0 h 5545334"/>
              <a:gd name="connsiteX1" fmla="*/ 12188825 w 12188825"/>
              <a:gd name="connsiteY1" fmla="*/ 0 h 5545334"/>
              <a:gd name="connsiteX2" fmla="*/ 12188825 w 12188825"/>
              <a:gd name="connsiteY2" fmla="*/ 4181566 h 5545334"/>
              <a:gd name="connsiteX3" fmla="*/ 6105607 w 12188825"/>
              <a:gd name="connsiteY3" fmla="*/ 4449836 h 5545334"/>
              <a:gd name="connsiteX4" fmla="*/ 1 w 12188825"/>
              <a:gd name="connsiteY4" fmla="*/ 4179342 h 5545334"/>
              <a:gd name="connsiteX5" fmla="*/ 1 w 12188825"/>
              <a:gd name="connsiteY5" fmla="*/ 5545334 h 5545334"/>
              <a:gd name="connsiteX6" fmla="*/ 0 w 12188825"/>
              <a:gd name="connsiteY6" fmla="*/ 0 h 5545334"/>
              <a:gd name="connsiteX0" fmla="*/ 0 w 12188825"/>
              <a:gd name="connsiteY0" fmla="*/ 0 h 4449836"/>
              <a:gd name="connsiteX1" fmla="*/ 12188825 w 12188825"/>
              <a:gd name="connsiteY1" fmla="*/ 0 h 4449836"/>
              <a:gd name="connsiteX2" fmla="*/ 12188825 w 12188825"/>
              <a:gd name="connsiteY2" fmla="*/ 4181566 h 4449836"/>
              <a:gd name="connsiteX3" fmla="*/ 6105607 w 12188825"/>
              <a:gd name="connsiteY3" fmla="*/ 4449836 h 4449836"/>
              <a:gd name="connsiteX4" fmla="*/ 1 w 12188825"/>
              <a:gd name="connsiteY4" fmla="*/ 4179342 h 4449836"/>
              <a:gd name="connsiteX5" fmla="*/ 0 w 12188825"/>
              <a:gd name="connsiteY5" fmla="*/ 0 h 4449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825" h="4449836">
                <a:moveTo>
                  <a:pt x="0" y="0"/>
                </a:moveTo>
                <a:lnTo>
                  <a:pt x="12188825" y="0"/>
                </a:lnTo>
                <a:lnTo>
                  <a:pt x="12188825" y="4181566"/>
                </a:lnTo>
                <a:cubicBezTo>
                  <a:pt x="10420785" y="4351787"/>
                  <a:pt x="8336850" y="4449836"/>
                  <a:pt x="6105607" y="4449836"/>
                </a:cubicBezTo>
                <a:cubicBezTo>
                  <a:pt x="3864934" y="4449836"/>
                  <a:pt x="1772815" y="4350957"/>
                  <a:pt x="1" y="4179342"/>
                </a:cubicBezTo>
                <a:cubicBezTo>
                  <a:pt x="1" y="2786228"/>
                  <a:pt x="0" y="1393114"/>
                  <a:pt x="0" y="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12"/>
          <p:cNvSpPr/>
          <p:nvPr/>
        </p:nvSpPr>
        <p:spPr>
          <a:xfrm flipV="1">
            <a:off x="1" y="4179342"/>
            <a:ext cx="12188824" cy="1785092"/>
          </a:xfrm>
          <a:custGeom>
            <a:avLst/>
            <a:gdLst/>
            <a:ahLst/>
            <a:cxnLst/>
            <a:rect l="l" t="t" r="r" b="b"/>
            <a:pathLst>
              <a:path w="12188824" h="1785092">
                <a:moveTo>
                  <a:pt x="0" y="0"/>
                </a:moveTo>
                <a:lnTo>
                  <a:pt x="12188824" y="0"/>
                </a:lnTo>
                <a:lnTo>
                  <a:pt x="12188824" y="1782868"/>
                </a:lnTo>
                <a:cubicBezTo>
                  <a:pt x="10420784" y="1612647"/>
                  <a:pt x="8336849" y="1514598"/>
                  <a:pt x="6105606" y="1514598"/>
                </a:cubicBezTo>
                <a:cubicBezTo>
                  <a:pt x="3864933" y="1514598"/>
                  <a:pt x="1772814" y="1613477"/>
                  <a:pt x="0" y="178509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16"/>
          <p:cNvSpPr/>
          <p:nvPr/>
        </p:nvSpPr>
        <p:spPr>
          <a:xfrm flipV="1">
            <a:off x="0" y="4232668"/>
            <a:ext cx="12188825" cy="2625332"/>
          </a:xfrm>
          <a:custGeom>
            <a:avLst/>
            <a:gdLst/>
            <a:ahLst/>
            <a:cxnLst/>
            <a:rect l="l" t="t" r="r" b="b"/>
            <a:pathLst>
              <a:path w="12188825" h="2625332">
                <a:moveTo>
                  <a:pt x="12188819" y="2625332"/>
                </a:moveTo>
                <a:lnTo>
                  <a:pt x="12188819" y="1143000"/>
                </a:lnTo>
                <a:lnTo>
                  <a:pt x="12188819" y="1066800"/>
                </a:lnTo>
                <a:lnTo>
                  <a:pt x="12188825" y="1066800"/>
                </a:lnTo>
                <a:lnTo>
                  <a:pt x="12188825" y="0"/>
                </a:lnTo>
                <a:lnTo>
                  <a:pt x="1" y="0"/>
                </a:lnTo>
                <a:lnTo>
                  <a:pt x="1" y="762000"/>
                </a:lnTo>
                <a:lnTo>
                  <a:pt x="1" y="893566"/>
                </a:lnTo>
                <a:lnTo>
                  <a:pt x="0" y="893566"/>
                </a:lnTo>
                <a:lnTo>
                  <a:pt x="0" y="2417303"/>
                </a:lnTo>
                <a:cubicBezTo>
                  <a:pt x="1730673" y="2256633"/>
                  <a:pt x="3842817" y="2181652"/>
                  <a:pt x="6121030" y="2221419"/>
                </a:cubicBezTo>
                <a:cubicBezTo>
                  <a:pt x="8380478" y="2260858"/>
                  <a:pt x="10472741" y="2407392"/>
                  <a:pt x="12188819" y="2625332"/>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2413" y="1371600"/>
            <a:ext cx="9144000" cy="2743200"/>
          </a:xfrm>
        </p:spPr>
        <p:txBody>
          <a:bodyPr>
            <a:noAutofit/>
          </a:bodyPr>
          <a:lstStyle>
            <a:lvl1pPr>
              <a:lnSpc>
                <a:spcPct val="85000"/>
              </a:lnSpc>
              <a:defRPr sz="6600"/>
            </a:lvl1pPr>
          </a:lstStyle>
          <a:p>
            <a:r>
              <a:rPr lang="en-US"/>
              <a:t>Click to edit Master title style</a:t>
            </a:r>
            <a:endParaRPr dirty="0"/>
          </a:p>
        </p:txBody>
      </p:sp>
      <p:sp>
        <p:nvSpPr>
          <p:cNvPr id="5" name="Text Placeholder 4"/>
          <p:cNvSpPr>
            <a:spLocks noGrp="1"/>
          </p:cNvSpPr>
          <p:nvPr>
            <p:ph type="body" sz="quarter" idx="10"/>
          </p:nvPr>
        </p:nvSpPr>
        <p:spPr>
          <a:xfrm>
            <a:off x="1499616" y="4800600"/>
            <a:ext cx="7333488" cy="1371600"/>
          </a:xfrm>
        </p:spPr>
        <p:txBody>
          <a:bodyPr/>
          <a:lstStyle>
            <a:lvl1pPr marL="0" indent="0">
              <a:spcBef>
                <a:spcPts val="0"/>
              </a:spcBef>
              <a:buFontTx/>
              <a:buNone/>
              <a:defRPr/>
            </a:lvl1pPr>
            <a:lvl2pPr marL="279082" indent="0">
              <a:buNone/>
              <a:defRPr/>
            </a:lvl2pPr>
          </a:lstStyle>
          <a:p>
            <a:pPr lvl="0"/>
            <a:r>
              <a:rPr lang="en-US"/>
              <a:t>Click to edit Master text styles</a:t>
            </a:r>
          </a:p>
        </p:txBody>
      </p:sp>
    </p:spTree>
    <p:extLst>
      <p:ext uri="{BB962C8B-B14F-4D97-AF65-F5344CB8AC3E}">
        <p14:creationId xmlns:p14="http://schemas.microsoft.com/office/powerpoint/2010/main" val="174110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2"/>
          <p:cNvSpPr/>
          <p:nvPr userDrawn="1"/>
        </p:nvSpPr>
        <p:spPr>
          <a:xfrm>
            <a:off x="7466013" y="1"/>
            <a:ext cx="4722806" cy="6353183"/>
          </a:xfrm>
          <a:custGeom>
            <a:avLst/>
            <a:gdLst/>
            <a:ahLst/>
            <a:cxnLst/>
            <a:rect l="l" t="t" r="r" b="b"/>
            <a:pathLst>
              <a:path w="4722806" h="6353183">
                <a:moveTo>
                  <a:pt x="0" y="0"/>
                </a:moveTo>
                <a:lnTo>
                  <a:pt x="4722806" y="0"/>
                </a:lnTo>
                <a:lnTo>
                  <a:pt x="4722806" y="6098225"/>
                </a:lnTo>
                <a:cubicBezTo>
                  <a:pt x="3319459" y="6233334"/>
                  <a:pt x="1717095" y="6322975"/>
                  <a:pt x="0" y="6353183"/>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2"/>
          <p:cNvSpPr/>
          <p:nvPr/>
        </p:nvSpPr>
        <p:spPr>
          <a:xfrm flipV="1">
            <a:off x="1" y="6096000"/>
            <a:ext cx="12188824" cy="762000"/>
          </a:xfrm>
          <a:custGeom>
            <a:avLst/>
            <a:gdLst/>
            <a:ahLst/>
            <a:cxnLst/>
            <a:rect l="l" t="t" r="r" b="b"/>
            <a:pathLst>
              <a:path w="12188824" h="762000">
                <a:moveTo>
                  <a:pt x="0" y="762000"/>
                </a:moveTo>
                <a:cubicBezTo>
                  <a:pt x="1772814" y="590385"/>
                  <a:pt x="3864933" y="491506"/>
                  <a:pt x="6105606" y="491506"/>
                </a:cubicBezTo>
                <a:cubicBezTo>
                  <a:pt x="8336849" y="491506"/>
                  <a:pt x="10420784" y="589555"/>
                  <a:pt x="12188824" y="759776"/>
                </a:cubicBezTo>
                <a:lnTo>
                  <a:pt x="12188824" y="0"/>
                </a:lnTo>
                <a:lnTo>
                  <a:pt x="0" y="0"/>
                </a:ln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2"/>
          <p:cNvSpPr/>
          <p:nvPr/>
        </p:nvSpPr>
        <p:spPr>
          <a:xfrm flipV="1">
            <a:off x="3" y="6158960"/>
            <a:ext cx="12188823" cy="699040"/>
          </a:xfrm>
          <a:custGeom>
            <a:avLst/>
            <a:gdLst/>
            <a:ahLst/>
            <a:cxnLst/>
            <a:rect l="l" t="t" r="r" b="b"/>
            <a:pathLst>
              <a:path w="12188823" h="699040">
                <a:moveTo>
                  <a:pt x="12188823" y="699040"/>
                </a:moveTo>
                <a:lnTo>
                  <a:pt x="12188823" y="0"/>
                </a:lnTo>
                <a:lnTo>
                  <a:pt x="0" y="0"/>
                </a:lnTo>
                <a:lnTo>
                  <a:pt x="0" y="609601"/>
                </a:lnTo>
                <a:cubicBezTo>
                  <a:pt x="1772814" y="437986"/>
                  <a:pt x="4065905" y="369154"/>
                  <a:pt x="6105606" y="384827"/>
                </a:cubicBezTo>
                <a:cubicBezTo>
                  <a:pt x="8126376" y="400355"/>
                  <a:pt x="10427037" y="530961"/>
                  <a:pt x="12188823" y="69904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bwMode="black">
          <a:xfrm>
            <a:off x="7923211" y="457200"/>
            <a:ext cx="3781439" cy="3276600"/>
          </a:xfrm>
        </p:spPr>
        <p:txBody>
          <a:bodyPr anchor="b">
            <a:noAutofit/>
          </a:bodyPr>
          <a:lstStyle>
            <a:lvl1pPr algn="l">
              <a:defRPr sz="4000" b="0">
                <a:solidFill>
                  <a:schemeClr val="tx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3026" y="0"/>
            <a:ext cx="7469039" cy="6366494"/>
          </a:xfrm>
          <a:custGeom>
            <a:avLst/>
            <a:gdLst>
              <a:gd name="connsiteX0" fmla="*/ 0 w 7469039"/>
              <a:gd name="connsiteY0" fmla="*/ 0 h 6508480"/>
              <a:gd name="connsiteX1" fmla="*/ 7469039 w 7469039"/>
              <a:gd name="connsiteY1" fmla="*/ 0 h 6508480"/>
              <a:gd name="connsiteX2" fmla="*/ 7469039 w 7469039"/>
              <a:gd name="connsiteY2" fmla="*/ 6353183 h 6508480"/>
              <a:gd name="connsiteX3" fmla="*/ 6108633 w 7469039"/>
              <a:gd name="connsiteY3" fmla="*/ 6366494 h 6508480"/>
              <a:gd name="connsiteX4" fmla="*/ 3027 w 7469039"/>
              <a:gd name="connsiteY4" fmla="*/ 6096000 h 6508480"/>
              <a:gd name="connsiteX5" fmla="*/ 3027 w 7469039"/>
              <a:gd name="connsiteY5" fmla="*/ 6508480 h 6508480"/>
              <a:gd name="connsiteX6" fmla="*/ 0 w 7469039"/>
              <a:gd name="connsiteY6" fmla="*/ 0 h 6508480"/>
              <a:gd name="connsiteX0" fmla="*/ 0 w 7469039"/>
              <a:gd name="connsiteY0" fmla="*/ 0 h 6366494"/>
              <a:gd name="connsiteX1" fmla="*/ 7469039 w 7469039"/>
              <a:gd name="connsiteY1" fmla="*/ 0 h 6366494"/>
              <a:gd name="connsiteX2" fmla="*/ 7469039 w 7469039"/>
              <a:gd name="connsiteY2" fmla="*/ 6353183 h 6366494"/>
              <a:gd name="connsiteX3" fmla="*/ 6108633 w 7469039"/>
              <a:gd name="connsiteY3" fmla="*/ 6366494 h 6366494"/>
              <a:gd name="connsiteX4" fmla="*/ 3027 w 7469039"/>
              <a:gd name="connsiteY4" fmla="*/ 6096000 h 6366494"/>
              <a:gd name="connsiteX5" fmla="*/ 0 w 7469039"/>
              <a:gd name="connsiteY5" fmla="*/ 0 h 6366494"/>
              <a:gd name="connsiteX0" fmla="*/ 0 w 7469039"/>
              <a:gd name="connsiteY0" fmla="*/ 0 h 6366494"/>
              <a:gd name="connsiteX1" fmla="*/ 7469039 w 7469039"/>
              <a:gd name="connsiteY1" fmla="*/ 0 h 6366494"/>
              <a:gd name="connsiteX2" fmla="*/ 7469039 w 7469039"/>
              <a:gd name="connsiteY2" fmla="*/ 6353183 h 6366494"/>
              <a:gd name="connsiteX3" fmla="*/ 6108633 w 7469039"/>
              <a:gd name="connsiteY3" fmla="*/ 6366494 h 6366494"/>
              <a:gd name="connsiteX4" fmla="*/ 645 w 7469039"/>
              <a:gd name="connsiteY4" fmla="*/ 6096000 h 6366494"/>
              <a:gd name="connsiteX5" fmla="*/ 0 w 7469039"/>
              <a:gd name="connsiteY5" fmla="*/ 0 h 6366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69039" h="6366494">
                <a:moveTo>
                  <a:pt x="0" y="0"/>
                </a:moveTo>
                <a:lnTo>
                  <a:pt x="7469039" y="0"/>
                </a:lnTo>
                <a:lnTo>
                  <a:pt x="7469039" y="6353183"/>
                </a:lnTo>
                <a:cubicBezTo>
                  <a:pt x="7022837" y="6362323"/>
                  <a:pt x="6568869" y="6366494"/>
                  <a:pt x="6108633" y="6366494"/>
                </a:cubicBezTo>
                <a:cubicBezTo>
                  <a:pt x="3867960" y="6366494"/>
                  <a:pt x="1773459" y="6267615"/>
                  <a:pt x="645" y="6096000"/>
                </a:cubicBezTo>
                <a:lnTo>
                  <a:pt x="0" y="0"/>
                </a:lnTo>
                <a:close/>
              </a:path>
            </a:pathLst>
          </a:custGeom>
          <a:noFill/>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1" y="3962400"/>
            <a:ext cx="3781439" cy="1828800"/>
          </a:xfrm>
        </p:spPr>
        <p:txBody>
          <a:bodyPr>
            <a:normAutofit/>
          </a:bodyPr>
          <a:lstStyle>
            <a:lvl1pPr marL="0" indent="0">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bwMode="white"/>
        <p:txBody>
          <a:bodyPr/>
          <a:lstStyle>
            <a:lvl1pPr>
              <a:defRPr>
                <a:solidFill>
                  <a:schemeClr val="bg1"/>
                </a:solidFill>
              </a:defRPr>
            </a:lvl1pPr>
          </a:lstStyle>
          <a:p>
            <a:r>
              <a:rPr lang="en-US"/>
              <a:t>Add a footer</a:t>
            </a:r>
            <a:endParaRPr lang="en-US" dirty="0"/>
          </a:p>
        </p:txBody>
      </p:sp>
      <p:sp>
        <p:nvSpPr>
          <p:cNvPr id="5" name="Date Placeholder 4"/>
          <p:cNvSpPr>
            <a:spLocks noGrp="1"/>
          </p:cNvSpPr>
          <p:nvPr>
            <p:ph type="dt" sz="half" idx="10"/>
          </p:nvPr>
        </p:nvSpPr>
        <p:spPr bwMode="white"/>
        <p:txBody>
          <a:bodyPr/>
          <a:lstStyle>
            <a:lvl1pPr>
              <a:defRPr>
                <a:solidFill>
                  <a:schemeClr val="bg1"/>
                </a:solidFill>
              </a:defRPr>
            </a:lvl1pPr>
          </a:lstStyle>
          <a:p>
            <a:fld id="{14F042A8-43C1-4815-A5CF-022104463224}" type="datetimeFigureOut">
              <a:rPr lang="en-US" smtClean="0"/>
              <a:pPr/>
              <a:t>2/24/2022</a:t>
            </a:fld>
            <a:endParaRPr lang="en-US"/>
          </a:p>
        </p:txBody>
      </p:sp>
      <p:sp>
        <p:nvSpPr>
          <p:cNvPr id="7" name="Slide Number Placeholder 6"/>
          <p:cNvSpPr>
            <a:spLocks noGrp="1"/>
          </p:cNvSpPr>
          <p:nvPr>
            <p:ph type="sldNum" sz="quarter" idx="12"/>
          </p:nvPr>
        </p:nvSpPr>
        <p:spPr bwMode="white"/>
        <p:txBody>
          <a:bodyPr/>
          <a:lstStyle>
            <a:lvl1pPr>
              <a:defRPr>
                <a:solidFill>
                  <a:schemeClr val="bg1"/>
                </a:solidFill>
              </a:defRPr>
            </a:lvl1pPr>
          </a:lstStyle>
          <a:p>
            <a:fld id="{5382E9EE-A870-438B-947A-FF671DFAFC96}" type="slidenum">
              <a:rPr lang="en-US" smtClean="0"/>
              <a:pPr/>
              <a:t>‹#›</a:t>
            </a:fld>
            <a:endParaRPr lang="en-US"/>
          </a:p>
        </p:txBody>
      </p:sp>
    </p:spTree>
    <p:extLst>
      <p:ext uri="{BB962C8B-B14F-4D97-AF65-F5344CB8AC3E}">
        <p14:creationId xmlns:p14="http://schemas.microsoft.com/office/powerpoint/2010/main" val="673497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1pPr>
              <a:defRPr/>
            </a:lvl1pPr>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14F042A8-43C1-4815-A5CF-022104463224}" type="datetimeFigureOut">
              <a:rPr lang="en-US"/>
              <a:t>2/24/2022</a:t>
            </a:fld>
            <a:endParaRPr/>
          </a:p>
        </p:txBody>
      </p:sp>
      <p:sp>
        <p:nvSpPr>
          <p:cNvPr id="6" name="Slide Number Placeholder 5"/>
          <p:cNvSpPr>
            <a:spLocks noGrp="1"/>
          </p:cNvSpPr>
          <p:nvPr>
            <p:ph type="sldNum" sz="quarter" idx="12"/>
          </p:nvPr>
        </p:nvSpPr>
        <p:spPr/>
        <p:txBody>
          <a:bodyPr/>
          <a:lstStyle/>
          <a:p>
            <a:fld id="{5382E9EE-A870-438B-947A-FF671DFAFC96}" type="slidenum">
              <a:rPr/>
              <a:t>‹#›</a:t>
            </a:fld>
            <a:endParaRPr/>
          </a:p>
        </p:txBody>
      </p:sp>
    </p:spTree>
    <p:extLst>
      <p:ext uri="{BB962C8B-B14F-4D97-AF65-F5344CB8AC3E}">
        <p14:creationId xmlns:p14="http://schemas.microsoft.com/office/powerpoint/2010/main" val="62593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12"/>
          <p:cNvSpPr/>
          <p:nvPr/>
        </p:nvSpPr>
        <p:spPr>
          <a:xfrm flipV="1">
            <a:off x="1" y="6096000"/>
            <a:ext cx="12188824" cy="762000"/>
          </a:xfrm>
          <a:custGeom>
            <a:avLst/>
            <a:gdLst/>
            <a:ahLst/>
            <a:cxnLst/>
            <a:rect l="l" t="t" r="r" b="b"/>
            <a:pathLst>
              <a:path w="12188824" h="762000">
                <a:moveTo>
                  <a:pt x="0" y="762000"/>
                </a:moveTo>
                <a:cubicBezTo>
                  <a:pt x="1772814" y="590385"/>
                  <a:pt x="3864933" y="491506"/>
                  <a:pt x="6105606" y="491506"/>
                </a:cubicBezTo>
                <a:cubicBezTo>
                  <a:pt x="8336849" y="491506"/>
                  <a:pt x="10420784" y="589555"/>
                  <a:pt x="12188824" y="759776"/>
                </a:cubicBezTo>
                <a:lnTo>
                  <a:pt x="12188824" y="0"/>
                </a:lnTo>
                <a:lnTo>
                  <a:pt x="0" y="0"/>
                </a:ln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12"/>
          <p:cNvSpPr/>
          <p:nvPr/>
        </p:nvSpPr>
        <p:spPr>
          <a:xfrm flipV="1">
            <a:off x="3" y="6158960"/>
            <a:ext cx="12188823" cy="699040"/>
          </a:xfrm>
          <a:custGeom>
            <a:avLst/>
            <a:gdLst/>
            <a:ahLst/>
            <a:cxnLst/>
            <a:rect l="l" t="t" r="r" b="b"/>
            <a:pathLst>
              <a:path w="12188823" h="699040">
                <a:moveTo>
                  <a:pt x="12188823" y="699040"/>
                </a:moveTo>
                <a:lnTo>
                  <a:pt x="12188823" y="0"/>
                </a:lnTo>
                <a:lnTo>
                  <a:pt x="0" y="0"/>
                </a:lnTo>
                <a:lnTo>
                  <a:pt x="0" y="609601"/>
                </a:lnTo>
                <a:cubicBezTo>
                  <a:pt x="1772814" y="437986"/>
                  <a:pt x="4065905" y="369154"/>
                  <a:pt x="6105606" y="384827"/>
                </a:cubicBezTo>
                <a:cubicBezTo>
                  <a:pt x="8126376" y="400355"/>
                  <a:pt x="10427037" y="530961"/>
                  <a:pt x="12188823" y="69904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bwMode="black">
          <a:xfrm>
            <a:off x="9294812" y="274639"/>
            <a:ext cx="1371602" cy="5897561"/>
          </a:xfrm>
        </p:spPr>
        <p:txBody>
          <a:bodyPr vert="eaVert"/>
          <a:lstStyle>
            <a:lvl1pPr>
              <a:defRPr>
                <a:solidFill>
                  <a:schemeClr val="tx1"/>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1522413" y="274639"/>
            <a:ext cx="7619999" cy="5884321"/>
          </a:xfrm>
        </p:spPr>
        <p:txBody>
          <a:bodyPr vert="eaVert"/>
          <a:lstStyle>
            <a:lvl1pPr>
              <a:defRPr/>
            </a:lvl1pPr>
            <a:lvl5pPr>
              <a:defRPr/>
            </a:lvl5pPr>
            <a:lvl6pPr>
              <a:defRPr baseline="0"/>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bwMode="white"/>
        <p:txBody>
          <a:bodyPr/>
          <a:lstStyle>
            <a:lvl1pPr>
              <a:defRPr>
                <a:solidFill>
                  <a:schemeClr val="bg1"/>
                </a:solidFill>
              </a:defRPr>
            </a:lvl1pPr>
          </a:lstStyle>
          <a:p>
            <a:r>
              <a:rPr lang="en-US"/>
              <a:t>Add a footer</a:t>
            </a:r>
            <a:endParaRPr lang="en-US" dirty="0"/>
          </a:p>
        </p:txBody>
      </p:sp>
      <p:sp>
        <p:nvSpPr>
          <p:cNvPr id="4" name="Date Placeholder 3"/>
          <p:cNvSpPr>
            <a:spLocks noGrp="1"/>
          </p:cNvSpPr>
          <p:nvPr>
            <p:ph type="dt" sz="half" idx="10"/>
          </p:nvPr>
        </p:nvSpPr>
        <p:spPr bwMode="white"/>
        <p:txBody>
          <a:bodyPr/>
          <a:lstStyle>
            <a:lvl1pPr>
              <a:defRPr>
                <a:solidFill>
                  <a:schemeClr val="bg1"/>
                </a:solidFill>
              </a:defRPr>
            </a:lvl1pPr>
          </a:lstStyle>
          <a:p>
            <a:fld id="{14F042A8-43C1-4815-A5CF-022104463224}" type="datetimeFigureOut">
              <a:rPr lang="en-US" smtClean="0"/>
              <a:pPr/>
              <a:t>2/24/2022</a:t>
            </a:fld>
            <a:endParaRPr lang="en-US"/>
          </a:p>
        </p:txBody>
      </p:sp>
      <p:sp>
        <p:nvSpPr>
          <p:cNvPr id="6" name="Slide Number Placeholder 5"/>
          <p:cNvSpPr>
            <a:spLocks noGrp="1"/>
          </p:cNvSpPr>
          <p:nvPr>
            <p:ph type="sldNum" sz="quarter" idx="12"/>
          </p:nvPr>
        </p:nvSpPr>
        <p:spPr bwMode="white"/>
        <p:txBody>
          <a:bodyPr/>
          <a:lstStyle>
            <a:lvl1pPr>
              <a:defRPr>
                <a:solidFill>
                  <a:schemeClr val="bg1"/>
                </a:solidFill>
              </a:defRPr>
            </a:lvl1pPr>
          </a:lstStyle>
          <a:p>
            <a:fld id="{5382E9EE-A870-438B-947A-FF671DFAFC96}" type="slidenum">
              <a:rPr lang="en-US" smtClean="0"/>
              <a:pPr/>
              <a:t>‹#›</a:t>
            </a:fld>
            <a:endParaRPr lang="en-US"/>
          </a:p>
        </p:txBody>
      </p:sp>
    </p:spTree>
    <p:extLst>
      <p:ext uri="{BB962C8B-B14F-4D97-AF65-F5344CB8AC3E}">
        <p14:creationId xmlns:p14="http://schemas.microsoft.com/office/powerpoint/2010/main" val="418576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1pPr>
              <a:defRPr/>
            </a:lvl1pPr>
            <a:lvl5pPr>
              <a:defRPr/>
            </a:lvl5pPr>
            <a:lvl6pPr>
              <a:defRPr/>
            </a:lvl6pPr>
            <a:lvl7pPr>
              <a:defRPr/>
            </a:lvl7pPr>
            <a:lvl8pPr>
              <a:defRPr/>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4F042A8-43C1-4815-A5CF-022104463224}" type="datetimeFigureOut">
              <a:rPr lang="en-US"/>
              <a:t>2/24/2022</a:t>
            </a:fld>
            <a:endParaRPr/>
          </a:p>
        </p:txBody>
      </p:sp>
      <p:sp>
        <p:nvSpPr>
          <p:cNvPr id="6" name="Slide Number Placeholder 5"/>
          <p:cNvSpPr>
            <a:spLocks noGrp="1"/>
          </p:cNvSpPr>
          <p:nvPr>
            <p:ph type="sldNum" sz="quarter" idx="12"/>
          </p:nvPr>
        </p:nvSpPr>
        <p:spPr/>
        <p:txBody>
          <a:bodyPr/>
          <a:lstStyle/>
          <a:p>
            <a:fld id="{5382E9EE-A870-438B-947A-FF671DFAFC96}" type="slidenum">
              <a:rPr/>
              <a:t>‹#›</a:t>
            </a:fld>
            <a:endParaRPr/>
          </a:p>
        </p:txBody>
      </p:sp>
    </p:spTree>
    <p:extLst>
      <p:ext uri="{BB962C8B-B14F-4D97-AF65-F5344CB8AC3E}">
        <p14:creationId xmlns:p14="http://schemas.microsoft.com/office/powerpoint/2010/main" val="224562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hoto">
    <p:spTree>
      <p:nvGrpSpPr>
        <p:cNvPr id="1" name=""/>
        <p:cNvGrpSpPr/>
        <p:nvPr/>
      </p:nvGrpSpPr>
      <p:grpSpPr>
        <a:xfrm>
          <a:off x="0" y="0"/>
          <a:ext cx="0" cy="0"/>
          <a:chOff x="0" y="0"/>
          <a:chExt cx="0" cy="0"/>
        </a:xfrm>
      </p:grpSpPr>
      <p:sp>
        <p:nvSpPr>
          <p:cNvPr id="12" name="Rectangle 11"/>
          <p:cNvSpPr/>
          <p:nvPr/>
        </p:nvSpPr>
        <p:spPr>
          <a:xfrm flipH="1">
            <a:off x="0" y="0"/>
            <a:ext cx="12188825" cy="3245754"/>
          </a:xfrm>
          <a:custGeom>
            <a:avLst/>
            <a:gdLst/>
            <a:ahLst/>
            <a:cxnLst/>
            <a:rect l="l" t="t" r="r" b="b"/>
            <a:pathLst>
              <a:path w="12188825" h="3245754">
                <a:moveTo>
                  <a:pt x="12188825" y="0"/>
                </a:moveTo>
                <a:lnTo>
                  <a:pt x="0" y="0"/>
                </a:lnTo>
                <a:lnTo>
                  <a:pt x="1" y="2975260"/>
                </a:lnTo>
                <a:cubicBezTo>
                  <a:pt x="1772815" y="3146875"/>
                  <a:pt x="3864934" y="3245754"/>
                  <a:pt x="6105607" y="3245754"/>
                </a:cubicBezTo>
                <a:cubicBezTo>
                  <a:pt x="8336850" y="3245754"/>
                  <a:pt x="10420785" y="3147705"/>
                  <a:pt x="12188825" y="2977484"/>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12"/>
          <p:cNvSpPr/>
          <p:nvPr/>
        </p:nvSpPr>
        <p:spPr>
          <a:xfrm flipH="1" flipV="1">
            <a:off x="0" y="2975260"/>
            <a:ext cx="12188824" cy="1785092"/>
          </a:xfrm>
          <a:custGeom>
            <a:avLst/>
            <a:gdLst/>
            <a:ahLst/>
            <a:cxnLst/>
            <a:rect l="l" t="t" r="r" b="b"/>
            <a:pathLst>
              <a:path w="12188824" h="1785092">
                <a:moveTo>
                  <a:pt x="0" y="0"/>
                </a:moveTo>
                <a:lnTo>
                  <a:pt x="12188824" y="0"/>
                </a:lnTo>
                <a:lnTo>
                  <a:pt x="12188824" y="1782868"/>
                </a:lnTo>
                <a:cubicBezTo>
                  <a:pt x="10420784" y="1612647"/>
                  <a:pt x="8336849" y="1514598"/>
                  <a:pt x="6105606" y="1514598"/>
                </a:cubicBezTo>
                <a:cubicBezTo>
                  <a:pt x="3864933" y="1514598"/>
                  <a:pt x="1772814" y="1613477"/>
                  <a:pt x="0" y="178509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16"/>
          <p:cNvSpPr/>
          <p:nvPr/>
        </p:nvSpPr>
        <p:spPr>
          <a:xfrm flipH="1" flipV="1">
            <a:off x="0" y="3028586"/>
            <a:ext cx="12188825" cy="3829414"/>
          </a:xfrm>
          <a:custGeom>
            <a:avLst/>
            <a:gdLst>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1600200 h 3829414"/>
              <a:gd name="connsiteX7" fmla="*/ 1 w 12188825"/>
              <a:gd name="connsiteY7" fmla="*/ 1204082 h 3829414"/>
              <a:gd name="connsiteX8" fmla="*/ 1 w 12188825"/>
              <a:gd name="connsiteY8" fmla="*/ 0 h 3829414"/>
              <a:gd name="connsiteX9" fmla="*/ 12188825 w 12188825"/>
              <a:gd name="connsiteY9" fmla="*/ 0 h 3829414"/>
              <a:gd name="connsiteX10" fmla="*/ 12188825 w 12188825"/>
              <a:gd name="connsiteY10" fmla="*/ 1204082 h 3829414"/>
              <a:gd name="connsiteX11" fmla="*/ 12188825 w 12188825"/>
              <a:gd name="connsiteY11" fmla="*/ 1600200 h 3829414"/>
              <a:gd name="connsiteX12" fmla="*/ 12188825 w 12188825"/>
              <a:gd name="connsiteY12" fmla="*/ 2270882 h 3829414"/>
              <a:gd name="connsiteX13" fmla="*/ 12188819 w 12188825"/>
              <a:gd name="connsiteY13" fmla="*/ 2270882 h 3829414"/>
              <a:gd name="connsiteX14" fmla="*/ 12188819 w 12188825"/>
              <a:gd name="connsiteY14"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1600200 h 3829414"/>
              <a:gd name="connsiteX7" fmla="*/ 1 w 12188825"/>
              <a:gd name="connsiteY7" fmla="*/ 1204082 h 3829414"/>
              <a:gd name="connsiteX8" fmla="*/ 1 w 12188825"/>
              <a:gd name="connsiteY8" fmla="*/ 0 h 3829414"/>
              <a:gd name="connsiteX9" fmla="*/ 12188825 w 12188825"/>
              <a:gd name="connsiteY9" fmla="*/ 0 h 3829414"/>
              <a:gd name="connsiteX10" fmla="*/ 12188825 w 12188825"/>
              <a:gd name="connsiteY10" fmla="*/ 1204082 h 3829414"/>
              <a:gd name="connsiteX11" fmla="*/ 12188825 w 12188825"/>
              <a:gd name="connsiteY11" fmla="*/ 1600200 h 3829414"/>
              <a:gd name="connsiteX12" fmla="*/ 12188825 w 12188825"/>
              <a:gd name="connsiteY12" fmla="*/ 2270882 h 3829414"/>
              <a:gd name="connsiteX13" fmla="*/ 12188819 w 12188825"/>
              <a:gd name="connsiteY13"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1600200 h 3829414"/>
              <a:gd name="connsiteX7" fmla="*/ 1 w 12188825"/>
              <a:gd name="connsiteY7" fmla="*/ 1204082 h 3829414"/>
              <a:gd name="connsiteX8" fmla="*/ 1 w 12188825"/>
              <a:gd name="connsiteY8" fmla="*/ 0 h 3829414"/>
              <a:gd name="connsiteX9" fmla="*/ 12188825 w 12188825"/>
              <a:gd name="connsiteY9" fmla="*/ 0 h 3829414"/>
              <a:gd name="connsiteX10" fmla="*/ 12188825 w 12188825"/>
              <a:gd name="connsiteY10" fmla="*/ 1204082 h 3829414"/>
              <a:gd name="connsiteX11" fmla="*/ 12188825 w 12188825"/>
              <a:gd name="connsiteY11" fmla="*/ 1600200 h 3829414"/>
              <a:gd name="connsiteX12" fmla="*/ 12188819 w 12188825"/>
              <a:gd name="connsiteY12"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1600200 h 3829414"/>
              <a:gd name="connsiteX7" fmla="*/ 1 w 12188825"/>
              <a:gd name="connsiteY7" fmla="*/ 1204082 h 3829414"/>
              <a:gd name="connsiteX8" fmla="*/ 1 w 12188825"/>
              <a:gd name="connsiteY8" fmla="*/ 0 h 3829414"/>
              <a:gd name="connsiteX9" fmla="*/ 12188825 w 12188825"/>
              <a:gd name="connsiteY9" fmla="*/ 0 h 3829414"/>
              <a:gd name="connsiteX10" fmla="*/ 12188825 w 12188825"/>
              <a:gd name="connsiteY10" fmla="*/ 1204082 h 3829414"/>
              <a:gd name="connsiteX11" fmla="*/ 12188819 w 12188825"/>
              <a:gd name="connsiteY11"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1600200 h 3829414"/>
              <a:gd name="connsiteX7" fmla="*/ 1 w 12188825"/>
              <a:gd name="connsiteY7" fmla="*/ 1204082 h 3829414"/>
              <a:gd name="connsiteX8" fmla="*/ 1 w 12188825"/>
              <a:gd name="connsiteY8" fmla="*/ 0 h 3829414"/>
              <a:gd name="connsiteX9" fmla="*/ 12188825 w 12188825"/>
              <a:gd name="connsiteY9" fmla="*/ 0 h 3829414"/>
              <a:gd name="connsiteX10" fmla="*/ 12188819 w 12188825"/>
              <a:gd name="connsiteY10"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1600200 h 3829414"/>
              <a:gd name="connsiteX7" fmla="*/ 1 w 12188825"/>
              <a:gd name="connsiteY7" fmla="*/ 0 h 3829414"/>
              <a:gd name="connsiteX8" fmla="*/ 12188825 w 12188825"/>
              <a:gd name="connsiteY8" fmla="*/ 0 h 3829414"/>
              <a:gd name="connsiteX9" fmla="*/ 12188819 w 12188825"/>
              <a:gd name="connsiteY9"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0 h 3829414"/>
              <a:gd name="connsiteX7" fmla="*/ 12188825 w 12188825"/>
              <a:gd name="connsiteY7" fmla="*/ 0 h 3829414"/>
              <a:gd name="connsiteX8" fmla="*/ 12188819 w 12188825"/>
              <a:gd name="connsiteY8"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0 h 3829414"/>
              <a:gd name="connsiteX6" fmla="*/ 12188825 w 12188825"/>
              <a:gd name="connsiteY6" fmla="*/ 0 h 3829414"/>
              <a:gd name="connsiteX7" fmla="*/ 12188819 w 12188825"/>
              <a:gd name="connsiteY7"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0 h 3829414"/>
              <a:gd name="connsiteX5" fmla="*/ 12188825 w 12188825"/>
              <a:gd name="connsiteY5" fmla="*/ 0 h 3829414"/>
              <a:gd name="connsiteX6" fmla="*/ 12188819 w 12188825"/>
              <a:gd name="connsiteY6"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1 w 12188825"/>
              <a:gd name="connsiteY3" fmla="*/ 0 h 3829414"/>
              <a:gd name="connsiteX4" fmla="*/ 12188825 w 12188825"/>
              <a:gd name="connsiteY4" fmla="*/ 0 h 3829414"/>
              <a:gd name="connsiteX5" fmla="*/ 12188819 w 12188825"/>
              <a:gd name="connsiteY5" fmla="*/ 3829414 h 382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825" h="3829414">
                <a:moveTo>
                  <a:pt x="12188819" y="3829414"/>
                </a:moveTo>
                <a:cubicBezTo>
                  <a:pt x="10472741" y="3611474"/>
                  <a:pt x="8380478" y="3464940"/>
                  <a:pt x="6121030" y="3425501"/>
                </a:cubicBezTo>
                <a:cubicBezTo>
                  <a:pt x="3842817" y="3385734"/>
                  <a:pt x="1730673" y="3460715"/>
                  <a:pt x="0" y="3621385"/>
                </a:cubicBezTo>
                <a:cubicBezTo>
                  <a:pt x="0" y="2414257"/>
                  <a:pt x="1" y="1207128"/>
                  <a:pt x="1" y="0"/>
                </a:cubicBezTo>
                <a:lnTo>
                  <a:pt x="12188825" y="0"/>
                </a:lnTo>
                <a:cubicBezTo>
                  <a:pt x="12188823" y="1276471"/>
                  <a:pt x="12188821" y="2552943"/>
                  <a:pt x="12188819" y="382941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2413" y="3505200"/>
            <a:ext cx="9144000" cy="1908446"/>
          </a:xfrm>
        </p:spPr>
        <p:txBody>
          <a:bodyPr>
            <a:noAutofit/>
          </a:bodyPr>
          <a:lstStyle>
            <a:lvl1pPr>
              <a:lnSpc>
                <a:spcPct val="85000"/>
              </a:lnSpc>
              <a:defRPr sz="6600"/>
            </a:lvl1pPr>
          </a:lstStyle>
          <a:p>
            <a:r>
              <a:rPr lang="en-US"/>
              <a:t>Click to edit Master title style</a:t>
            </a:r>
            <a:endParaRPr/>
          </a:p>
        </p:txBody>
      </p:sp>
      <p:sp>
        <p:nvSpPr>
          <p:cNvPr id="17" name="Picture Placeholder 16" descr="An empty placeholder to add an image. Click on the placeholder and select the image that you wish to add"/>
          <p:cNvSpPr>
            <a:spLocks noGrp="1"/>
          </p:cNvSpPr>
          <p:nvPr>
            <p:ph type="pic" sz="quarter" idx="13"/>
          </p:nvPr>
        </p:nvSpPr>
        <p:spPr>
          <a:xfrm>
            <a:off x="0" y="0"/>
            <a:ext cx="12188825" cy="3141318"/>
          </a:xfrm>
          <a:custGeom>
            <a:avLst/>
            <a:gdLst>
              <a:gd name="connsiteX0" fmla="*/ 0 w 12188825"/>
              <a:gd name="connsiteY0" fmla="*/ 0 h 3867150"/>
              <a:gd name="connsiteX1" fmla="*/ 12188825 w 12188825"/>
              <a:gd name="connsiteY1" fmla="*/ 0 h 3867150"/>
              <a:gd name="connsiteX2" fmla="*/ 12188825 w 12188825"/>
              <a:gd name="connsiteY2" fmla="*/ 3867150 h 3867150"/>
              <a:gd name="connsiteX3" fmla="*/ 12188824 w 12188825"/>
              <a:gd name="connsiteY3" fmla="*/ 2819066 h 3867150"/>
              <a:gd name="connsiteX4" fmla="*/ 6324758 w 12188825"/>
              <a:gd name="connsiteY4" fmla="*/ 3141318 h 3867150"/>
              <a:gd name="connsiteX5" fmla="*/ 0 w 12188825"/>
              <a:gd name="connsiteY5" fmla="*/ 2907554 h 3867150"/>
              <a:gd name="connsiteX6" fmla="*/ 0 w 12188825"/>
              <a:gd name="connsiteY6" fmla="*/ 0 h 3867150"/>
              <a:gd name="connsiteX0" fmla="*/ 0 w 12188825"/>
              <a:gd name="connsiteY0" fmla="*/ 0 h 3141318"/>
              <a:gd name="connsiteX1" fmla="*/ 12188825 w 12188825"/>
              <a:gd name="connsiteY1" fmla="*/ 0 h 3141318"/>
              <a:gd name="connsiteX2" fmla="*/ 12188824 w 12188825"/>
              <a:gd name="connsiteY2" fmla="*/ 2819066 h 3141318"/>
              <a:gd name="connsiteX3" fmla="*/ 6324758 w 12188825"/>
              <a:gd name="connsiteY3" fmla="*/ 3141318 h 3141318"/>
              <a:gd name="connsiteX4" fmla="*/ 0 w 12188825"/>
              <a:gd name="connsiteY4" fmla="*/ 2907554 h 3141318"/>
              <a:gd name="connsiteX5" fmla="*/ 0 w 12188825"/>
              <a:gd name="connsiteY5" fmla="*/ 0 h 3141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825" h="3141318">
                <a:moveTo>
                  <a:pt x="0" y="0"/>
                </a:moveTo>
                <a:lnTo>
                  <a:pt x="12188825" y="0"/>
                </a:lnTo>
                <a:cubicBezTo>
                  <a:pt x="12188825" y="939689"/>
                  <a:pt x="12188824" y="1879377"/>
                  <a:pt x="12188824" y="2819066"/>
                </a:cubicBezTo>
                <a:cubicBezTo>
                  <a:pt x="10416010" y="2990681"/>
                  <a:pt x="8565431" y="3141318"/>
                  <a:pt x="6324758" y="3141318"/>
                </a:cubicBezTo>
                <a:cubicBezTo>
                  <a:pt x="4093515" y="3141318"/>
                  <a:pt x="1768040" y="3077775"/>
                  <a:pt x="0" y="2907554"/>
                </a:cubicBezTo>
                <a:lnTo>
                  <a:pt x="0" y="0"/>
                </a:lnTo>
                <a:close/>
              </a:path>
            </a:pathLst>
          </a:custGeom>
        </p:spPr>
        <p:txBody>
          <a:bodyPr tIns="457200"/>
          <a:lstStyle>
            <a:lvl1pPr marL="0" indent="0" algn="ctr">
              <a:buNone/>
              <a:defRPr/>
            </a:lvl1pPr>
          </a:lstStyle>
          <a:p>
            <a:r>
              <a:rPr lang="en-US"/>
              <a:t>Click icon to add picture</a:t>
            </a:r>
            <a:endParaRPr/>
          </a:p>
        </p:txBody>
      </p:sp>
      <p:sp>
        <p:nvSpPr>
          <p:cNvPr id="3" name="Subtitle 2"/>
          <p:cNvSpPr>
            <a:spLocks noGrp="1"/>
          </p:cNvSpPr>
          <p:nvPr>
            <p:ph type="subTitle" idx="1" hasCustomPrompt="1"/>
          </p:nvPr>
        </p:nvSpPr>
        <p:spPr bwMode="white">
          <a:xfrm>
            <a:off x="1501775" y="5562600"/>
            <a:ext cx="7335837" cy="838200"/>
          </a:xfrm>
        </p:spPr>
        <p:txBody>
          <a:bodyPr/>
          <a:lstStyle>
            <a:lvl1pPr marL="0" indent="0" algn="l">
              <a:spcBef>
                <a:spcPts val="0"/>
              </a:spcBef>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Edit Master subtitle style</a:t>
            </a:r>
            <a:endParaRPr dirty="0"/>
          </a:p>
        </p:txBody>
      </p:sp>
    </p:spTree>
    <p:extLst>
      <p:ext uri="{BB962C8B-B14F-4D97-AF65-F5344CB8AC3E}">
        <p14:creationId xmlns:p14="http://schemas.microsoft.com/office/powerpoint/2010/main" val="2236174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lumMod val="75000"/>
          </a:schemeClr>
        </a:solidFill>
        <a:effectLst/>
      </p:bgPr>
    </p:bg>
    <p:spTree>
      <p:nvGrpSpPr>
        <p:cNvPr id="1" name=""/>
        <p:cNvGrpSpPr/>
        <p:nvPr/>
      </p:nvGrpSpPr>
      <p:grpSpPr>
        <a:xfrm>
          <a:off x="0" y="0"/>
          <a:ext cx="0" cy="0"/>
          <a:chOff x="0" y="0"/>
          <a:chExt cx="0" cy="0"/>
        </a:xfrm>
      </p:grpSpPr>
      <p:sp>
        <p:nvSpPr>
          <p:cNvPr id="10" name="Rectangle 12"/>
          <p:cNvSpPr/>
          <p:nvPr userDrawn="1"/>
        </p:nvSpPr>
        <p:spPr>
          <a:xfrm flipH="1">
            <a:off x="2" y="789993"/>
            <a:ext cx="12188825" cy="5080598"/>
          </a:xfrm>
          <a:custGeom>
            <a:avLst/>
            <a:gdLst/>
            <a:ahLst/>
            <a:cxnLst/>
            <a:rect l="l" t="t" r="r" b="b"/>
            <a:pathLst>
              <a:path w="12188825" h="5080598">
                <a:moveTo>
                  <a:pt x="12188824" y="0"/>
                </a:moveTo>
                <a:cubicBezTo>
                  <a:pt x="10416010" y="171615"/>
                  <a:pt x="8323891" y="270494"/>
                  <a:pt x="6083218" y="270494"/>
                </a:cubicBezTo>
                <a:cubicBezTo>
                  <a:pt x="3851975" y="270494"/>
                  <a:pt x="1768040" y="172445"/>
                  <a:pt x="0" y="2224"/>
                </a:cubicBezTo>
                <a:lnTo>
                  <a:pt x="0" y="1496008"/>
                </a:lnTo>
                <a:lnTo>
                  <a:pt x="0" y="1785092"/>
                </a:lnTo>
                <a:lnTo>
                  <a:pt x="0" y="3295506"/>
                </a:lnTo>
                <a:lnTo>
                  <a:pt x="0" y="3553408"/>
                </a:lnTo>
                <a:lnTo>
                  <a:pt x="0" y="5080598"/>
                </a:lnTo>
                <a:cubicBezTo>
                  <a:pt x="1772814" y="4908983"/>
                  <a:pt x="3864933" y="4810104"/>
                  <a:pt x="6105606" y="4810104"/>
                </a:cubicBezTo>
                <a:cubicBezTo>
                  <a:pt x="8336849" y="4810104"/>
                  <a:pt x="10420784" y="4908153"/>
                  <a:pt x="12188824" y="5078374"/>
                </a:cubicBezTo>
                <a:lnTo>
                  <a:pt x="12188824" y="3553408"/>
                </a:lnTo>
                <a:lnTo>
                  <a:pt x="12188825" y="3553408"/>
                </a:lnTo>
                <a:lnTo>
                  <a:pt x="12188825" y="1496008"/>
                </a:lnTo>
                <a:lnTo>
                  <a:pt x="12188824" y="1496008"/>
                </a:ln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5" name="Rectangle 12"/>
          <p:cNvSpPr/>
          <p:nvPr userDrawn="1"/>
        </p:nvSpPr>
        <p:spPr>
          <a:xfrm flipH="1">
            <a:off x="2" y="792217"/>
            <a:ext cx="12188825" cy="5078374"/>
          </a:xfrm>
          <a:custGeom>
            <a:avLst/>
            <a:gdLst/>
            <a:ahLst/>
            <a:cxnLst/>
            <a:rect l="l" t="t" r="r" b="b"/>
            <a:pathLst>
              <a:path w="12188825" h="5078374">
                <a:moveTo>
                  <a:pt x="0" y="0"/>
                </a:moveTo>
                <a:lnTo>
                  <a:pt x="0" y="1493784"/>
                </a:lnTo>
                <a:lnTo>
                  <a:pt x="0" y="1782868"/>
                </a:lnTo>
                <a:lnTo>
                  <a:pt x="0" y="3293282"/>
                </a:lnTo>
                <a:lnTo>
                  <a:pt x="0" y="3551184"/>
                </a:lnTo>
                <a:lnTo>
                  <a:pt x="0" y="5078374"/>
                </a:lnTo>
                <a:lnTo>
                  <a:pt x="2" y="5078374"/>
                </a:lnTo>
                <a:lnTo>
                  <a:pt x="2" y="4101849"/>
                </a:lnTo>
                <a:lnTo>
                  <a:pt x="8" y="4101849"/>
                </a:lnTo>
                <a:lnTo>
                  <a:pt x="8" y="4825486"/>
                </a:lnTo>
                <a:cubicBezTo>
                  <a:pt x="1730681" y="4664816"/>
                  <a:pt x="3842825" y="4589835"/>
                  <a:pt x="6121038" y="4629602"/>
                </a:cubicBezTo>
                <a:cubicBezTo>
                  <a:pt x="8380486" y="4669041"/>
                  <a:pt x="10472749" y="4815575"/>
                  <a:pt x="12188824" y="5033515"/>
                </a:cubicBezTo>
                <a:lnTo>
                  <a:pt x="12188824" y="3551184"/>
                </a:lnTo>
                <a:lnTo>
                  <a:pt x="12188825" y="3551184"/>
                </a:lnTo>
                <a:lnTo>
                  <a:pt x="12188825" y="1493784"/>
                </a:lnTo>
                <a:lnTo>
                  <a:pt x="12188824" y="1493784"/>
                </a:lnTo>
                <a:lnTo>
                  <a:pt x="12188824" y="254012"/>
                </a:lnTo>
                <a:cubicBezTo>
                  <a:pt x="10458154" y="414682"/>
                  <a:pt x="8346010" y="489663"/>
                  <a:pt x="6067797" y="449896"/>
                </a:cubicBezTo>
                <a:cubicBezTo>
                  <a:pt x="3808349" y="410457"/>
                  <a:pt x="1716086" y="263923"/>
                  <a:pt x="8" y="45983"/>
                </a:cubicBezTo>
                <a:lnTo>
                  <a:pt x="8" y="977649"/>
                </a:lnTo>
                <a:lnTo>
                  <a:pt x="2" y="977649"/>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bwMode="black">
          <a:xfrm>
            <a:off x="1522413" y="1371600"/>
            <a:ext cx="9144000" cy="2743200"/>
          </a:xfrm>
        </p:spPr>
        <p:txBody>
          <a:bodyPr anchor="b">
            <a:normAutofit/>
          </a:bodyPr>
          <a:lstStyle>
            <a:lvl1pPr algn="l">
              <a:lnSpc>
                <a:spcPct val="85000"/>
              </a:lnSpc>
              <a:defRPr sz="6000" b="0" cap="none" baseline="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4" y="4267201"/>
            <a:ext cx="7315198" cy="1066800"/>
          </a:xfrm>
        </p:spPr>
        <p:txBody>
          <a:bodyPr anchor="t">
            <a:normAutofit/>
          </a:bodyPr>
          <a:lstStyle>
            <a:lvl1pPr marL="0" indent="0">
              <a:spcBef>
                <a:spcPts val="60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14F042A8-43C1-4815-A5CF-022104463224}" type="datetimeFigureOut">
              <a:rPr lang="en-US"/>
              <a:t>2/24/2022</a:t>
            </a:fld>
            <a:endParaRPr/>
          </a:p>
        </p:txBody>
      </p:sp>
      <p:sp>
        <p:nvSpPr>
          <p:cNvPr id="6" name="Slide Number Placeholder 5"/>
          <p:cNvSpPr>
            <a:spLocks noGrp="1"/>
          </p:cNvSpPr>
          <p:nvPr>
            <p:ph type="sldNum" sz="quarter" idx="12"/>
          </p:nvPr>
        </p:nvSpPr>
        <p:spPr/>
        <p:txBody>
          <a:bodyPr/>
          <a:lstStyle/>
          <a:p>
            <a:fld id="{5382E9EE-A870-438B-947A-FF671DFAFC96}" type="slidenum">
              <a:rPr/>
              <a:t>‹#›</a:t>
            </a:fld>
            <a:endParaRPr/>
          </a:p>
        </p:txBody>
      </p:sp>
    </p:spTree>
    <p:extLst>
      <p:ext uri="{BB962C8B-B14F-4D97-AF65-F5344CB8AC3E}">
        <p14:creationId xmlns:p14="http://schemas.microsoft.com/office/powerpoint/2010/main" val="2570375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baseline="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249862" y="1905000"/>
            <a:ext cx="4416552" cy="42672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baseline="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14F042A8-43C1-4815-A5CF-022104463224}" type="datetimeFigureOut">
              <a:rPr lang="en-US"/>
              <a:t>2/24/2022</a:t>
            </a:fld>
            <a:endParaRPr/>
          </a:p>
        </p:txBody>
      </p:sp>
      <p:sp>
        <p:nvSpPr>
          <p:cNvPr id="7" name="Slide Number Placeholder 6"/>
          <p:cNvSpPr>
            <a:spLocks noGrp="1"/>
          </p:cNvSpPr>
          <p:nvPr>
            <p:ph type="sldNum" sz="quarter" idx="12"/>
          </p:nvPr>
        </p:nvSpPr>
        <p:spPr/>
        <p:txBody>
          <a:bodyPr/>
          <a:lstStyle/>
          <a:p>
            <a:fld id="{5382E9EE-A870-438B-947A-FF671DFAFC96}" type="slidenum">
              <a:rPr/>
              <a:t>‹#›</a:t>
            </a:fld>
            <a:endParaRPr/>
          </a:p>
        </p:txBody>
      </p:sp>
    </p:spTree>
    <p:extLst>
      <p:ext uri="{BB962C8B-B14F-4D97-AF65-F5344CB8AC3E}">
        <p14:creationId xmlns:p14="http://schemas.microsoft.com/office/powerpoint/2010/main" val="354418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905000"/>
            <a:ext cx="4416552" cy="685800"/>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666999"/>
            <a:ext cx="4416552" cy="35052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191754" y="1905000"/>
            <a:ext cx="4416552" cy="685800"/>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666999"/>
            <a:ext cx="4416552" cy="3505201"/>
          </a:xfrm>
        </p:spPr>
        <p:txBody>
          <a:bodyPr>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14F042A8-43C1-4815-A5CF-022104463224}" type="datetimeFigureOut">
              <a:rPr lang="en-US"/>
              <a:t>2/24/2022</a:t>
            </a:fld>
            <a:endParaRPr/>
          </a:p>
        </p:txBody>
      </p:sp>
      <p:sp>
        <p:nvSpPr>
          <p:cNvPr id="9" name="Slide Number Placeholder 8"/>
          <p:cNvSpPr>
            <a:spLocks noGrp="1"/>
          </p:cNvSpPr>
          <p:nvPr>
            <p:ph type="sldNum" sz="quarter" idx="12"/>
          </p:nvPr>
        </p:nvSpPr>
        <p:spPr/>
        <p:txBody>
          <a:bodyPr/>
          <a:lstStyle/>
          <a:p>
            <a:fld id="{5382E9EE-A870-438B-947A-FF671DFAFC96}" type="slidenum">
              <a:rPr/>
              <a:t>‹#›</a:t>
            </a:fld>
            <a:endParaRPr/>
          </a:p>
        </p:txBody>
      </p:sp>
    </p:spTree>
    <p:extLst>
      <p:ext uri="{BB962C8B-B14F-4D97-AF65-F5344CB8AC3E}">
        <p14:creationId xmlns:p14="http://schemas.microsoft.com/office/powerpoint/2010/main" val="226610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14F042A8-43C1-4815-A5CF-022104463224}" type="datetimeFigureOut">
              <a:rPr lang="en-US"/>
              <a:t>2/24/2022</a:t>
            </a:fld>
            <a:endParaRPr/>
          </a:p>
        </p:txBody>
      </p:sp>
      <p:sp>
        <p:nvSpPr>
          <p:cNvPr id="5" name="Slide Number Placeholder 4"/>
          <p:cNvSpPr>
            <a:spLocks noGrp="1"/>
          </p:cNvSpPr>
          <p:nvPr>
            <p:ph type="sldNum" sz="quarter" idx="12"/>
          </p:nvPr>
        </p:nvSpPr>
        <p:spPr/>
        <p:txBody>
          <a:bodyPr/>
          <a:lstStyle/>
          <a:p>
            <a:fld id="{5382E9EE-A870-438B-947A-FF671DFAFC96}" type="slidenum">
              <a:rPr/>
              <a:t>‹#›</a:t>
            </a:fld>
            <a:endParaRPr/>
          </a:p>
        </p:txBody>
      </p:sp>
    </p:spTree>
    <p:extLst>
      <p:ext uri="{BB962C8B-B14F-4D97-AF65-F5344CB8AC3E}">
        <p14:creationId xmlns:p14="http://schemas.microsoft.com/office/powerpoint/2010/main" val="1183385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12"/>
          <p:cNvSpPr/>
          <p:nvPr/>
        </p:nvSpPr>
        <p:spPr>
          <a:xfrm flipV="1">
            <a:off x="1" y="6096000"/>
            <a:ext cx="12188824" cy="762000"/>
          </a:xfrm>
          <a:custGeom>
            <a:avLst/>
            <a:gdLst/>
            <a:ahLst/>
            <a:cxnLst/>
            <a:rect l="l" t="t" r="r" b="b"/>
            <a:pathLst>
              <a:path w="12188824" h="762000">
                <a:moveTo>
                  <a:pt x="0" y="762000"/>
                </a:moveTo>
                <a:cubicBezTo>
                  <a:pt x="1772814" y="590385"/>
                  <a:pt x="3864933" y="491506"/>
                  <a:pt x="6105606" y="491506"/>
                </a:cubicBezTo>
                <a:cubicBezTo>
                  <a:pt x="8336849" y="491506"/>
                  <a:pt x="10420784" y="589555"/>
                  <a:pt x="12188824" y="759776"/>
                </a:cubicBezTo>
                <a:lnTo>
                  <a:pt x="12188824" y="0"/>
                </a:lnTo>
                <a:lnTo>
                  <a:pt x="0" y="0"/>
                </a:ln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12"/>
          <p:cNvSpPr/>
          <p:nvPr/>
        </p:nvSpPr>
        <p:spPr>
          <a:xfrm flipV="1">
            <a:off x="3" y="6158960"/>
            <a:ext cx="12188823" cy="699040"/>
          </a:xfrm>
          <a:custGeom>
            <a:avLst/>
            <a:gdLst/>
            <a:ahLst/>
            <a:cxnLst/>
            <a:rect l="l" t="t" r="r" b="b"/>
            <a:pathLst>
              <a:path w="12188823" h="699040">
                <a:moveTo>
                  <a:pt x="12188823" y="699040"/>
                </a:moveTo>
                <a:lnTo>
                  <a:pt x="12188823" y="0"/>
                </a:lnTo>
                <a:lnTo>
                  <a:pt x="0" y="0"/>
                </a:lnTo>
                <a:lnTo>
                  <a:pt x="0" y="609601"/>
                </a:lnTo>
                <a:cubicBezTo>
                  <a:pt x="1772814" y="437986"/>
                  <a:pt x="4065905" y="369154"/>
                  <a:pt x="6105606" y="384827"/>
                </a:cubicBezTo>
                <a:cubicBezTo>
                  <a:pt x="8126376" y="400355"/>
                  <a:pt x="10427037" y="530961"/>
                  <a:pt x="12188823" y="69904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Footer Placeholder 2"/>
          <p:cNvSpPr>
            <a:spLocks noGrp="1"/>
          </p:cNvSpPr>
          <p:nvPr>
            <p:ph type="ftr" sz="quarter" idx="11"/>
          </p:nvPr>
        </p:nvSpPr>
        <p:spPr bwMode="white"/>
        <p:txBody>
          <a:bodyPr/>
          <a:lstStyle>
            <a:lvl1pPr>
              <a:defRPr>
                <a:solidFill>
                  <a:schemeClr val="bg1"/>
                </a:solidFill>
              </a:defRPr>
            </a:lvl1pPr>
          </a:lstStyle>
          <a:p>
            <a:r>
              <a:rPr lang="en-US"/>
              <a:t>Add a footer</a:t>
            </a:r>
            <a:endParaRPr lang="en-US" dirty="0"/>
          </a:p>
        </p:txBody>
      </p:sp>
      <p:sp>
        <p:nvSpPr>
          <p:cNvPr id="2" name="Date Placeholder 1"/>
          <p:cNvSpPr>
            <a:spLocks noGrp="1"/>
          </p:cNvSpPr>
          <p:nvPr>
            <p:ph type="dt" sz="half" idx="10"/>
          </p:nvPr>
        </p:nvSpPr>
        <p:spPr bwMode="white"/>
        <p:txBody>
          <a:bodyPr/>
          <a:lstStyle>
            <a:lvl1pPr>
              <a:defRPr>
                <a:solidFill>
                  <a:schemeClr val="bg1"/>
                </a:solidFill>
              </a:defRPr>
            </a:lvl1pPr>
          </a:lstStyle>
          <a:p>
            <a:fld id="{14F042A8-43C1-4815-A5CF-022104463224}" type="datetimeFigureOut">
              <a:rPr lang="en-US" smtClean="0"/>
              <a:pPr/>
              <a:t>2/24/2022</a:t>
            </a:fld>
            <a:endParaRPr lang="en-US"/>
          </a:p>
        </p:txBody>
      </p:sp>
      <p:sp>
        <p:nvSpPr>
          <p:cNvPr id="4" name="Slide Number Placeholder 3"/>
          <p:cNvSpPr>
            <a:spLocks noGrp="1"/>
          </p:cNvSpPr>
          <p:nvPr>
            <p:ph type="sldNum" sz="quarter" idx="12"/>
          </p:nvPr>
        </p:nvSpPr>
        <p:spPr bwMode="white"/>
        <p:txBody>
          <a:bodyPr/>
          <a:lstStyle>
            <a:lvl1pPr>
              <a:defRPr>
                <a:solidFill>
                  <a:schemeClr val="bg1"/>
                </a:solidFill>
              </a:defRPr>
            </a:lvl1pPr>
          </a:lstStyle>
          <a:p>
            <a:fld id="{5382E9EE-A870-438B-947A-FF671DFAFC96}" type="slidenum">
              <a:rPr lang="en-US" smtClean="0"/>
              <a:pPr/>
              <a:t>‹#›</a:t>
            </a:fld>
            <a:endParaRPr lang="en-US"/>
          </a:p>
        </p:txBody>
      </p:sp>
    </p:spTree>
    <p:extLst>
      <p:ext uri="{BB962C8B-B14F-4D97-AF65-F5344CB8AC3E}">
        <p14:creationId xmlns:p14="http://schemas.microsoft.com/office/powerpoint/2010/main" val="2879412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3" name="Rectangle 12"/>
          <p:cNvSpPr/>
          <p:nvPr/>
        </p:nvSpPr>
        <p:spPr>
          <a:xfrm>
            <a:off x="7466013" y="1"/>
            <a:ext cx="4722806" cy="6353183"/>
          </a:xfrm>
          <a:custGeom>
            <a:avLst/>
            <a:gdLst/>
            <a:ahLst/>
            <a:cxnLst/>
            <a:rect l="l" t="t" r="r" b="b"/>
            <a:pathLst>
              <a:path w="4722806" h="6353183">
                <a:moveTo>
                  <a:pt x="0" y="0"/>
                </a:moveTo>
                <a:lnTo>
                  <a:pt x="4722806" y="0"/>
                </a:lnTo>
                <a:lnTo>
                  <a:pt x="4722806" y="6098225"/>
                </a:lnTo>
                <a:cubicBezTo>
                  <a:pt x="3319459" y="6233334"/>
                  <a:pt x="1717095" y="6322975"/>
                  <a:pt x="0" y="6353183"/>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2"/>
          <p:cNvSpPr/>
          <p:nvPr/>
        </p:nvSpPr>
        <p:spPr>
          <a:xfrm flipV="1">
            <a:off x="1" y="6096000"/>
            <a:ext cx="12188824" cy="762000"/>
          </a:xfrm>
          <a:custGeom>
            <a:avLst/>
            <a:gdLst/>
            <a:ahLst/>
            <a:cxnLst/>
            <a:rect l="l" t="t" r="r" b="b"/>
            <a:pathLst>
              <a:path w="12188824" h="762000">
                <a:moveTo>
                  <a:pt x="0" y="762000"/>
                </a:moveTo>
                <a:cubicBezTo>
                  <a:pt x="1772814" y="590385"/>
                  <a:pt x="3864933" y="491506"/>
                  <a:pt x="6105606" y="491506"/>
                </a:cubicBezTo>
                <a:cubicBezTo>
                  <a:pt x="8336849" y="491506"/>
                  <a:pt x="10420784" y="589555"/>
                  <a:pt x="12188824" y="759776"/>
                </a:cubicBezTo>
                <a:lnTo>
                  <a:pt x="12188824" y="0"/>
                </a:lnTo>
                <a:lnTo>
                  <a:pt x="0" y="0"/>
                </a:ln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2"/>
          <p:cNvSpPr/>
          <p:nvPr/>
        </p:nvSpPr>
        <p:spPr>
          <a:xfrm flipV="1">
            <a:off x="3" y="6158960"/>
            <a:ext cx="12188823" cy="699040"/>
          </a:xfrm>
          <a:custGeom>
            <a:avLst/>
            <a:gdLst/>
            <a:ahLst/>
            <a:cxnLst/>
            <a:rect l="l" t="t" r="r" b="b"/>
            <a:pathLst>
              <a:path w="12188823" h="699040">
                <a:moveTo>
                  <a:pt x="12188823" y="699040"/>
                </a:moveTo>
                <a:lnTo>
                  <a:pt x="12188823" y="0"/>
                </a:lnTo>
                <a:lnTo>
                  <a:pt x="0" y="0"/>
                </a:lnTo>
                <a:lnTo>
                  <a:pt x="0" y="609601"/>
                </a:lnTo>
                <a:cubicBezTo>
                  <a:pt x="1772814" y="437986"/>
                  <a:pt x="4065905" y="369154"/>
                  <a:pt x="6105606" y="384827"/>
                </a:cubicBezTo>
                <a:cubicBezTo>
                  <a:pt x="8126376" y="400355"/>
                  <a:pt x="10427037" y="530961"/>
                  <a:pt x="12188823" y="69904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bwMode="black">
          <a:xfrm>
            <a:off x="7923212" y="457200"/>
            <a:ext cx="3781439" cy="3276600"/>
          </a:xfrm>
        </p:spPr>
        <p:txBody>
          <a:bodyPr anchor="b">
            <a:noAutofit/>
          </a:bodyPr>
          <a:lstStyle>
            <a:lvl1pPr algn="l">
              <a:defRPr sz="4000" b="0">
                <a:solidFill>
                  <a:schemeClr val="tx1"/>
                </a:solidFill>
              </a:defRPr>
            </a:lvl1pPr>
          </a:lstStyle>
          <a:p>
            <a:r>
              <a:rPr lang="en-US"/>
              <a:t>Click to edit Master title style</a:t>
            </a:r>
            <a:endParaRPr/>
          </a:p>
        </p:txBody>
      </p:sp>
      <p:sp>
        <p:nvSpPr>
          <p:cNvPr id="3" name="Content Placeholder 2"/>
          <p:cNvSpPr>
            <a:spLocks noGrp="1"/>
          </p:cNvSpPr>
          <p:nvPr>
            <p:ph idx="1"/>
          </p:nvPr>
        </p:nvSpPr>
        <p:spPr>
          <a:xfrm>
            <a:off x="608013" y="457200"/>
            <a:ext cx="6324599"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7923212" y="3962400"/>
            <a:ext cx="3781439" cy="1828800"/>
          </a:xfrm>
        </p:spPr>
        <p:txBody>
          <a:bodyPr>
            <a:normAutofit/>
          </a:bodyPr>
          <a:lstStyle>
            <a:lvl1pPr marL="0" indent="0">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bwMode="white"/>
        <p:txBody>
          <a:bodyPr/>
          <a:lstStyle>
            <a:lvl1pPr>
              <a:defRPr>
                <a:solidFill>
                  <a:schemeClr val="bg1"/>
                </a:solidFill>
              </a:defRPr>
            </a:lvl1pPr>
          </a:lstStyle>
          <a:p>
            <a:r>
              <a:rPr lang="en-US"/>
              <a:t>Add a footer</a:t>
            </a:r>
            <a:endParaRPr lang="en-US" dirty="0"/>
          </a:p>
        </p:txBody>
      </p:sp>
      <p:sp>
        <p:nvSpPr>
          <p:cNvPr id="5" name="Date Placeholder 4"/>
          <p:cNvSpPr>
            <a:spLocks noGrp="1"/>
          </p:cNvSpPr>
          <p:nvPr>
            <p:ph type="dt" sz="half" idx="10"/>
          </p:nvPr>
        </p:nvSpPr>
        <p:spPr bwMode="white"/>
        <p:txBody>
          <a:bodyPr/>
          <a:lstStyle>
            <a:lvl1pPr>
              <a:defRPr>
                <a:solidFill>
                  <a:schemeClr val="bg1"/>
                </a:solidFill>
              </a:defRPr>
            </a:lvl1pPr>
          </a:lstStyle>
          <a:p>
            <a:fld id="{14F042A8-43C1-4815-A5CF-022104463224}" type="datetimeFigureOut">
              <a:rPr lang="en-US" smtClean="0"/>
              <a:pPr/>
              <a:t>2/24/2022</a:t>
            </a:fld>
            <a:endParaRPr lang="en-US"/>
          </a:p>
        </p:txBody>
      </p:sp>
      <p:sp>
        <p:nvSpPr>
          <p:cNvPr id="7" name="Slide Number Placeholder 6"/>
          <p:cNvSpPr>
            <a:spLocks noGrp="1"/>
          </p:cNvSpPr>
          <p:nvPr>
            <p:ph type="sldNum" sz="quarter" idx="12"/>
          </p:nvPr>
        </p:nvSpPr>
        <p:spPr bwMode="white"/>
        <p:txBody>
          <a:bodyPr/>
          <a:lstStyle>
            <a:lvl1pPr>
              <a:defRPr>
                <a:solidFill>
                  <a:schemeClr val="bg1"/>
                </a:solidFill>
              </a:defRPr>
            </a:lvl1pPr>
          </a:lstStyle>
          <a:p>
            <a:fld id="{5382E9EE-A870-438B-947A-FF671DFAFC96}" type="slidenum">
              <a:rPr lang="en-US" smtClean="0"/>
              <a:pPr/>
              <a:t>‹#›</a:t>
            </a:fld>
            <a:endParaRPr lang="en-US"/>
          </a:p>
        </p:txBody>
      </p:sp>
    </p:spTree>
    <p:extLst>
      <p:ext uri="{BB962C8B-B14F-4D97-AF65-F5344CB8AC3E}">
        <p14:creationId xmlns:p14="http://schemas.microsoft.com/office/powerpoint/2010/main" val="3899459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Rectangle 12"/>
          <p:cNvSpPr/>
          <p:nvPr/>
        </p:nvSpPr>
        <p:spPr>
          <a:xfrm>
            <a:off x="0" y="0"/>
            <a:ext cx="12188825" cy="1870938"/>
          </a:xfrm>
          <a:custGeom>
            <a:avLst/>
            <a:gdLst>
              <a:gd name="connsiteX0" fmla="*/ 0 w 12188825"/>
              <a:gd name="connsiteY0" fmla="*/ 0 h 1870938"/>
              <a:gd name="connsiteX1" fmla="*/ 12188825 w 12188825"/>
              <a:gd name="connsiteY1" fmla="*/ 0 h 1870938"/>
              <a:gd name="connsiteX2" fmla="*/ 12188825 w 12188825"/>
              <a:gd name="connsiteY2" fmla="*/ 85846 h 1870938"/>
              <a:gd name="connsiteX3" fmla="*/ 12188825 w 12188825"/>
              <a:gd name="connsiteY3" fmla="*/ 335280 h 1870938"/>
              <a:gd name="connsiteX4" fmla="*/ 12188825 w 12188825"/>
              <a:gd name="connsiteY4" fmla="*/ 1868714 h 1870938"/>
              <a:gd name="connsiteX5" fmla="*/ 6105607 w 12188825"/>
              <a:gd name="connsiteY5" fmla="*/ 1600444 h 1870938"/>
              <a:gd name="connsiteX6" fmla="*/ 1 w 12188825"/>
              <a:gd name="connsiteY6" fmla="*/ 1870938 h 1870938"/>
              <a:gd name="connsiteX7" fmla="*/ 1 w 12188825"/>
              <a:gd name="connsiteY7" fmla="*/ 335280 h 1870938"/>
              <a:gd name="connsiteX8" fmla="*/ 0 w 12188825"/>
              <a:gd name="connsiteY8" fmla="*/ 0 h 1870938"/>
              <a:gd name="connsiteX0" fmla="*/ 0 w 12188825"/>
              <a:gd name="connsiteY0" fmla="*/ 0 h 1870938"/>
              <a:gd name="connsiteX1" fmla="*/ 12188825 w 12188825"/>
              <a:gd name="connsiteY1" fmla="*/ 0 h 1870938"/>
              <a:gd name="connsiteX2" fmla="*/ 12188825 w 12188825"/>
              <a:gd name="connsiteY2" fmla="*/ 85846 h 1870938"/>
              <a:gd name="connsiteX3" fmla="*/ 12188825 w 12188825"/>
              <a:gd name="connsiteY3" fmla="*/ 335280 h 1870938"/>
              <a:gd name="connsiteX4" fmla="*/ 12188825 w 12188825"/>
              <a:gd name="connsiteY4" fmla="*/ 1868714 h 1870938"/>
              <a:gd name="connsiteX5" fmla="*/ 6105607 w 12188825"/>
              <a:gd name="connsiteY5" fmla="*/ 1600444 h 1870938"/>
              <a:gd name="connsiteX6" fmla="*/ 1 w 12188825"/>
              <a:gd name="connsiteY6" fmla="*/ 1870938 h 1870938"/>
              <a:gd name="connsiteX7" fmla="*/ 0 w 12188825"/>
              <a:gd name="connsiteY7" fmla="*/ 0 h 1870938"/>
              <a:gd name="connsiteX0" fmla="*/ 0 w 12188825"/>
              <a:gd name="connsiteY0" fmla="*/ 0 h 1870938"/>
              <a:gd name="connsiteX1" fmla="*/ 12188825 w 12188825"/>
              <a:gd name="connsiteY1" fmla="*/ 0 h 1870938"/>
              <a:gd name="connsiteX2" fmla="*/ 12188825 w 12188825"/>
              <a:gd name="connsiteY2" fmla="*/ 335280 h 1870938"/>
              <a:gd name="connsiteX3" fmla="*/ 12188825 w 12188825"/>
              <a:gd name="connsiteY3" fmla="*/ 1868714 h 1870938"/>
              <a:gd name="connsiteX4" fmla="*/ 6105607 w 12188825"/>
              <a:gd name="connsiteY4" fmla="*/ 1600444 h 1870938"/>
              <a:gd name="connsiteX5" fmla="*/ 1 w 12188825"/>
              <a:gd name="connsiteY5" fmla="*/ 1870938 h 1870938"/>
              <a:gd name="connsiteX6" fmla="*/ 0 w 12188825"/>
              <a:gd name="connsiteY6" fmla="*/ 0 h 1870938"/>
              <a:gd name="connsiteX0" fmla="*/ 0 w 12188825"/>
              <a:gd name="connsiteY0" fmla="*/ 0 h 1870938"/>
              <a:gd name="connsiteX1" fmla="*/ 12188825 w 12188825"/>
              <a:gd name="connsiteY1" fmla="*/ 0 h 1870938"/>
              <a:gd name="connsiteX2" fmla="*/ 12188825 w 12188825"/>
              <a:gd name="connsiteY2" fmla="*/ 1868714 h 1870938"/>
              <a:gd name="connsiteX3" fmla="*/ 6105607 w 12188825"/>
              <a:gd name="connsiteY3" fmla="*/ 1600444 h 1870938"/>
              <a:gd name="connsiteX4" fmla="*/ 1 w 12188825"/>
              <a:gd name="connsiteY4" fmla="*/ 1870938 h 1870938"/>
              <a:gd name="connsiteX5" fmla="*/ 0 w 12188825"/>
              <a:gd name="connsiteY5" fmla="*/ 0 h 187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825" h="1870938">
                <a:moveTo>
                  <a:pt x="0" y="0"/>
                </a:moveTo>
                <a:lnTo>
                  <a:pt x="12188825" y="0"/>
                </a:lnTo>
                <a:lnTo>
                  <a:pt x="12188825" y="1868714"/>
                </a:lnTo>
                <a:cubicBezTo>
                  <a:pt x="10420785" y="1698493"/>
                  <a:pt x="8336850" y="1600444"/>
                  <a:pt x="6105607" y="1600444"/>
                </a:cubicBezTo>
                <a:cubicBezTo>
                  <a:pt x="3864934" y="1600444"/>
                  <a:pt x="1772815" y="1699323"/>
                  <a:pt x="1" y="1870938"/>
                </a:cubicBezTo>
                <a:cubicBezTo>
                  <a:pt x="1" y="1247292"/>
                  <a:pt x="0" y="623646"/>
                  <a:pt x="0" y="0"/>
                </a:cubicBez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3" name="Rectangle 12"/>
          <p:cNvSpPr/>
          <p:nvPr/>
        </p:nvSpPr>
        <p:spPr>
          <a:xfrm>
            <a:off x="1" y="0"/>
            <a:ext cx="12188824" cy="1812642"/>
          </a:xfrm>
          <a:custGeom>
            <a:avLst/>
            <a:gdLst>
              <a:gd name="connsiteX0" fmla="*/ 0 w 12188824"/>
              <a:gd name="connsiteY0" fmla="*/ 0 h 1812642"/>
              <a:gd name="connsiteX1" fmla="*/ 12188824 w 12188824"/>
              <a:gd name="connsiteY1" fmla="*/ 0 h 1812642"/>
              <a:gd name="connsiteX2" fmla="*/ 12188824 w 12188824"/>
              <a:gd name="connsiteY2" fmla="*/ 1812642 h 1812642"/>
              <a:gd name="connsiteX3" fmla="*/ 6105607 w 12188824"/>
              <a:gd name="connsiteY3" fmla="*/ 1498429 h 1812642"/>
              <a:gd name="connsiteX4" fmla="*/ 1 w 12188824"/>
              <a:gd name="connsiteY4" fmla="*/ 1723203 h 1812642"/>
              <a:gd name="connsiteX5" fmla="*/ 1 w 12188824"/>
              <a:gd name="connsiteY5" fmla="*/ 187545 h 1812642"/>
              <a:gd name="connsiteX6" fmla="*/ 0 w 12188824"/>
              <a:gd name="connsiteY6" fmla="*/ 0 h 1812642"/>
              <a:gd name="connsiteX0" fmla="*/ 0 w 12188824"/>
              <a:gd name="connsiteY0" fmla="*/ 0 h 1812642"/>
              <a:gd name="connsiteX1" fmla="*/ 12188824 w 12188824"/>
              <a:gd name="connsiteY1" fmla="*/ 0 h 1812642"/>
              <a:gd name="connsiteX2" fmla="*/ 12188824 w 12188824"/>
              <a:gd name="connsiteY2" fmla="*/ 1812642 h 1812642"/>
              <a:gd name="connsiteX3" fmla="*/ 6105607 w 12188824"/>
              <a:gd name="connsiteY3" fmla="*/ 1498429 h 1812642"/>
              <a:gd name="connsiteX4" fmla="*/ 1 w 12188824"/>
              <a:gd name="connsiteY4" fmla="*/ 1723203 h 1812642"/>
              <a:gd name="connsiteX5" fmla="*/ 0 w 12188824"/>
              <a:gd name="connsiteY5" fmla="*/ 0 h 1812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824" h="1812642">
                <a:moveTo>
                  <a:pt x="0" y="0"/>
                </a:moveTo>
                <a:lnTo>
                  <a:pt x="12188824" y="0"/>
                </a:lnTo>
                <a:lnTo>
                  <a:pt x="12188824" y="1812642"/>
                </a:lnTo>
                <a:cubicBezTo>
                  <a:pt x="10427038" y="1644563"/>
                  <a:pt x="8126377" y="1513957"/>
                  <a:pt x="6105607" y="1498429"/>
                </a:cubicBezTo>
                <a:cubicBezTo>
                  <a:pt x="4065906" y="1482756"/>
                  <a:pt x="1772815" y="1551588"/>
                  <a:pt x="1" y="1723203"/>
                </a:cubicBezTo>
                <a:cubicBezTo>
                  <a:pt x="1" y="1148802"/>
                  <a:pt x="0" y="574401"/>
                  <a:pt x="0" y="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7"/>
          <p:cNvSpPr/>
          <p:nvPr/>
        </p:nvSpPr>
        <p:spPr bwMode="hidden">
          <a:xfrm>
            <a:off x="1" y="6354411"/>
            <a:ext cx="12188824" cy="503589"/>
          </a:xfrm>
          <a:custGeom>
            <a:avLst/>
            <a:gdLst/>
            <a:ahLst/>
            <a:cxnLst/>
            <a:rect l="l" t="t" r="r" b="b"/>
            <a:pathLst>
              <a:path w="12188824" h="503589">
                <a:moveTo>
                  <a:pt x="6105606" y="0"/>
                </a:moveTo>
                <a:cubicBezTo>
                  <a:pt x="8336849" y="0"/>
                  <a:pt x="10420784" y="98049"/>
                  <a:pt x="12188824" y="268270"/>
                </a:cubicBezTo>
                <a:lnTo>
                  <a:pt x="12188824" y="503589"/>
                </a:lnTo>
                <a:lnTo>
                  <a:pt x="0" y="503589"/>
                </a:lnTo>
                <a:lnTo>
                  <a:pt x="0" y="270494"/>
                </a:lnTo>
                <a:cubicBezTo>
                  <a:pt x="1772814" y="98879"/>
                  <a:pt x="3864933" y="0"/>
                  <a:pt x="6105606" y="0"/>
                </a:cubicBezTo>
                <a:close/>
              </a:path>
            </a:pathLst>
          </a:custGeom>
          <a:solidFill>
            <a:schemeClr val="bg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bwMode="white">
          <a:xfrm>
            <a:off x="1522414" y="274638"/>
            <a:ext cx="9144000" cy="10969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5138" y="6518274"/>
            <a:ext cx="5864674" cy="320676"/>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7618412" y="6518274"/>
            <a:ext cx="1676400" cy="320676"/>
          </a:xfrm>
          <a:prstGeom prst="rect">
            <a:avLst/>
          </a:prstGeom>
        </p:spPr>
        <p:txBody>
          <a:bodyPr vert="horz" lIns="91440" tIns="45720" rIns="91440" bIns="45720" rtlCol="0" anchor="ctr"/>
          <a:lstStyle>
            <a:lvl1pPr algn="r">
              <a:defRPr sz="1100">
                <a:solidFill>
                  <a:schemeClr val="tx1"/>
                </a:solidFill>
              </a:defRPr>
            </a:lvl1pPr>
          </a:lstStyle>
          <a:p>
            <a:fld id="{14F042A8-43C1-4815-A5CF-022104463224}" type="datetimeFigureOut">
              <a:rPr lang="en-US" smtClean="0"/>
              <a:pPr/>
              <a:t>2/24/2022</a:t>
            </a:fld>
            <a:endParaRPr lang="en-US"/>
          </a:p>
        </p:txBody>
      </p:sp>
      <p:sp>
        <p:nvSpPr>
          <p:cNvPr id="6" name="Slide Number Placeholder 5"/>
          <p:cNvSpPr>
            <a:spLocks noGrp="1"/>
          </p:cNvSpPr>
          <p:nvPr>
            <p:ph type="sldNum" sz="quarter" idx="4"/>
          </p:nvPr>
        </p:nvSpPr>
        <p:spPr>
          <a:xfrm>
            <a:off x="9523412" y="6518274"/>
            <a:ext cx="1143002" cy="320676"/>
          </a:xfrm>
          <a:prstGeom prst="rect">
            <a:avLst/>
          </a:prstGeom>
        </p:spPr>
        <p:txBody>
          <a:bodyPr vert="horz" lIns="91440" tIns="45720" rIns="91440" bIns="45720" rtlCol="0" anchor="ctr"/>
          <a:lstStyle>
            <a:lvl1pPr algn="r">
              <a:defRPr sz="1100">
                <a:solidFill>
                  <a:schemeClr val="tx1"/>
                </a:solidFill>
              </a:defRPr>
            </a:lvl1pPr>
          </a:lstStyle>
          <a:p>
            <a:fld id="{5382E9EE-A870-438B-947A-FF671DFAFC96}" type="slidenum">
              <a:rPr lang="en-US" smtClean="0"/>
              <a:pPr/>
              <a:t>‹#›</a:t>
            </a:fld>
            <a:endParaRPr lang="en-US"/>
          </a:p>
        </p:txBody>
      </p:sp>
    </p:spTree>
    <p:extLst>
      <p:ext uri="{BB962C8B-B14F-4D97-AF65-F5344CB8AC3E}">
        <p14:creationId xmlns:p14="http://schemas.microsoft.com/office/powerpoint/2010/main" val="4248769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1000"/>
        </a:spcBef>
        <a:buSzPct val="90000"/>
        <a:buFont typeface="Arial"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SzPct val="100000"/>
        <a:buFont typeface="Arial" pitchFamily="34" charset="0"/>
        <a:buChar char="▪"/>
        <a:defRPr sz="1600" kern="1200">
          <a:solidFill>
            <a:schemeClr val="tx1"/>
          </a:solidFill>
          <a:latin typeface="+mn-lt"/>
          <a:ea typeface="+mn-ea"/>
          <a:cs typeface="+mn-cs"/>
        </a:defRPr>
      </a:lvl3pPr>
      <a:lvl4pPr marL="86868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5pPr>
      <a:lvl6pPr marL="12344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6pPr>
      <a:lvl7pPr marL="141732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7pPr>
      <a:lvl8pPr marL="160020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8pPr>
      <a:lvl9pPr marL="178308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Generating Music using a LTSM Neural Network </a:t>
            </a:r>
          </a:p>
        </p:txBody>
      </p:sp>
      <p:pic>
        <p:nvPicPr>
          <p:cNvPr id="10" name="Picture Placeholder 9" descr="Piano keys"/>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3" b="3"/>
          <a:stretch>
            <a:fillRect/>
          </a:stretch>
        </p:blipFill>
        <p:spPr/>
      </p:pic>
      <p:sp>
        <p:nvSpPr>
          <p:cNvPr id="3" name="Subtitle 2"/>
          <p:cNvSpPr>
            <a:spLocks noGrp="1"/>
          </p:cNvSpPr>
          <p:nvPr>
            <p:ph type="subTitle" idx="1"/>
          </p:nvPr>
        </p:nvSpPr>
        <p:spPr/>
        <p:txBody>
          <a:bodyPr/>
          <a:lstStyle/>
          <a:p>
            <a:r>
              <a:rPr lang="en-US" dirty="0"/>
              <a:t>Rachel Nelson</a:t>
            </a:r>
          </a:p>
          <a:p>
            <a:r>
              <a:rPr lang="en-US" dirty="0"/>
              <a:t>Bellevue University </a:t>
            </a:r>
          </a:p>
        </p:txBody>
      </p:sp>
    </p:spTree>
    <p:extLst>
      <p:ext uri="{BB962C8B-B14F-4D97-AF65-F5344CB8AC3E}">
        <p14:creationId xmlns:p14="http://schemas.microsoft.com/office/powerpoint/2010/main" val="134942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180A89-38C8-4AD1-BF34-EA849FCE8B28}"/>
              </a:ext>
            </a:extLst>
          </p:cNvPr>
          <p:cNvSpPr>
            <a:spLocks noGrp="1"/>
          </p:cNvSpPr>
          <p:nvPr>
            <p:ph type="title"/>
          </p:nvPr>
        </p:nvSpPr>
        <p:spPr>
          <a:xfrm>
            <a:off x="7923211" y="457200"/>
            <a:ext cx="3781439" cy="3276600"/>
          </a:xfrm>
        </p:spPr>
        <p:txBody>
          <a:bodyPr anchor="b">
            <a:normAutofit/>
          </a:bodyPr>
          <a:lstStyle/>
          <a:p>
            <a:r>
              <a:rPr lang="en-US" dirty="0"/>
              <a:t>Goal</a:t>
            </a:r>
          </a:p>
        </p:txBody>
      </p:sp>
      <p:pic>
        <p:nvPicPr>
          <p:cNvPr id="8" name="Picture 7" descr="Purple light on gadgets">
            <a:extLst>
              <a:ext uri="{FF2B5EF4-FFF2-40B4-BE49-F238E27FC236}">
                <a16:creationId xmlns:a16="http://schemas.microsoft.com/office/drawing/2014/main" id="{35D9EDCB-2A16-455E-B5C8-0310E7565E36}"/>
              </a:ext>
            </a:extLst>
          </p:cNvPr>
          <p:cNvPicPr>
            <a:picLocks noChangeAspect="1"/>
          </p:cNvPicPr>
          <p:nvPr/>
        </p:nvPicPr>
        <p:blipFill rotWithShape="1">
          <a:blip r:embed="rId2"/>
          <a:srcRect l="8788" r="12904" b="2"/>
          <a:stretch/>
        </p:blipFill>
        <p:spPr>
          <a:xfrm>
            <a:off x="-3026" y="10"/>
            <a:ext cx="7469039" cy="6366484"/>
          </a:xfrm>
          <a:custGeom>
            <a:avLst/>
            <a:gdLst>
              <a:gd name="connsiteX0" fmla="*/ 0 w 7469039"/>
              <a:gd name="connsiteY0" fmla="*/ 0 h 6508480"/>
              <a:gd name="connsiteX1" fmla="*/ 7469039 w 7469039"/>
              <a:gd name="connsiteY1" fmla="*/ 0 h 6508480"/>
              <a:gd name="connsiteX2" fmla="*/ 7469039 w 7469039"/>
              <a:gd name="connsiteY2" fmla="*/ 6353183 h 6508480"/>
              <a:gd name="connsiteX3" fmla="*/ 6108633 w 7469039"/>
              <a:gd name="connsiteY3" fmla="*/ 6366494 h 6508480"/>
              <a:gd name="connsiteX4" fmla="*/ 3027 w 7469039"/>
              <a:gd name="connsiteY4" fmla="*/ 6096000 h 6508480"/>
              <a:gd name="connsiteX5" fmla="*/ 3027 w 7469039"/>
              <a:gd name="connsiteY5" fmla="*/ 6508480 h 6508480"/>
              <a:gd name="connsiteX6" fmla="*/ 0 w 7469039"/>
              <a:gd name="connsiteY6" fmla="*/ 0 h 6508480"/>
              <a:gd name="connsiteX0" fmla="*/ 0 w 7469039"/>
              <a:gd name="connsiteY0" fmla="*/ 0 h 6366494"/>
              <a:gd name="connsiteX1" fmla="*/ 7469039 w 7469039"/>
              <a:gd name="connsiteY1" fmla="*/ 0 h 6366494"/>
              <a:gd name="connsiteX2" fmla="*/ 7469039 w 7469039"/>
              <a:gd name="connsiteY2" fmla="*/ 6353183 h 6366494"/>
              <a:gd name="connsiteX3" fmla="*/ 6108633 w 7469039"/>
              <a:gd name="connsiteY3" fmla="*/ 6366494 h 6366494"/>
              <a:gd name="connsiteX4" fmla="*/ 3027 w 7469039"/>
              <a:gd name="connsiteY4" fmla="*/ 6096000 h 6366494"/>
              <a:gd name="connsiteX5" fmla="*/ 0 w 7469039"/>
              <a:gd name="connsiteY5" fmla="*/ 0 h 6366494"/>
              <a:gd name="connsiteX0" fmla="*/ 0 w 7469039"/>
              <a:gd name="connsiteY0" fmla="*/ 0 h 6366494"/>
              <a:gd name="connsiteX1" fmla="*/ 7469039 w 7469039"/>
              <a:gd name="connsiteY1" fmla="*/ 0 h 6366494"/>
              <a:gd name="connsiteX2" fmla="*/ 7469039 w 7469039"/>
              <a:gd name="connsiteY2" fmla="*/ 6353183 h 6366494"/>
              <a:gd name="connsiteX3" fmla="*/ 6108633 w 7469039"/>
              <a:gd name="connsiteY3" fmla="*/ 6366494 h 6366494"/>
              <a:gd name="connsiteX4" fmla="*/ 645 w 7469039"/>
              <a:gd name="connsiteY4" fmla="*/ 6096000 h 6366494"/>
              <a:gd name="connsiteX5" fmla="*/ 0 w 7469039"/>
              <a:gd name="connsiteY5" fmla="*/ 0 h 6366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69039" h="6366494">
                <a:moveTo>
                  <a:pt x="0" y="0"/>
                </a:moveTo>
                <a:lnTo>
                  <a:pt x="7469039" y="0"/>
                </a:lnTo>
                <a:lnTo>
                  <a:pt x="7469039" y="6353183"/>
                </a:lnTo>
                <a:cubicBezTo>
                  <a:pt x="7022837" y="6362323"/>
                  <a:pt x="6568869" y="6366494"/>
                  <a:pt x="6108633" y="6366494"/>
                </a:cubicBezTo>
                <a:cubicBezTo>
                  <a:pt x="3867960" y="6366494"/>
                  <a:pt x="1773459" y="6267615"/>
                  <a:pt x="645" y="6096000"/>
                </a:cubicBezTo>
                <a:lnTo>
                  <a:pt x="0" y="0"/>
                </a:lnTo>
                <a:close/>
              </a:path>
            </a:pathLst>
          </a:custGeom>
          <a:noFill/>
        </p:spPr>
      </p:pic>
      <p:sp>
        <p:nvSpPr>
          <p:cNvPr id="6" name="Content Placeholder 5">
            <a:extLst>
              <a:ext uri="{FF2B5EF4-FFF2-40B4-BE49-F238E27FC236}">
                <a16:creationId xmlns:a16="http://schemas.microsoft.com/office/drawing/2014/main" id="{E85D88C3-F0DE-43C5-9680-504C8B38E8DD}"/>
              </a:ext>
            </a:extLst>
          </p:cNvPr>
          <p:cNvSpPr>
            <a:spLocks noGrp="1"/>
          </p:cNvSpPr>
          <p:nvPr>
            <p:ph type="body" sz="half" idx="2"/>
          </p:nvPr>
        </p:nvSpPr>
        <p:spPr>
          <a:xfrm>
            <a:off x="7923211" y="3962400"/>
            <a:ext cx="3781439" cy="1828800"/>
          </a:xfrm>
        </p:spPr>
        <p:txBody>
          <a:bodyPr>
            <a:normAutofit/>
          </a:bodyPr>
          <a:lstStyle/>
          <a:p>
            <a:pPr marL="0" indent="0">
              <a:buNone/>
            </a:pPr>
            <a:r>
              <a:rPr lang="en-US" dirty="0"/>
              <a:t>Create DRM-Free music that anyone could use for streaming/playing</a:t>
            </a:r>
          </a:p>
        </p:txBody>
      </p:sp>
    </p:spTree>
    <p:extLst>
      <p:ext uri="{BB962C8B-B14F-4D97-AF65-F5344CB8AC3E}">
        <p14:creationId xmlns:p14="http://schemas.microsoft.com/office/powerpoint/2010/main" val="296068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8616C8-E2AD-4643-A426-D3D32C17792E}"/>
              </a:ext>
            </a:extLst>
          </p:cNvPr>
          <p:cNvSpPr>
            <a:spLocks noGrp="1"/>
          </p:cNvSpPr>
          <p:nvPr>
            <p:ph type="title"/>
          </p:nvPr>
        </p:nvSpPr>
        <p:spPr/>
        <p:txBody>
          <a:bodyPr anchor="b">
            <a:normAutofit/>
          </a:bodyPr>
          <a:lstStyle/>
          <a:p>
            <a:r>
              <a:rPr lang="en-US" dirty="0"/>
              <a:t>Method</a:t>
            </a:r>
          </a:p>
        </p:txBody>
      </p:sp>
      <p:sp>
        <p:nvSpPr>
          <p:cNvPr id="6" name="Content Placeholder 5">
            <a:extLst>
              <a:ext uri="{FF2B5EF4-FFF2-40B4-BE49-F238E27FC236}">
                <a16:creationId xmlns:a16="http://schemas.microsoft.com/office/drawing/2014/main" id="{F39305FC-459B-41E2-B5E8-28C84DC6BB60}"/>
              </a:ext>
            </a:extLst>
          </p:cNvPr>
          <p:cNvSpPr>
            <a:spLocks noGrp="1"/>
          </p:cNvSpPr>
          <p:nvPr>
            <p:ph sz="half" idx="1"/>
          </p:nvPr>
        </p:nvSpPr>
        <p:spPr/>
        <p:txBody>
          <a:bodyPr>
            <a:normAutofit/>
          </a:bodyPr>
          <a:lstStyle/>
          <a:p>
            <a:r>
              <a:rPr lang="en-US" dirty="0">
                <a:effectLst/>
              </a:rPr>
              <a:t>Generate 100 notes (piano)</a:t>
            </a:r>
          </a:p>
          <a:p>
            <a:r>
              <a:rPr lang="en-US" dirty="0">
                <a:effectLst/>
              </a:rPr>
              <a:t>Recurrent neural networks</a:t>
            </a:r>
          </a:p>
          <a:p>
            <a:pPr lvl="1"/>
            <a:r>
              <a:rPr lang="en-US" dirty="0"/>
              <a:t>G</a:t>
            </a:r>
            <a:r>
              <a:rPr lang="en-US" dirty="0">
                <a:effectLst/>
              </a:rPr>
              <a:t>enerate sequence data to sequences of musical notes</a:t>
            </a:r>
          </a:p>
          <a:p>
            <a:r>
              <a:rPr lang="en-US" dirty="0"/>
              <a:t>Packages Used</a:t>
            </a:r>
          </a:p>
          <a:p>
            <a:pPr lvl="1"/>
            <a:r>
              <a:rPr lang="en-US" dirty="0">
                <a:effectLst/>
              </a:rPr>
              <a:t>LSTM Neural Network in </a:t>
            </a:r>
            <a:r>
              <a:rPr lang="en-US" dirty="0" err="1">
                <a:effectLst/>
              </a:rPr>
              <a:t>Keras</a:t>
            </a:r>
            <a:endParaRPr lang="en-US" dirty="0">
              <a:effectLst/>
            </a:endParaRPr>
          </a:p>
          <a:p>
            <a:pPr lvl="1"/>
            <a:r>
              <a:rPr lang="en-US" dirty="0">
                <a:effectLst/>
              </a:rPr>
              <a:t>Music21</a:t>
            </a:r>
          </a:p>
          <a:p>
            <a:pPr lvl="1"/>
            <a:r>
              <a:rPr lang="en-US" dirty="0" err="1"/>
              <a:t>Numpy</a:t>
            </a:r>
            <a:endParaRPr lang="en-US" dirty="0"/>
          </a:p>
          <a:p>
            <a:pPr lvl="1"/>
            <a:r>
              <a:rPr lang="en-US" dirty="0">
                <a:effectLst/>
              </a:rPr>
              <a:t>Pandas</a:t>
            </a:r>
          </a:p>
          <a:p>
            <a:pPr lvl="1"/>
            <a:r>
              <a:rPr lang="en-US" dirty="0"/>
              <a:t>Glob</a:t>
            </a:r>
          </a:p>
          <a:p>
            <a:pPr lvl="1"/>
            <a:r>
              <a:rPr lang="en-US" dirty="0">
                <a:effectLst/>
              </a:rPr>
              <a:t>Pickle</a:t>
            </a:r>
          </a:p>
        </p:txBody>
      </p:sp>
      <p:pic>
        <p:nvPicPr>
          <p:cNvPr id="18" name="Content Placeholder 17">
            <a:extLst>
              <a:ext uri="{FF2B5EF4-FFF2-40B4-BE49-F238E27FC236}">
                <a16:creationId xmlns:a16="http://schemas.microsoft.com/office/drawing/2014/main" id="{0ABB25A0-0833-45BD-AEC2-8D4DEA29D5C2}"/>
              </a:ext>
            </a:extLst>
          </p:cNvPr>
          <p:cNvPicPr>
            <a:picLocks noGrp="1" noChangeAspect="1"/>
          </p:cNvPicPr>
          <p:nvPr>
            <p:ph sz="half" idx="2"/>
          </p:nvPr>
        </p:nvPicPr>
        <p:blipFill>
          <a:blip r:embed="rId3"/>
          <a:stretch>
            <a:fillRect/>
          </a:stretch>
        </p:blipFill>
        <p:spPr>
          <a:xfrm>
            <a:off x="6249988" y="2124605"/>
            <a:ext cx="4416425" cy="3827990"/>
          </a:xfrm>
        </p:spPr>
      </p:pic>
    </p:spTree>
    <p:extLst>
      <p:ext uri="{BB962C8B-B14F-4D97-AF65-F5344CB8AC3E}">
        <p14:creationId xmlns:p14="http://schemas.microsoft.com/office/powerpoint/2010/main" val="196198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chor="b">
            <a:normAutofit/>
          </a:bodyPr>
          <a:lstStyle/>
          <a:p>
            <a:r>
              <a:rPr lang="en-US" dirty="0"/>
              <a:t>Music Used to Create Models</a:t>
            </a:r>
          </a:p>
        </p:txBody>
      </p:sp>
      <p:sp>
        <p:nvSpPr>
          <p:cNvPr id="18" name="Content Placeholder 13"/>
          <p:cNvSpPr>
            <a:spLocks noGrp="1"/>
          </p:cNvSpPr>
          <p:nvPr>
            <p:ph idx="1"/>
          </p:nvPr>
        </p:nvSpPr>
        <p:spPr/>
        <p:txBody>
          <a:bodyPr>
            <a:normAutofit lnSpcReduction="10000"/>
          </a:bodyPr>
          <a:lstStyle/>
          <a:p>
            <a:pPr marL="342900" marR="0" lvl="0" indent="-342900">
              <a:lnSpc>
                <a:spcPct val="150000"/>
              </a:lnSpc>
              <a:spcBef>
                <a:spcPts val="0"/>
              </a:spcBef>
              <a:spcAft>
                <a:spcPts val="0"/>
              </a:spcAft>
              <a:buFont typeface="+mj-lt"/>
              <a:buAutoNum type="arabicPeriod"/>
            </a:pPr>
            <a:r>
              <a:rPr lang="en-US" sz="1700" dirty="0" err="1">
                <a:effectLst/>
              </a:rPr>
              <a:t>Bippity</a:t>
            </a:r>
            <a:r>
              <a:rPr lang="en-US" sz="1700" dirty="0">
                <a:effectLst/>
              </a:rPr>
              <a:t>-</a:t>
            </a:r>
            <a:r>
              <a:rPr lang="en-US" sz="1700" dirty="0" err="1">
                <a:effectLst/>
              </a:rPr>
              <a:t>Boppity</a:t>
            </a:r>
            <a:r>
              <a:rPr lang="en-US" sz="1700" dirty="0">
                <a:effectLst/>
              </a:rPr>
              <a:t>-Boo (from Cinderella)</a:t>
            </a:r>
          </a:p>
          <a:p>
            <a:pPr marL="342900" marR="0" lvl="0" indent="-342900">
              <a:lnSpc>
                <a:spcPct val="150000"/>
              </a:lnSpc>
              <a:spcBef>
                <a:spcPts val="0"/>
              </a:spcBef>
              <a:spcAft>
                <a:spcPts val="0"/>
              </a:spcAft>
              <a:buFont typeface="+mj-lt"/>
              <a:buAutoNum type="arabicPeriod"/>
            </a:pPr>
            <a:r>
              <a:rPr lang="en-US" sz="1700" dirty="0" err="1">
                <a:effectLst/>
              </a:rPr>
              <a:t>DuckTales</a:t>
            </a:r>
            <a:r>
              <a:rPr lang="en-US" sz="1700" dirty="0">
                <a:effectLst/>
              </a:rPr>
              <a:t> Theme Song</a:t>
            </a:r>
          </a:p>
          <a:p>
            <a:pPr marL="342900" marR="0" lvl="0" indent="-342900">
              <a:lnSpc>
                <a:spcPct val="150000"/>
              </a:lnSpc>
              <a:spcBef>
                <a:spcPts val="0"/>
              </a:spcBef>
              <a:spcAft>
                <a:spcPts val="0"/>
              </a:spcAft>
              <a:buFont typeface="+mj-lt"/>
              <a:buAutoNum type="arabicPeriod"/>
            </a:pPr>
            <a:r>
              <a:rPr lang="en-US" sz="1700" dirty="0">
                <a:effectLst/>
              </a:rPr>
              <a:t>Hakuna Matata (from Lion King)</a:t>
            </a:r>
          </a:p>
          <a:p>
            <a:pPr marL="342900" marR="0" lvl="0" indent="-342900">
              <a:lnSpc>
                <a:spcPct val="150000"/>
              </a:lnSpc>
              <a:spcBef>
                <a:spcPts val="0"/>
              </a:spcBef>
              <a:spcAft>
                <a:spcPts val="0"/>
              </a:spcAft>
              <a:buFont typeface="+mj-lt"/>
              <a:buAutoNum type="arabicPeriod"/>
            </a:pPr>
            <a:r>
              <a:rPr lang="en-US" sz="1700" dirty="0">
                <a:effectLst/>
              </a:rPr>
              <a:t>It’s A Small World (from Disneyland)</a:t>
            </a:r>
          </a:p>
          <a:p>
            <a:pPr marL="342900" marR="0" lvl="0" indent="-342900">
              <a:lnSpc>
                <a:spcPct val="150000"/>
              </a:lnSpc>
              <a:spcBef>
                <a:spcPts val="0"/>
              </a:spcBef>
              <a:spcAft>
                <a:spcPts val="0"/>
              </a:spcAft>
              <a:buFont typeface="+mj-lt"/>
              <a:buAutoNum type="arabicPeriod"/>
            </a:pPr>
            <a:r>
              <a:rPr lang="en-US" sz="1700" dirty="0">
                <a:effectLst/>
              </a:rPr>
              <a:t>Kill The Girl (from The Little Mermaid)</a:t>
            </a:r>
          </a:p>
          <a:p>
            <a:pPr marL="342900" marR="0" lvl="0" indent="-342900">
              <a:lnSpc>
                <a:spcPct val="150000"/>
              </a:lnSpc>
              <a:spcBef>
                <a:spcPts val="0"/>
              </a:spcBef>
              <a:spcAft>
                <a:spcPts val="0"/>
              </a:spcAft>
              <a:buFont typeface="+mj-lt"/>
              <a:buAutoNum type="arabicPeriod"/>
            </a:pPr>
            <a:r>
              <a:rPr lang="en-US" sz="1700" dirty="0">
                <a:effectLst/>
              </a:rPr>
              <a:t>Main Street Electrical Parade (from Disneyland)</a:t>
            </a:r>
          </a:p>
          <a:p>
            <a:pPr marL="342900" marR="0" lvl="0" indent="-342900">
              <a:lnSpc>
                <a:spcPct val="150000"/>
              </a:lnSpc>
              <a:spcBef>
                <a:spcPts val="0"/>
              </a:spcBef>
              <a:spcAft>
                <a:spcPts val="0"/>
              </a:spcAft>
              <a:buFont typeface="+mj-lt"/>
              <a:buAutoNum type="arabicPeriod"/>
            </a:pPr>
            <a:r>
              <a:rPr lang="en-US" sz="1700" dirty="0">
                <a:effectLst/>
              </a:rPr>
              <a:t>Pirates of the Caribbean (from Disneyland)</a:t>
            </a:r>
          </a:p>
          <a:p>
            <a:pPr marL="342900" marR="0" lvl="0" indent="-342900">
              <a:lnSpc>
                <a:spcPct val="150000"/>
              </a:lnSpc>
              <a:spcBef>
                <a:spcPts val="0"/>
              </a:spcBef>
              <a:spcAft>
                <a:spcPts val="0"/>
              </a:spcAft>
              <a:buFont typeface="+mj-lt"/>
              <a:buAutoNum type="arabicPeriod"/>
            </a:pPr>
            <a:r>
              <a:rPr lang="en-US" sz="1700" dirty="0">
                <a:effectLst/>
              </a:rPr>
              <a:t>Tiki Room (from Disneyland)</a:t>
            </a:r>
          </a:p>
          <a:p>
            <a:pPr marL="342900" marR="0" lvl="0" indent="-342900">
              <a:lnSpc>
                <a:spcPct val="150000"/>
              </a:lnSpc>
              <a:spcBef>
                <a:spcPts val="0"/>
              </a:spcBef>
              <a:spcAft>
                <a:spcPts val="0"/>
              </a:spcAft>
              <a:buFont typeface="+mj-lt"/>
              <a:buAutoNum type="arabicPeriod"/>
            </a:pPr>
            <a:r>
              <a:rPr lang="en-US" sz="1700" dirty="0">
                <a:effectLst/>
              </a:rPr>
              <a:t>Under the Sea (from the Little Mermaid)</a:t>
            </a:r>
          </a:p>
          <a:p>
            <a:pPr marL="342900" marR="0" lvl="0" indent="-342900">
              <a:lnSpc>
                <a:spcPct val="150000"/>
              </a:lnSpc>
              <a:spcBef>
                <a:spcPts val="0"/>
              </a:spcBef>
              <a:spcAft>
                <a:spcPts val="0"/>
              </a:spcAft>
              <a:buFont typeface="+mj-lt"/>
              <a:buAutoNum type="arabicPeriod"/>
            </a:pPr>
            <a:r>
              <a:rPr lang="en-US" sz="1700" dirty="0">
                <a:effectLst/>
              </a:rPr>
              <a:t>Whole New World (from Aladdin)</a:t>
            </a:r>
          </a:p>
          <a:p>
            <a:pPr marL="342900" marR="0" lvl="0" indent="-342900">
              <a:lnSpc>
                <a:spcPct val="150000"/>
              </a:lnSpc>
              <a:spcBef>
                <a:spcPts val="0"/>
              </a:spcBef>
              <a:spcAft>
                <a:spcPts val="800"/>
              </a:spcAft>
              <a:buFont typeface="+mj-lt"/>
              <a:buAutoNum type="arabicPeriod"/>
            </a:pPr>
            <a:r>
              <a:rPr lang="en-US" sz="1700" dirty="0">
                <a:effectLst/>
              </a:rPr>
              <a:t>Zip A Dee Doo Dah (from Disneyland)</a:t>
            </a:r>
          </a:p>
        </p:txBody>
      </p:sp>
    </p:spTree>
    <p:extLst>
      <p:ext uri="{BB962C8B-B14F-4D97-AF65-F5344CB8AC3E}">
        <p14:creationId xmlns:p14="http://schemas.microsoft.com/office/powerpoint/2010/main" val="58726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8DBE-0597-4BC4-A369-8615CA81F3C4}"/>
              </a:ext>
            </a:extLst>
          </p:cNvPr>
          <p:cNvSpPr>
            <a:spLocks noGrp="1"/>
          </p:cNvSpPr>
          <p:nvPr>
            <p:ph type="title"/>
          </p:nvPr>
        </p:nvSpPr>
        <p:spPr/>
        <p:txBody>
          <a:bodyPr/>
          <a:lstStyle/>
          <a:p>
            <a:r>
              <a:rPr lang="en-US" dirty="0"/>
              <a:t>The Differences each Epoch Makes</a:t>
            </a:r>
          </a:p>
        </p:txBody>
      </p:sp>
      <p:pic>
        <p:nvPicPr>
          <p:cNvPr id="11" name="Content Placeholder 10">
            <a:extLst>
              <a:ext uri="{FF2B5EF4-FFF2-40B4-BE49-F238E27FC236}">
                <a16:creationId xmlns:a16="http://schemas.microsoft.com/office/drawing/2014/main" id="{1449B763-D67E-4AEB-A79B-4FA97827EC3E}"/>
              </a:ext>
            </a:extLst>
          </p:cNvPr>
          <p:cNvPicPr>
            <a:picLocks noGrp="1" noChangeAspect="1"/>
          </p:cNvPicPr>
          <p:nvPr>
            <p:ph sz="half" idx="2"/>
          </p:nvPr>
        </p:nvPicPr>
        <p:blipFill>
          <a:blip r:embed="rId3"/>
          <a:stretch>
            <a:fillRect/>
          </a:stretch>
        </p:blipFill>
        <p:spPr>
          <a:xfrm>
            <a:off x="8607522" y="2022116"/>
            <a:ext cx="3245565" cy="3762375"/>
          </a:xfrm>
        </p:spPr>
      </p:pic>
      <p:pic>
        <p:nvPicPr>
          <p:cNvPr id="17" name="Content Placeholder 16">
            <a:extLst>
              <a:ext uri="{FF2B5EF4-FFF2-40B4-BE49-F238E27FC236}">
                <a16:creationId xmlns:a16="http://schemas.microsoft.com/office/drawing/2014/main" id="{49BF9141-A409-4C04-8723-C4D01C308F10}"/>
              </a:ext>
            </a:extLst>
          </p:cNvPr>
          <p:cNvPicPr>
            <a:picLocks noGrp="1" noChangeAspect="1"/>
          </p:cNvPicPr>
          <p:nvPr>
            <p:ph sz="half" idx="1"/>
          </p:nvPr>
        </p:nvPicPr>
        <p:blipFill rotWithShape="1">
          <a:blip r:embed="rId4"/>
          <a:srcRect l="1" r="824"/>
          <a:stretch/>
        </p:blipFill>
        <p:spPr>
          <a:xfrm>
            <a:off x="303213" y="1981201"/>
            <a:ext cx="3259570" cy="3844204"/>
          </a:xfrm>
        </p:spPr>
      </p:pic>
      <p:pic>
        <p:nvPicPr>
          <p:cNvPr id="19" name="Picture 18">
            <a:extLst>
              <a:ext uri="{FF2B5EF4-FFF2-40B4-BE49-F238E27FC236}">
                <a16:creationId xmlns:a16="http://schemas.microsoft.com/office/drawing/2014/main" id="{04789194-E442-40D4-B7CB-0D6BEA9AFAFE}"/>
              </a:ext>
            </a:extLst>
          </p:cNvPr>
          <p:cNvPicPr>
            <a:picLocks noChangeAspect="1"/>
          </p:cNvPicPr>
          <p:nvPr/>
        </p:nvPicPr>
        <p:blipFill>
          <a:blip r:embed="rId5"/>
          <a:stretch>
            <a:fillRect/>
          </a:stretch>
        </p:blipFill>
        <p:spPr>
          <a:xfrm>
            <a:off x="4675453" y="2022116"/>
            <a:ext cx="2819400" cy="3762375"/>
          </a:xfrm>
          <a:prstGeom prst="rect">
            <a:avLst/>
          </a:prstGeom>
        </p:spPr>
      </p:pic>
      <p:sp>
        <p:nvSpPr>
          <p:cNvPr id="20" name="Arrow: Right 19">
            <a:extLst>
              <a:ext uri="{FF2B5EF4-FFF2-40B4-BE49-F238E27FC236}">
                <a16:creationId xmlns:a16="http://schemas.microsoft.com/office/drawing/2014/main" id="{412A12C4-998B-428D-A7E9-13A400E71B8F}"/>
              </a:ext>
            </a:extLst>
          </p:cNvPr>
          <p:cNvSpPr/>
          <p:nvPr/>
        </p:nvSpPr>
        <p:spPr>
          <a:xfrm>
            <a:off x="3776218" y="3636603"/>
            <a:ext cx="6858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4A06498E-8240-49B5-8823-4C7F49D5A3F0}"/>
              </a:ext>
            </a:extLst>
          </p:cNvPr>
          <p:cNvSpPr/>
          <p:nvPr/>
        </p:nvSpPr>
        <p:spPr>
          <a:xfrm>
            <a:off x="7708288" y="3636603"/>
            <a:ext cx="6858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250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B2E8E-27C0-4D20-BC87-19038EC0A975}"/>
              </a:ext>
            </a:extLst>
          </p:cNvPr>
          <p:cNvSpPr>
            <a:spLocks noGrp="1"/>
          </p:cNvSpPr>
          <p:nvPr>
            <p:ph type="title"/>
          </p:nvPr>
        </p:nvSpPr>
        <p:spPr/>
        <p:txBody>
          <a:bodyPr/>
          <a:lstStyle/>
          <a:p>
            <a:r>
              <a:rPr lang="en-US" dirty="0"/>
              <a:t>Acknowledgements</a:t>
            </a:r>
          </a:p>
        </p:txBody>
      </p:sp>
      <p:pic>
        <p:nvPicPr>
          <p:cNvPr id="6" name="Content Placeholder 5">
            <a:extLst>
              <a:ext uri="{FF2B5EF4-FFF2-40B4-BE49-F238E27FC236}">
                <a16:creationId xmlns:a16="http://schemas.microsoft.com/office/drawing/2014/main" id="{31EE40DD-1ED4-4A4A-8219-1BDA13C59EA6}"/>
              </a:ext>
            </a:extLst>
          </p:cNvPr>
          <p:cNvPicPr>
            <a:picLocks noGrp="1" noChangeAspect="1"/>
          </p:cNvPicPr>
          <p:nvPr>
            <p:ph sz="half" idx="2"/>
          </p:nvPr>
        </p:nvPicPr>
        <p:blipFill>
          <a:blip r:embed="rId3"/>
          <a:stretch>
            <a:fillRect/>
          </a:stretch>
        </p:blipFill>
        <p:spPr>
          <a:xfrm>
            <a:off x="8421422" y="1905000"/>
            <a:ext cx="3397452" cy="4267200"/>
          </a:xfrm>
        </p:spPr>
      </p:pic>
      <p:pic>
        <p:nvPicPr>
          <p:cNvPr id="1026" name="Picture 2" descr="Deep Learning with Python, Second Edition">
            <a:extLst>
              <a:ext uri="{FF2B5EF4-FFF2-40B4-BE49-F238E27FC236}">
                <a16:creationId xmlns:a16="http://schemas.microsoft.com/office/drawing/2014/main" id="{20C38A7A-A3C3-4A1F-AA70-84793D85DFD2}"/>
              </a:ext>
            </a:extLst>
          </p:cNvPr>
          <p:cNvPicPr>
            <a:picLocks noGrp="1" noChangeAspect="1" noChangeArrowheads="1"/>
          </p:cNvPicPr>
          <p:nvPr>
            <p:ph sz="half" idx="1"/>
          </p:nvPr>
        </p:nvPicPr>
        <p:blipFill>
          <a:blip r:embed="rId4" cstate="print">
            <a:extLst>
              <a:ext uri="{28A0092B-C50C-407E-A947-70E740481C1C}">
                <a14:useLocalDpi xmlns:a14="http://schemas.microsoft.com/office/drawing/2010/main" val="0"/>
              </a:ext>
            </a:extLst>
          </a:blip>
          <a:srcRect/>
          <a:stretch>
            <a:fillRect/>
          </a:stretch>
        </p:blipFill>
        <p:spPr bwMode="auto">
          <a:xfrm>
            <a:off x="369951" y="1905000"/>
            <a:ext cx="3402995" cy="4267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DDD0EED-0293-4BD9-8177-C01BA9A50EA7}"/>
              </a:ext>
            </a:extLst>
          </p:cNvPr>
          <p:cNvPicPr>
            <a:picLocks noChangeAspect="1"/>
          </p:cNvPicPr>
          <p:nvPr/>
        </p:nvPicPr>
        <p:blipFill>
          <a:blip r:embed="rId5"/>
          <a:stretch>
            <a:fillRect/>
          </a:stretch>
        </p:blipFill>
        <p:spPr>
          <a:xfrm>
            <a:off x="3894286" y="1905000"/>
            <a:ext cx="4257525" cy="2290824"/>
          </a:xfrm>
          <a:prstGeom prst="rect">
            <a:avLst/>
          </a:prstGeom>
        </p:spPr>
      </p:pic>
      <p:pic>
        <p:nvPicPr>
          <p:cNvPr id="12" name="Picture 11">
            <a:extLst>
              <a:ext uri="{FF2B5EF4-FFF2-40B4-BE49-F238E27FC236}">
                <a16:creationId xmlns:a16="http://schemas.microsoft.com/office/drawing/2014/main" id="{527C4517-1366-43C6-8FB0-BD61F61A6DED}"/>
              </a:ext>
            </a:extLst>
          </p:cNvPr>
          <p:cNvPicPr>
            <a:picLocks noChangeAspect="1"/>
          </p:cNvPicPr>
          <p:nvPr/>
        </p:nvPicPr>
        <p:blipFill>
          <a:blip r:embed="rId6"/>
          <a:stretch>
            <a:fillRect/>
          </a:stretch>
        </p:blipFill>
        <p:spPr>
          <a:xfrm>
            <a:off x="3894286" y="4495800"/>
            <a:ext cx="4257525" cy="783481"/>
          </a:xfrm>
          <a:prstGeom prst="rect">
            <a:avLst/>
          </a:prstGeom>
        </p:spPr>
      </p:pic>
    </p:spTree>
    <p:extLst>
      <p:ext uri="{BB962C8B-B14F-4D97-AF65-F5344CB8AC3E}">
        <p14:creationId xmlns:p14="http://schemas.microsoft.com/office/powerpoint/2010/main" val="1164513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FE4509-7785-4BD5-B210-7A8AACB0A6BE}"/>
              </a:ext>
            </a:extLst>
          </p:cNvPr>
          <p:cNvSpPr>
            <a:spLocks noGrp="1"/>
          </p:cNvSpPr>
          <p:nvPr>
            <p:ph type="title"/>
          </p:nvPr>
        </p:nvSpPr>
        <p:spPr/>
        <p:txBody>
          <a:bodyPr/>
          <a:lstStyle/>
          <a:p>
            <a:r>
              <a:rPr lang="en-US" dirty="0" err="1"/>
              <a:t>Github</a:t>
            </a:r>
            <a:endParaRPr lang="en-US" dirty="0"/>
          </a:p>
        </p:txBody>
      </p:sp>
      <p:sp>
        <p:nvSpPr>
          <p:cNvPr id="6" name="Content Placeholder 5">
            <a:extLst>
              <a:ext uri="{FF2B5EF4-FFF2-40B4-BE49-F238E27FC236}">
                <a16:creationId xmlns:a16="http://schemas.microsoft.com/office/drawing/2014/main" id="{63B7CAE2-417A-4E15-BA3B-7A1715E55875}"/>
              </a:ext>
            </a:extLst>
          </p:cNvPr>
          <p:cNvSpPr>
            <a:spLocks noGrp="1"/>
          </p:cNvSpPr>
          <p:nvPr>
            <p:ph idx="1"/>
          </p:nvPr>
        </p:nvSpPr>
        <p:spPr/>
        <p:txBody>
          <a:bodyPr/>
          <a:lstStyle/>
          <a:p>
            <a:r>
              <a:rPr lang="en-US" dirty="0"/>
              <a:t>https://github.com/RachelONelson/MusicGenerationLSTM</a:t>
            </a:r>
          </a:p>
        </p:txBody>
      </p:sp>
    </p:spTree>
    <p:extLst>
      <p:ext uri="{BB962C8B-B14F-4D97-AF65-F5344CB8AC3E}">
        <p14:creationId xmlns:p14="http://schemas.microsoft.com/office/powerpoint/2010/main" val="2838355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urves 16x9">
  <a:themeElements>
    <a:clrScheme name="Curves_16x9">
      <a:dk1>
        <a:sysClr val="windowText" lastClr="000000"/>
      </a:dk1>
      <a:lt1>
        <a:sysClr val="window" lastClr="FFFFFF"/>
      </a:lt1>
      <a:dk2>
        <a:srgbClr val="1D4D53"/>
      </a:dk2>
      <a:lt2>
        <a:srgbClr val="96D2DA"/>
      </a:lt2>
      <a:accent1>
        <a:srgbClr val="00B1C5"/>
      </a:accent1>
      <a:accent2>
        <a:srgbClr val="49AF0A"/>
      </a:accent2>
      <a:accent3>
        <a:srgbClr val="6457DB"/>
      </a:accent3>
      <a:accent4>
        <a:srgbClr val="CF4895"/>
      </a:accent4>
      <a:accent5>
        <a:srgbClr val="0065E1"/>
      </a:accent5>
      <a:accent6>
        <a:srgbClr val="A84BE1"/>
      </a:accent6>
      <a:hlink>
        <a:srgbClr val="CF4895"/>
      </a:hlink>
      <a:folHlink>
        <a:srgbClr val="7F7F7F"/>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usical curves presentation (widescreen).potx" id="{68710E6A-EAC6-48C2-B3F1-37ABA3E433C0}" vid="{1E11B4D8-8842-4901-9C7E-68BBF3CF07CC}"/>
    </a:ext>
  </a:extLst>
</a:theme>
</file>

<file path=ppt/theme/theme2.xml><?xml version="1.0" encoding="utf-8"?>
<a:theme xmlns:a="http://schemas.openxmlformats.org/drawingml/2006/main" name="Office Theme">
  <a:themeElements>
    <a:clrScheme name="Curves_16x9">
      <a:dk1>
        <a:sysClr val="windowText" lastClr="000000"/>
      </a:dk1>
      <a:lt1>
        <a:sysClr val="window" lastClr="FFFFFF"/>
      </a:lt1>
      <a:dk2>
        <a:srgbClr val="1D4D53"/>
      </a:dk2>
      <a:lt2>
        <a:srgbClr val="96D2DA"/>
      </a:lt2>
      <a:accent1>
        <a:srgbClr val="00B1C5"/>
      </a:accent1>
      <a:accent2>
        <a:srgbClr val="49AF0A"/>
      </a:accent2>
      <a:accent3>
        <a:srgbClr val="6457DB"/>
      </a:accent3>
      <a:accent4>
        <a:srgbClr val="CF4895"/>
      </a:accent4>
      <a:accent5>
        <a:srgbClr val="0065E1"/>
      </a:accent5>
      <a:accent6>
        <a:srgbClr val="A84BE1"/>
      </a:accent6>
      <a:hlink>
        <a:srgbClr val="CF4895"/>
      </a:hlink>
      <a:folHlink>
        <a:srgbClr val="7F7F7F"/>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ves_16x9">
      <a:dk1>
        <a:sysClr val="windowText" lastClr="000000"/>
      </a:dk1>
      <a:lt1>
        <a:sysClr val="window" lastClr="FFFFFF"/>
      </a:lt1>
      <a:dk2>
        <a:srgbClr val="1D4D53"/>
      </a:dk2>
      <a:lt2>
        <a:srgbClr val="96D2DA"/>
      </a:lt2>
      <a:accent1>
        <a:srgbClr val="00B1C5"/>
      </a:accent1>
      <a:accent2>
        <a:srgbClr val="49AF0A"/>
      </a:accent2>
      <a:accent3>
        <a:srgbClr val="6457DB"/>
      </a:accent3>
      <a:accent4>
        <a:srgbClr val="CF4895"/>
      </a:accent4>
      <a:accent5>
        <a:srgbClr val="0065E1"/>
      </a:accent5>
      <a:accent6>
        <a:srgbClr val="A84BE1"/>
      </a:accent6>
      <a:hlink>
        <a:srgbClr val="CF4895"/>
      </a:hlink>
      <a:folHlink>
        <a:srgbClr val="7F7F7F"/>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tf02801094_win32</Template>
  <TotalTime>10174</TotalTime>
  <Words>340</Words>
  <Application>Microsoft Office PowerPoint</Application>
  <PresentationFormat>Custom</PresentationFormat>
  <Paragraphs>40</Paragraphs>
  <Slides>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Euphemia</vt:lpstr>
      <vt:lpstr>Lucida Grande</vt:lpstr>
      <vt:lpstr>Roboto</vt:lpstr>
      <vt:lpstr>Curves 16x9</vt:lpstr>
      <vt:lpstr>Generating Music using a LTSM Neural Network </vt:lpstr>
      <vt:lpstr>Goal</vt:lpstr>
      <vt:lpstr>Method</vt:lpstr>
      <vt:lpstr>Music Used to Create Models</vt:lpstr>
      <vt:lpstr>The Differences each Epoch Makes</vt:lpstr>
      <vt:lpstr>Acknowledgements</vt:lpstr>
      <vt:lpstr>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Generating Music using a LTSM Neural Network </dc:title>
  <dc:creator>Rachel Nelson</dc:creator>
  <cp:lastModifiedBy>Rachel Nelson</cp:lastModifiedBy>
  <cp:revision>5</cp:revision>
  <dcterms:created xsi:type="dcterms:W3CDTF">2022-02-24T21:31:53Z</dcterms:created>
  <dcterms:modified xsi:type="dcterms:W3CDTF">2022-03-03T23:06:53Z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