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9753600" cx="13004800"/>
  <p:notesSz cx="6858000" cy="9144000"/>
  <p:embeddedFontLs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gC/dEODawGZKZyA65W0jyiQj8f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B5CAD5-2380-4EA2-92A8-2983D14C443F}">
  <a:tblStyle styleId="{02B5CAD5-2380-4EA2-92A8-2983D14C443F}"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47" name="Google Shape;14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6" name="Google Shape;15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For after the first 10 minutes of class when groups are discussing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rPr lang="en-US"/>
              <a:t>Last 15 min of class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625600" y="1596249"/>
            <a:ext cx="9753600" cy="3395698"/>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400"/>
              <a:buFont typeface="Avenir"/>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625600" y="5122898"/>
            <a:ext cx="9753600" cy="23548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67"/>
              </a:spcBef>
              <a:spcAft>
                <a:spcPts val="0"/>
              </a:spcAft>
              <a:buClr>
                <a:schemeClr val="dk1"/>
              </a:buClr>
              <a:buSzPts val="2560"/>
              <a:buNone/>
              <a:defRPr sz="2560"/>
            </a:lvl1pPr>
            <a:lvl2pPr lvl="1" algn="ctr">
              <a:lnSpc>
                <a:spcPct val="90000"/>
              </a:lnSpc>
              <a:spcBef>
                <a:spcPts val="533"/>
              </a:spcBef>
              <a:spcAft>
                <a:spcPts val="0"/>
              </a:spcAft>
              <a:buClr>
                <a:schemeClr val="dk1"/>
              </a:buClr>
              <a:buSzPts val="2133"/>
              <a:buNone/>
              <a:defRPr sz="2133"/>
            </a:lvl2pPr>
            <a:lvl3pPr lvl="2" algn="ctr">
              <a:lnSpc>
                <a:spcPct val="90000"/>
              </a:lnSpc>
              <a:spcBef>
                <a:spcPts val="533"/>
              </a:spcBef>
              <a:spcAft>
                <a:spcPts val="0"/>
              </a:spcAft>
              <a:buClr>
                <a:schemeClr val="dk1"/>
              </a:buClr>
              <a:buSzPts val="1920"/>
              <a:buNone/>
              <a:defRPr sz="1920"/>
            </a:lvl3pPr>
            <a:lvl4pPr lvl="3" algn="ctr">
              <a:lnSpc>
                <a:spcPct val="90000"/>
              </a:lnSpc>
              <a:spcBef>
                <a:spcPts val="533"/>
              </a:spcBef>
              <a:spcAft>
                <a:spcPts val="0"/>
              </a:spcAft>
              <a:buClr>
                <a:schemeClr val="dk1"/>
              </a:buClr>
              <a:buSzPts val="1707"/>
              <a:buNone/>
              <a:defRPr sz="1707"/>
            </a:lvl4pPr>
            <a:lvl5pPr lvl="4" algn="ctr">
              <a:lnSpc>
                <a:spcPct val="90000"/>
              </a:lnSpc>
              <a:spcBef>
                <a:spcPts val="533"/>
              </a:spcBef>
              <a:spcAft>
                <a:spcPts val="0"/>
              </a:spcAft>
              <a:buClr>
                <a:schemeClr val="dk1"/>
              </a:buClr>
              <a:buSzPts val="1707"/>
              <a:buNone/>
              <a:defRPr sz="1707"/>
            </a:lvl5pPr>
            <a:lvl6pPr lvl="5" algn="ctr">
              <a:lnSpc>
                <a:spcPct val="90000"/>
              </a:lnSpc>
              <a:spcBef>
                <a:spcPts val="533"/>
              </a:spcBef>
              <a:spcAft>
                <a:spcPts val="0"/>
              </a:spcAft>
              <a:buClr>
                <a:schemeClr val="dk1"/>
              </a:buClr>
              <a:buSzPts val="1707"/>
              <a:buNone/>
              <a:defRPr sz="1707"/>
            </a:lvl6pPr>
            <a:lvl7pPr lvl="6" algn="ctr">
              <a:lnSpc>
                <a:spcPct val="90000"/>
              </a:lnSpc>
              <a:spcBef>
                <a:spcPts val="533"/>
              </a:spcBef>
              <a:spcAft>
                <a:spcPts val="0"/>
              </a:spcAft>
              <a:buClr>
                <a:schemeClr val="dk1"/>
              </a:buClr>
              <a:buSzPts val="1707"/>
              <a:buNone/>
              <a:defRPr sz="1707"/>
            </a:lvl7pPr>
            <a:lvl8pPr lvl="7" algn="ctr">
              <a:lnSpc>
                <a:spcPct val="90000"/>
              </a:lnSpc>
              <a:spcBef>
                <a:spcPts val="533"/>
              </a:spcBef>
              <a:spcAft>
                <a:spcPts val="0"/>
              </a:spcAft>
              <a:buClr>
                <a:schemeClr val="dk1"/>
              </a:buClr>
              <a:buSzPts val="1707"/>
              <a:buNone/>
              <a:defRPr sz="1707"/>
            </a:lvl8pPr>
            <a:lvl9pPr lvl="8" algn="ctr">
              <a:lnSpc>
                <a:spcPct val="90000"/>
              </a:lnSpc>
              <a:spcBef>
                <a:spcPts val="533"/>
              </a:spcBef>
              <a:spcAft>
                <a:spcPts val="0"/>
              </a:spcAft>
              <a:buClr>
                <a:schemeClr val="dk1"/>
              </a:buClr>
              <a:buSzPts val="1707"/>
              <a:buNone/>
              <a:defRPr sz="1707"/>
            </a:lvl9pPr>
          </a:lstStyle>
          <a:p/>
        </p:txBody>
      </p:sp>
      <p:sp>
        <p:nvSpPr>
          <p:cNvPr id="14" name="Google Shape;14;p13"/>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2"/>
          <p:cNvSpPr txBox="1"/>
          <p:nvPr>
            <p:ph type="title"/>
          </p:nvPr>
        </p:nvSpPr>
        <p:spPr>
          <a:xfrm>
            <a:off x="895774" y="650240"/>
            <a:ext cx="4194386" cy="22758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413"/>
              <a:buFont typeface="Avenir"/>
              <a:buNone/>
              <a:defRPr sz="341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2"/>
          <p:cNvSpPr/>
          <p:nvPr>
            <p:ph idx="2" type="pic"/>
          </p:nvPr>
        </p:nvSpPr>
        <p:spPr>
          <a:xfrm>
            <a:off x="5528734" y="1404338"/>
            <a:ext cx="6583680" cy="6931378"/>
          </a:xfrm>
          <a:prstGeom prst="rect">
            <a:avLst/>
          </a:prstGeom>
          <a:noFill/>
          <a:ln>
            <a:noFill/>
          </a:ln>
        </p:spPr>
      </p:sp>
      <p:sp>
        <p:nvSpPr>
          <p:cNvPr id="68" name="Google Shape;68;p22"/>
          <p:cNvSpPr txBox="1"/>
          <p:nvPr>
            <p:ph idx="1" type="body"/>
          </p:nvPr>
        </p:nvSpPr>
        <p:spPr>
          <a:xfrm>
            <a:off x="895774" y="2926080"/>
            <a:ext cx="4194386" cy="54209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1707"/>
              <a:buNone/>
              <a:defRPr sz="1707"/>
            </a:lvl1pPr>
            <a:lvl2pPr indent="-228600" lvl="1" marL="914400" algn="l">
              <a:lnSpc>
                <a:spcPct val="90000"/>
              </a:lnSpc>
              <a:spcBef>
                <a:spcPts val="533"/>
              </a:spcBef>
              <a:spcAft>
                <a:spcPts val="0"/>
              </a:spcAft>
              <a:buClr>
                <a:schemeClr val="dk1"/>
              </a:buClr>
              <a:buSzPts val="1493"/>
              <a:buNone/>
              <a:defRPr sz="1493"/>
            </a:lvl2pPr>
            <a:lvl3pPr indent="-228600" lvl="2" marL="1371600" algn="l">
              <a:lnSpc>
                <a:spcPct val="90000"/>
              </a:lnSpc>
              <a:spcBef>
                <a:spcPts val="533"/>
              </a:spcBef>
              <a:spcAft>
                <a:spcPts val="0"/>
              </a:spcAft>
              <a:buClr>
                <a:schemeClr val="dk1"/>
              </a:buClr>
              <a:buSzPts val="1280"/>
              <a:buNone/>
              <a:defRPr sz="1280"/>
            </a:lvl3pPr>
            <a:lvl4pPr indent="-228600" lvl="3" marL="1828800" algn="l">
              <a:lnSpc>
                <a:spcPct val="90000"/>
              </a:lnSpc>
              <a:spcBef>
                <a:spcPts val="533"/>
              </a:spcBef>
              <a:spcAft>
                <a:spcPts val="0"/>
              </a:spcAft>
              <a:buClr>
                <a:schemeClr val="dk1"/>
              </a:buClr>
              <a:buSzPts val="1067"/>
              <a:buNone/>
              <a:defRPr sz="1067"/>
            </a:lvl4pPr>
            <a:lvl5pPr indent="-228600" lvl="4" marL="2286000" algn="l">
              <a:lnSpc>
                <a:spcPct val="90000"/>
              </a:lnSpc>
              <a:spcBef>
                <a:spcPts val="533"/>
              </a:spcBef>
              <a:spcAft>
                <a:spcPts val="0"/>
              </a:spcAft>
              <a:buClr>
                <a:schemeClr val="dk1"/>
              </a:buClr>
              <a:buSzPts val="1067"/>
              <a:buNone/>
              <a:defRPr sz="1067"/>
            </a:lvl5pPr>
            <a:lvl6pPr indent="-228600" lvl="5" marL="2743200" algn="l">
              <a:lnSpc>
                <a:spcPct val="90000"/>
              </a:lnSpc>
              <a:spcBef>
                <a:spcPts val="533"/>
              </a:spcBef>
              <a:spcAft>
                <a:spcPts val="0"/>
              </a:spcAft>
              <a:buClr>
                <a:schemeClr val="dk1"/>
              </a:buClr>
              <a:buSzPts val="1067"/>
              <a:buNone/>
              <a:defRPr sz="1067"/>
            </a:lvl6pPr>
            <a:lvl7pPr indent="-228600" lvl="6" marL="3200400" algn="l">
              <a:lnSpc>
                <a:spcPct val="90000"/>
              </a:lnSpc>
              <a:spcBef>
                <a:spcPts val="533"/>
              </a:spcBef>
              <a:spcAft>
                <a:spcPts val="0"/>
              </a:spcAft>
              <a:buClr>
                <a:schemeClr val="dk1"/>
              </a:buClr>
              <a:buSzPts val="1067"/>
              <a:buNone/>
              <a:defRPr sz="1067"/>
            </a:lvl7pPr>
            <a:lvl8pPr indent="-228600" lvl="7" marL="3657600" algn="l">
              <a:lnSpc>
                <a:spcPct val="90000"/>
              </a:lnSpc>
              <a:spcBef>
                <a:spcPts val="533"/>
              </a:spcBef>
              <a:spcAft>
                <a:spcPts val="0"/>
              </a:spcAft>
              <a:buClr>
                <a:schemeClr val="dk1"/>
              </a:buClr>
              <a:buSzPts val="1067"/>
              <a:buNone/>
              <a:defRPr sz="1067"/>
            </a:lvl8pPr>
            <a:lvl9pPr indent="-228600" lvl="8" marL="4114800" algn="l">
              <a:lnSpc>
                <a:spcPct val="90000"/>
              </a:lnSpc>
              <a:spcBef>
                <a:spcPts val="533"/>
              </a:spcBef>
              <a:spcAft>
                <a:spcPts val="0"/>
              </a:spcAft>
              <a:buClr>
                <a:schemeClr val="dk1"/>
              </a:buClr>
              <a:buSzPts val="1067"/>
              <a:buNone/>
              <a:defRPr sz="1067"/>
            </a:lvl9pPr>
          </a:lstStyle>
          <a:p/>
        </p:txBody>
      </p:sp>
      <p:sp>
        <p:nvSpPr>
          <p:cNvPr id="69" name="Google Shape;69;p22"/>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3"/>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3"/>
          <p:cNvSpPr txBox="1"/>
          <p:nvPr>
            <p:ph idx="1" type="body"/>
          </p:nvPr>
        </p:nvSpPr>
        <p:spPr>
          <a:xfrm rot="5400000">
            <a:off x="3408115" y="82409"/>
            <a:ext cx="6188570" cy="112166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75" name="Google Shape;75;p23"/>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4"/>
          <p:cNvSpPr txBox="1"/>
          <p:nvPr>
            <p:ph type="title"/>
          </p:nvPr>
        </p:nvSpPr>
        <p:spPr>
          <a:xfrm rot="5400000">
            <a:off x="6575778" y="3250071"/>
            <a:ext cx="8265725" cy="280416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 type="body"/>
          </p:nvPr>
        </p:nvSpPr>
        <p:spPr>
          <a:xfrm rot="5400000">
            <a:off x="886178" y="527192"/>
            <a:ext cx="8265725" cy="824992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81" name="Google Shape;81;p24"/>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94080" y="2596444"/>
            <a:ext cx="11216640" cy="61885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20" name="Google Shape;20;p14"/>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23" name="Shape 23"/>
        <p:cNvGrpSpPr/>
        <p:nvPr/>
      </p:nvGrpSpPr>
      <p:grpSpPr>
        <a:xfrm>
          <a:off x="0" y="0"/>
          <a:ext cx="0" cy="0"/>
          <a:chOff x="0" y="0"/>
          <a:chExt cx="0" cy="0"/>
        </a:xfrm>
      </p:grpSpPr>
      <p:sp>
        <p:nvSpPr>
          <p:cNvPr id="24" name="Google Shape;24;p15"/>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D544A"/>
              </a:buClr>
              <a:buSzPts val="4693"/>
              <a:buFont typeface="Avenir"/>
              <a:buNone/>
              <a:defRPr>
                <a:solidFill>
                  <a:srgbClr val="2D544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1270000" y="2768600"/>
            <a:ext cx="10464800" cy="5715000"/>
          </a:xfrm>
          <a:prstGeom prst="rect">
            <a:avLst/>
          </a:prstGeom>
          <a:noFill/>
          <a:ln>
            <a:noFill/>
          </a:ln>
        </p:spPr>
        <p:txBody>
          <a:bodyPr anchorCtr="0" anchor="t" bIns="45700" lIns="91425" spcFirstLastPara="1" rIns="91425" wrap="square" tIns="45700">
            <a:normAutofit/>
          </a:bodyPr>
          <a:lstStyle>
            <a:lvl1pPr indent="-418274" lvl="0" marL="457200" algn="l">
              <a:lnSpc>
                <a:spcPct val="90000"/>
              </a:lnSpc>
              <a:spcBef>
                <a:spcPts val="1067"/>
              </a:spcBef>
              <a:spcAft>
                <a:spcPts val="0"/>
              </a:spcAft>
              <a:buClr>
                <a:srgbClr val="5E5E5E"/>
              </a:buClr>
              <a:buSzPts val="2987"/>
              <a:buChar char="•"/>
              <a:defRPr>
                <a:solidFill>
                  <a:srgbClr val="5E5E5E"/>
                </a:solidFill>
              </a:defRPr>
            </a:lvl1pPr>
            <a:lvl2pPr indent="-391160" lvl="1" marL="914400" algn="l">
              <a:lnSpc>
                <a:spcPct val="90000"/>
              </a:lnSpc>
              <a:spcBef>
                <a:spcPts val="533"/>
              </a:spcBef>
              <a:spcAft>
                <a:spcPts val="0"/>
              </a:spcAft>
              <a:buClr>
                <a:srgbClr val="5E5E5E"/>
              </a:buClr>
              <a:buSzPts val="2560"/>
              <a:buChar char="•"/>
              <a:defRPr>
                <a:solidFill>
                  <a:srgbClr val="5E5E5E"/>
                </a:solidFill>
              </a:defRPr>
            </a:lvl2pPr>
            <a:lvl3pPr indent="-364045" lvl="2" marL="1371600" algn="l">
              <a:lnSpc>
                <a:spcPct val="90000"/>
              </a:lnSpc>
              <a:spcBef>
                <a:spcPts val="533"/>
              </a:spcBef>
              <a:spcAft>
                <a:spcPts val="0"/>
              </a:spcAft>
              <a:buClr>
                <a:srgbClr val="5E5E5E"/>
              </a:buClr>
              <a:buSzPts val="2133"/>
              <a:buChar char="•"/>
              <a:defRPr>
                <a:solidFill>
                  <a:srgbClr val="5E5E5E"/>
                </a:solidFill>
              </a:defRPr>
            </a:lvl3pPr>
            <a:lvl4pPr indent="-350519" lvl="3" marL="1828800" algn="l">
              <a:lnSpc>
                <a:spcPct val="90000"/>
              </a:lnSpc>
              <a:spcBef>
                <a:spcPts val="533"/>
              </a:spcBef>
              <a:spcAft>
                <a:spcPts val="0"/>
              </a:spcAft>
              <a:buClr>
                <a:srgbClr val="5E5E5E"/>
              </a:buClr>
              <a:buSzPts val="1920"/>
              <a:buChar char="•"/>
              <a:defRPr>
                <a:solidFill>
                  <a:srgbClr val="5E5E5E"/>
                </a:solidFill>
              </a:defRPr>
            </a:lvl4pPr>
            <a:lvl5pPr indent="-350520" lvl="4" marL="2286000" algn="l">
              <a:lnSpc>
                <a:spcPct val="90000"/>
              </a:lnSpc>
              <a:spcBef>
                <a:spcPts val="533"/>
              </a:spcBef>
              <a:spcAft>
                <a:spcPts val="0"/>
              </a:spcAft>
              <a:buClr>
                <a:srgbClr val="5E5E5E"/>
              </a:buClr>
              <a:buSzPts val="1920"/>
              <a:buChar char="•"/>
              <a:defRPr>
                <a:solidFill>
                  <a:srgbClr val="5E5E5E"/>
                </a:solidFill>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26" name="Google Shape;26;p15"/>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87307" y="2431628"/>
            <a:ext cx="11216640" cy="40572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Avenir"/>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6"/>
          <p:cNvSpPr txBox="1"/>
          <p:nvPr>
            <p:ph idx="1" type="body"/>
          </p:nvPr>
        </p:nvSpPr>
        <p:spPr>
          <a:xfrm>
            <a:off x="887307" y="6527237"/>
            <a:ext cx="11216640" cy="21335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7"/>
              </a:spcBef>
              <a:spcAft>
                <a:spcPts val="0"/>
              </a:spcAft>
              <a:buClr>
                <a:srgbClr val="888888"/>
              </a:buClr>
              <a:buSzPts val="2560"/>
              <a:buNone/>
              <a:defRPr sz="2560">
                <a:solidFill>
                  <a:srgbClr val="888888"/>
                </a:solidFill>
              </a:defRPr>
            </a:lvl1pPr>
            <a:lvl2pPr indent="-228600" lvl="1" marL="914400" algn="l">
              <a:lnSpc>
                <a:spcPct val="90000"/>
              </a:lnSpc>
              <a:spcBef>
                <a:spcPts val="533"/>
              </a:spcBef>
              <a:spcAft>
                <a:spcPts val="0"/>
              </a:spcAft>
              <a:buClr>
                <a:srgbClr val="888888"/>
              </a:buClr>
              <a:buSzPts val="2133"/>
              <a:buNone/>
              <a:defRPr sz="2133">
                <a:solidFill>
                  <a:srgbClr val="888888"/>
                </a:solidFill>
              </a:defRPr>
            </a:lvl2pPr>
            <a:lvl3pPr indent="-228600" lvl="2" marL="1371600" algn="l">
              <a:lnSpc>
                <a:spcPct val="90000"/>
              </a:lnSpc>
              <a:spcBef>
                <a:spcPts val="533"/>
              </a:spcBef>
              <a:spcAft>
                <a:spcPts val="0"/>
              </a:spcAft>
              <a:buClr>
                <a:srgbClr val="888888"/>
              </a:buClr>
              <a:buSzPts val="1920"/>
              <a:buNone/>
              <a:defRPr sz="1920">
                <a:solidFill>
                  <a:srgbClr val="888888"/>
                </a:solidFill>
              </a:defRPr>
            </a:lvl3pPr>
            <a:lvl4pPr indent="-228600" lvl="3" marL="1828800" algn="l">
              <a:lnSpc>
                <a:spcPct val="90000"/>
              </a:lnSpc>
              <a:spcBef>
                <a:spcPts val="533"/>
              </a:spcBef>
              <a:spcAft>
                <a:spcPts val="0"/>
              </a:spcAft>
              <a:buClr>
                <a:srgbClr val="888888"/>
              </a:buClr>
              <a:buSzPts val="1707"/>
              <a:buNone/>
              <a:defRPr sz="1707">
                <a:solidFill>
                  <a:srgbClr val="888888"/>
                </a:solidFill>
              </a:defRPr>
            </a:lvl4pPr>
            <a:lvl5pPr indent="-228600" lvl="4" marL="2286000" algn="l">
              <a:lnSpc>
                <a:spcPct val="90000"/>
              </a:lnSpc>
              <a:spcBef>
                <a:spcPts val="533"/>
              </a:spcBef>
              <a:spcAft>
                <a:spcPts val="0"/>
              </a:spcAft>
              <a:buClr>
                <a:srgbClr val="888888"/>
              </a:buClr>
              <a:buSzPts val="1707"/>
              <a:buNone/>
              <a:defRPr sz="1707">
                <a:solidFill>
                  <a:srgbClr val="888888"/>
                </a:solidFill>
              </a:defRPr>
            </a:lvl5pPr>
            <a:lvl6pPr indent="-228600" lvl="5" marL="2743200" algn="l">
              <a:lnSpc>
                <a:spcPct val="90000"/>
              </a:lnSpc>
              <a:spcBef>
                <a:spcPts val="533"/>
              </a:spcBef>
              <a:spcAft>
                <a:spcPts val="0"/>
              </a:spcAft>
              <a:buClr>
                <a:srgbClr val="888888"/>
              </a:buClr>
              <a:buSzPts val="1707"/>
              <a:buNone/>
              <a:defRPr sz="1707">
                <a:solidFill>
                  <a:srgbClr val="888888"/>
                </a:solidFill>
              </a:defRPr>
            </a:lvl6pPr>
            <a:lvl7pPr indent="-228600" lvl="6" marL="3200400" algn="l">
              <a:lnSpc>
                <a:spcPct val="90000"/>
              </a:lnSpc>
              <a:spcBef>
                <a:spcPts val="533"/>
              </a:spcBef>
              <a:spcAft>
                <a:spcPts val="0"/>
              </a:spcAft>
              <a:buClr>
                <a:srgbClr val="888888"/>
              </a:buClr>
              <a:buSzPts val="1707"/>
              <a:buNone/>
              <a:defRPr sz="1707">
                <a:solidFill>
                  <a:srgbClr val="888888"/>
                </a:solidFill>
              </a:defRPr>
            </a:lvl7pPr>
            <a:lvl8pPr indent="-228600" lvl="7" marL="3657600" algn="l">
              <a:lnSpc>
                <a:spcPct val="90000"/>
              </a:lnSpc>
              <a:spcBef>
                <a:spcPts val="533"/>
              </a:spcBef>
              <a:spcAft>
                <a:spcPts val="0"/>
              </a:spcAft>
              <a:buClr>
                <a:srgbClr val="888888"/>
              </a:buClr>
              <a:buSzPts val="1707"/>
              <a:buNone/>
              <a:defRPr sz="1707">
                <a:solidFill>
                  <a:srgbClr val="888888"/>
                </a:solidFill>
              </a:defRPr>
            </a:lvl8pPr>
            <a:lvl9pPr indent="-228600" lvl="8" marL="4114800" algn="l">
              <a:lnSpc>
                <a:spcPct val="90000"/>
              </a:lnSpc>
              <a:spcBef>
                <a:spcPts val="533"/>
              </a:spcBef>
              <a:spcAft>
                <a:spcPts val="0"/>
              </a:spcAft>
              <a:buClr>
                <a:srgbClr val="888888"/>
              </a:buClr>
              <a:buSzPts val="1707"/>
              <a:buNone/>
              <a:defRPr sz="1707">
                <a:solidFill>
                  <a:srgbClr val="888888"/>
                </a:solidFill>
              </a:defRPr>
            </a:lvl9pPr>
          </a:lstStyle>
          <a:p/>
        </p:txBody>
      </p:sp>
      <p:sp>
        <p:nvSpPr>
          <p:cNvPr id="30" name="Google Shape;30;p16"/>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7"/>
          <p:cNvSpPr txBox="1"/>
          <p:nvPr>
            <p:ph idx="1" type="body"/>
          </p:nvPr>
        </p:nvSpPr>
        <p:spPr>
          <a:xfrm>
            <a:off x="894080" y="2596444"/>
            <a:ext cx="5527040" cy="61885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36" name="Google Shape;36;p17"/>
          <p:cNvSpPr txBox="1"/>
          <p:nvPr>
            <p:ph idx="2" type="body"/>
          </p:nvPr>
        </p:nvSpPr>
        <p:spPr>
          <a:xfrm>
            <a:off x="6583680" y="2596444"/>
            <a:ext cx="5527040" cy="61885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37" name="Google Shape;37;p17"/>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95774"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8"/>
          <p:cNvSpPr txBox="1"/>
          <p:nvPr>
            <p:ph idx="1" type="body"/>
          </p:nvPr>
        </p:nvSpPr>
        <p:spPr>
          <a:xfrm>
            <a:off x="895775" y="2390987"/>
            <a:ext cx="5501639" cy="117178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2560"/>
              <a:buNone/>
              <a:defRPr b="1" sz="2560"/>
            </a:lvl1pPr>
            <a:lvl2pPr indent="-228600" lvl="1" marL="914400" algn="l">
              <a:lnSpc>
                <a:spcPct val="90000"/>
              </a:lnSpc>
              <a:spcBef>
                <a:spcPts val="533"/>
              </a:spcBef>
              <a:spcAft>
                <a:spcPts val="0"/>
              </a:spcAft>
              <a:buClr>
                <a:schemeClr val="dk1"/>
              </a:buClr>
              <a:buSzPts val="2133"/>
              <a:buNone/>
              <a:defRPr b="1" sz="2133"/>
            </a:lvl2pPr>
            <a:lvl3pPr indent="-228600" lvl="2" marL="1371600" algn="l">
              <a:lnSpc>
                <a:spcPct val="90000"/>
              </a:lnSpc>
              <a:spcBef>
                <a:spcPts val="533"/>
              </a:spcBef>
              <a:spcAft>
                <a:spcPts val="0"/>
              </a:spcAft>
              <a:buClr>
                <a:schemeClr val="dk1"/>
              </a:buClr>
              <a:buSzPts val="1920"/>
              <a:buNone/>
              <a:defRPr b="1" sz="1920"/>
            </a:lvl3pPr>
            <a:lvl4pPr indent="-228600" lvl="3" marL="1828800" algn="l">
              <a:lnSpc>
                <a:spcPct val="90000"/>
              </a:lnSpc>
              <a:spcBef>
                <a:spcPts val="533"/>
              </a:spcBef>
              <a:spcAft>
                <a:spcPts val="0"/>
              </a:spcAft>
              <a:buClr>
                <a:schemeClr val="dk1"/>
              </a:buClr>
              <a:buSzPts val="1707"/>
              <a:buNone/>
              <a:defRPr b="1" sz="1707"/>
            </a:lvl4pPr>
            <a:lvl5pPr indent="-228600" lvl="4" marL="2286000" algn="l">
              <a:lnSpc>
                <a:spcPct val="90000"/>
              </a:lnSpc>
              <a:spcBef>
                <a:spcPts val="533"/>
              </a:spcBef>
              <a:spcAft>
                <a:spcPts val="0"/>
              </a:spcAft>
              <a:buClr>
                <a:schemeClr val="dk1"/>
              </a:buClr>
              <a:buSzPts val="1707"/>
              <a:buNone/>
              <a:defRPr b="1" sz="1707"/>
            </a:lvl5pPr>
            <a:lvl6pPr indent="-228600" lvl="5" marL="2743200" algn="l">
              <a:lnSpc>
                <a:spcPct val="90000"/>
              </a:lnSpc>
              <a:spcBef>
                <a:spcPts val="533"/>
              </a:spcBef>
              <a:spcAft>
                <a:spcPts val="0"/>
              </a:spcAft>
              <a:buClr>
                <a:schemeClr val="dk1"/>
              </a:buClr>
              <a:buSzPts val="1707"/>
              <a:buNone/>
              <a:defRPr b="1" sz="1707"/>
            </a:lvl6pPr>
            <a:lvl7pPr indent="-228600" lvl="6" marL="3200400" algn="l">
              <a:lnSpc>
                <a:spcPct val="90000"/>
              </a:lnSpc>
              <a:spcBef>
                <a:spcPts val="533"/>
              </a:spcBef>
              <a:spcAft>
                <a:spcPts val="0"/>
              </a:spcAft>
              <a:buClr>
                <a:schemeClr val="dk1"/>
              </a:buClr>
              <a:buSzPts val="1707"/>
              <a:buNone/>
              <a:defRPr b="1" sz="1707"/>
            </a:lvl7pPr>
            <a:lvl8pPr indent="-228600" lvl="7" marL="3657600" algn="l">
              <a:lnSpc>
                <a:spcPct val="90000"/>
              </a:lnSpc>
              <a:spcBef>
                <a:spcPts val="533"/>
              </a:spcBef>
              <a:spcAft>
                <a:spcPts val="0"/>
              </a:spcAft>
              <a:buClr>
                <a:schemeClr val="dk1"/>
              </a:buClr>
              <a:buSzPts val="1707"/>
              <a:buNone/>
              <a:defRPr b="1" sz="1707"/>
            </a:lvl8pPr>
            <a:lvl9pPr indent="-228600" lvl="8" marL="4114800" algn="l">
              <a:lnSpc>
                <a:spcPct val="90000"/>
              </a:lnSpc>
              <a:spcBef>
                <a:spcPts val="533"/>
              </a:spcBef>
              <a:spcAft>
                <a:spcPts val="0"/>
              </a:spcAft>
              <a:buClr>
                <a:schemeClr val="dk1"/>
              </a:buClr>
              <a:buSzPts val="1707"/>
              <a:buNone/>
              <a:defRPr b="1" sz="1707"/>
            </a:lvl9pPr>
          </a:lstStyle>
          <a:p/>
        </p:txBody>
      </p:sp>
      <p:sp>
        <p:nvSpPr>
          <p:cNvPr id="43" name="Google Shape;43;p18"/>
          <p:cNvSpPr txBox="1"/>
          <p:nvPr>
            <p:ph idx="2" type="body"/>
          </p:nvPr>
        </p:nvSpPr>
        <p:spPr>
          <a:xfrm>
            <a:off x="895775" y="3562773"/>
            <a:ext cx="5501639" cy="52403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44" name="Google Shape;44;p18"/>
          <p:cNvSpPr txBox="1"/>
          <p:nvPr>
            <p:ph idx="3" type="body"/>
          </p:nvPr>
        </p:nvSpPr>
        <p:spPr>
          <a:xfrm>
            <a:off x="6583680" y="2390987"/>
            <a:ext cx="5528734" cy="117178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2560"/>
              <a:buNone/>
              <a:defRPr b="1" sz="2560"/>
            </a:lvl1pPr>
            <a:lvl2pPr indent="-228600" lvl="1" marL="914400" algn="l">
              <a:lnSpc>
                <a:spcPct val="90000"/>
              </a:lnSpc>
              <a:spcBef>
                <a:spcPts val="533"/>
              </a:spcBef>
              <a:spcAft>
                <a:spcPts val="0"/>
              </a:spcAft>
              <a:buClr>
                <a:schemeClr val="dk1"/>
              </a:buClr>
              <a:buSzPts val="2133"/>
              <a:buNone/>
              <a:defRPr b="1" sz="2133"/>
            </a:lvl2pPr>
            <a:lvl3pPr indent="-228600" lvl="2" marL="1371600" algn="l">
              <a:lnSpc>
                <a:spcPct val="90000"/>
              </a:lnSpc>
              <a:spcBef>
                <a:spcPts val="533"/>
              </a:spcBef>
              <a:spcAft>
                <a:spcPts val="0"/>
              </a:spcAft>
              <a:buClr>
                <a:schemeClr val="dk1"/>
              </a:buClr>
              <a:buSzPts val="1920"/>
              <a:buNone/>
              <a:defRPr b="1" sz="1920"/>
            </a:lvl3pPr>
            <a:lvl4pPr indent="-228600" lvl="3" marL="1828800" algn="l">
              <a:lnSpc>
                <a:spcPct val="90000"/>
              </a:lnSpc>
              <a:spcBef>
                <a:spcPts val="533"/>
              </a:spcBef>
              <a:spcAft>
                <a:spcPts val="0"/>
              </a:spcAft>
              <a:buClr>
                <a:schemeClr val="dk1"/>
              </a:buClr>
              <a:buSzPts val="1707"/>
              <a:buNone/>
              <a:defRPr b="1" sz="1707"/>
            </a:lvl4pPr>
            <a:lvl5pPr indent="-228600" lvl="4" marL="2286000" algn="l">
              <a:lnSpc>
                <a:spcPct val="90000"/>
              </a:lnSpc>
              <a:spcBef>
                <a:spcPts val="533"/>
              </a:spcBef>
              <a:spcAft>
                <a:spcPts val="0"/>
              </a:spcAft>
              <a:buClr>
                <a:schemeClr val="dk1"/>
              </a:buClr>
              <a:buSzPts val="1707"/>
              <a:buNone/>
              <a:defRPr b="1" sz="1707"/>
            </a:lvl5pPr>
            <a:lvl6pPr indent="-228600" lvl="5" marL="2743200" algn="l">
              <a:lnSpc>
                <a:spcPct val="90000"/>
              </a:lnSpc>
              <a:spcBef>
                <a:spcPts val="533"/>
              </a:spcBef>
              <a:spcAft>
                <a:spcPts val="0"/>
              </a:spcAft>
              <a:buClr>
                <a:schemeClr val="dk1"/>
              </a:buClr>
              <a:buSzPts val="1707"/>
              <a:buNone/>
              <a:defRPr b="1" sz="1707"/>
            </a:lvl6pPr>
            <a:lvl7pPr indent="-228600" lvl="6" marL="3200400" algn="l">
              <a:lnSpc>
                <a:spcPct val="90000"/>
              </a:lnSpc>
              <a:spcBef>
                <a:spcPts val="533"/>
              </a:spcBef>
              <a:spcAft>
                <a:spcPts val="0"/>
              </a:spcAft>
              <a:buClr>
                <a:schemeClr val="dk1"/>
              </a:buClr>
              <a:buSzPts val="1707"/>
              <a:buNone/>
              <a:defRPr b="1" sz="1707"/>
            </a:lvl7pPr>
            <a:lvl8pPr indent="-228600" lvl="7" marL="3657600" algn="l">
              <a:lnSpc>
                <a:spcPct val="90000"/>
              </a:lnSpc>
              <a:spcBef>
                <a:spcPts val="533"/>
              </a:spcBef>
              <a:spcAft>
                <a:spcPts val="0"/>
              </a:spcAft>
              <a:buClr>
                <a:schemeClr val="dk1"/>
              </a:buClr>
              <a:buSzPts val="1707"/>
              <a:buNone/>
              <a:defRPr b="1" sz="1707"/>
            </a:lvl8pPr>
            <a:lvl9pPr indent="-228600" lvl="8" marL="4114800" algn="l">
              <a:lnSpc>
                <a:spcPct val="90000"/>
              </a:lnSpc>
              <a:spcBef>
                <a:spcPts val="533"/>
              </a:spcBef>
              <a:spcAft>
                <a:spcPts val="0"/>
              </a:spcAft>
              <a:buClr>
                <a:schemeClr val="dk1"/>
              </a:buClr>
              <a:buSzPts val="1707"/>
              <a:buNone/>
              <a:defRPr b="1" sz="1707"/>
            </a:lvl9pPr>
          </a:lstStyle>
          <a:p/>
        </p:txBody>
      </p:sp>
      <p:sp>
        <p:nvSpPr>
          <p:cNvPr id="45" name="Google Shape;45;p18"/>
          <p:cNvSpPr txBox="1"/>
          <p:nvPr>
            <p:ph idx="4" type="body"/>
          </p:nvPr>
        </p:nvSpPr>
        <p:spPr>
          <a:xfrm>
            <a:off x="6583680" y="3562773"/>
            <a:ext cx="5528734" cy="52403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67"/>
              </a:spcBef>
              <a:spcAft>
                <a:spcPts val="0"/>
              </a:spcAft>
              <a:buClr>
                <a:schemeClr val="dk1"/>
              </a:buClr>
              <a:buSzPts val="1800"/>
              <a:buChar char="•"/>
              <a:defRPr/>
            </a:lvl1pPr>
            <a:lvl2pPr indent="-342900" lvl="1" marL="914400" algn="l">
              <a:lnSpc>
                <a:spcPct val="90000"/>
              </a:lnSpc>
              <a:spcBef>
                <a:spcPts val="533"/>
              </a:spcBef>
              <a:spcAft>
                <a:spcPts val="0"/>
              </a:spcAft>
              <a:buClr>
                <a:schemeClr val="dk1"/>
              </a:buClr>
              <a:buSzPts val="1800"/>
              <a:buChar char="•"/>
              <a:defRPr/>
            </a:lvl2pPr>
            <a:lvl3pPr indent="-342900" lvl="2" marL="1371600" algn="l">
              <a:lnSpc>
                <a:spcPct val="90000"/>
              </a:lnSpc>
              <a:spcBef>
                <a:spcPts val="533"/>
              </a:spcBef>
              <a:spcAft>
                <a:spcPts val="0"/>
              </a:spcAft>
              <a:buClr>
                <a:schemeClr val="dk1"/>
              </a:buClr>
              <a:buSzPts val="1800"/>
              <a:buChar char="•"/>
              <a:defRPr/>
            </a:lvl3pPr>
            <a:lvl4pPr indent="-342900" lvl="3" marL="1828800" algn="l">
              <a:lnSpc>
                <a:spcPct val="90000"/>
              </a:lnSpc>
              <a:spcBef>
                <a:spcPts val="533"/>
              </a:spcBef>
              <a:spcAft>
                <a:spcPts val="0"/>
              </a:spcAft>
              <a:buClr>
                <a:schemeClr val="dk1"/>
              </a:buClr>
              <a:buSzPts val="1800"/>
              <a:buChar char="•"/>
              <a:defRPr/>
            </a:lvl4pPr>
            <a:lvl5pPr indent="-342900" lvl="4" marL="2286000" algn="l">
              <a:lnSpc>
                <a:spcPct val="90000"/>
              </a:lnSpc>
              <a:spcBef>
                <a:spcPts val="533"/>
              </a:spcBef>
              <a:spcAft>
                <a:spcPts val="0"/>
              </a:spcAft>
              <a:buClr>
                <a:schemeClr val="dk1"/>
              </a:buClr>
              <a:buSzPts val="1800"/>
              <a:buChar char="•"/>
              <a:defRPr/>
            </a:lvl5pPr>
            <a:lvl6pPr indent="-342900" lvl="5" marL="2743200" algn="l">
              <a:lnSpc>
                <a:spcPct val="90000"/>
              </a:lnSpc>
              <a:spcBef>
                <a:spcPts val="533"/>
              </a:spcBef>
              <a:spcAft>
                <a:spcPts val="0"/>
              </a:spcAft>
              <a:buClr>
                <a:schemeClr val="dk1"/>
              </a:buClr>
              <a:buSzPts val="1800"/>
              <a:buChar char="•"/>
              <a:defRPr/>
            </a:lvl6pPr>
            <a:lvl7pPr indent="-342900" lvl="6" marL="3200400" algn="l">
              <a:lnSpc>
                <a:spcPct val="90000"/>
              </a:lnSpc>
              <a:spcBef>
                <a:spcPts val="533"/>
              </a:spcBef>
              <a:spcAft>
                <a:spcPts val="0"/>
              </a:spcAft>
              <a:buClr>
                <a:schemeClr val="dk1"/>
              </a:buClr>
              <a:buSzPts val="1800"/>
              <a:buChar char="•"/>
              <a:defRPr/>
            </a:lvl7pPr>
            <a:lvl8pPr indent="-342900" lvl="7" marL="3657600" algn="l">
              <a:lnSpc>
                <a:spcPct val="90000"/>
              </a:lnSpc>
              <a:spcBef>
                <a:spcPts val="533"/>
              </a:spcBef>
              <a:spcAft>
                <a:spcPts val="0"/>
              </a:spcAft>
              <a:buClr>
                <a:schemeClr val="dk1"/>
              </a:buClr>
              <a:buSzPts val="1800"/>
              <a:buChar char="•"/>
              <a:defRPr/>
            </a:lvl8pPr>
            <a:lvl9pPr indent="-342900" lvl="8" marL="4114800" algn="l">
              <a:lnSpc>
                <a:spcPct val="90000"/>
              </a:lnSpc>
              <a:spcBef>
                <a:spcPts val="533"/>
              </a:spcBef>
              <a:spcAft>
                <a:spcPts val="0"/>
              </a:spcAft>
              <a:buClr>
                <a:schemeClr val="dk1"/>
              </a:buClr>
              <a:buSzPts val="1800"/>
              <a:buChar char="•"/>
              <a:defRPr/>
            </a:lvl9pPr>
          </a:lstStyle>
          <a:p/>
        </p:txBody>
      </p:sp>
      <p:sp>
        <p:nvSpPr>
          <p:cNvPr id="46" name="Google Shape;46;p18"/>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0"/>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1"/>
          <p:cNvSpPr txBox="1"/>
          <p:nvPr>
            <p:ph type="title"/>
          </p:nvPr>
        </p:nvSpPr>
        <p:spPr>
          <a:xfrm>
            <a:off x="895774" y="650240"/>
            <a:ext cx="4194386" cy="22758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413"/>
              <a:buFont typeface="Avenir"/>
              <a:buNone/>
              <a:defRPr sz="341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 type="body"/>
          </p:nvPr>
        </p:nvSpPr>
        <p:spPr>
          <a:xfrm>
            <a:off x="5528734" y="1404338"/>
            <a:ext cx="6583680" cy="6931378"/>
          </a:xfrm>
          <a:prstGeom prst="rect">
            <a:avLst/>
          </a:prstGeom>
          <a:noFill/>
          <a:ln>
            <a:noFill/>
          </a:ln>
        </p:spPr>
        <p:txBody>
          <a:bodyPr anchorCtr="0" anchor="t" bIns="45700" lIns="91425" spcFirstLastPara="1" rIns="91425" wrap="square" tIns="45700">
            <a:normAutofit/>
          </a:bodyPr>
          <a:lstStyle>
            <a:lvl1pPr indent="-445325" lvl="0" marL="457200" algn="l">
              <a:lnSpc>
                <a:spcPct val="90000"/>
              </a:lnSpc>
              <a:spcBef>
                <a:spcPts val="1067"/>
              </a:spcBef>
              <a:spcAft>
                <a:spcPts val="0"/>
              </a:spcAft>
              <a:buClr>
                <a:schemeClr val="dk1"/>
              </a:buClr>
              <a:buSzPts val="3413"/>
              <a:buChar char="•"/>
              <a:defRPr sz="3413"/>
            </a:lvl1pPr>
            <a:lvl2pPr indent="-418274" lvl="1" marL="914400" algn="l">
              <a:lnSpc>
                <a:spcPct val="90000"/>
              </a:lnSpc>
              <a:spcBef>
                <a:spcPts val="533"/>
              </a:spcBef>
              <a:spcAft>
                <a:spcPts val="0"/>
              </a:spcAft>
              <a:buClr>
                <a:schemeClr val="dk1"/>
              </a:buClr>
              <a:buSzPts val="2987"/>
              <a:buChar char="•"/>
              <a:defRPr sz="2987"/>
            </a:lvl2pPr>
            <a:lvl3pPr indent="-391160" lvl="2" marL="1371600" algn="l">
              <a:lnSpc>
                <a:spcPct val="90000"/>
              </a:lnSpc>
              <a:spcBef>
                <a:spcPts val="533"/>
              </a:spcBef>
              <a:spcAft>
                <a:spcPts val="0"/>
              </a:spcAft>
              <a:buClr>
                <a:schemeClr val="dk1"/>
              </a:buClr>
              <a:buSzPts val="2560"/>
              <a:buChar char="•"/>
              <a:defRPr sz="2560"/>
            </a:lvl3pPr>
            <a:lvl4pPr indent="-364045" lvl="3" marL="1828800" algn="l">
              <a:lnSpc>
                <a:spcPct val="90000"/>
              </a:lnSpc>
              <a:spcBef>
                <a:spcPts val="533"/>
              </a:spcBef>
              <a:spcAft>
                <a:spcPts val="0"/>
              </a:spcAft>
              <a:buClr>
                <a:schemeClr val="dk1"/>
              </a:buClr>
              <a:buSzPts val="2133"/>
              <a:buChar char="•"/>
              <a:defRPr sz="2133"/>
            </a:lvl4pPr>
            <a:lvl5pPr indent="-364045" lvl="4" marL="2286000" algn="l">
              <a:lnSpc>
                <a:spcPct val="90000"/>
              </a:lnSpc>
              <a:spcBef>
                <a:spcPts val="533"/>
              </a:spcBef>
              <a:spcAft>
                <a:spcPts val="0"/>
              </a:spcAft>
              <a:buClr>
                <a:schemeClr val="dk1"/>
              </a:buClr>
              <a:buSzPts val="2133"/>
              <a:buChar char="•"/>
              <a:defRPr sz="2133"/>
            </a:lvl5pPr>
            <a:lvl6pPr indent="-364045" lvl="5" marL="2743200" algn="l">
              <a:lnSpc>
                <a:spcPct val="90000"/>
              </a:lnSpc>
              <a:spcBef>
                <a:spcPts val="533"/>
              </a:spcBef>
              <a:spcAft>
                <a:spcPts val="0"/>
              </a:spcAft>
              <a:buClr>
                <a:schemeClr val="dk1"/>
              </a:buClr>
              <a:buSzPts val="2133"/>
              <a:buChar char="•"/>
              <a:defRPr sz="2133"/>
            </a:lvl6pPr>
            <a:lvl7pPr indent="-364045" lvl="6" marL="3200400" algn="l">
              <a:lnSpc>
                <a:spcPct val="90000"/>
              </a:lnSpc>
              <a:spcBef>
                <a:spcPts val="533"/>
              </a:spcBef>
              <a:spcAft>
                <a:spcPts val="0"/>
              </a:spcAft>
              <a:buClr>
                <a:schemeClr val="dk1"/>
              </a:buClr>
              <a:buSzPts val="2133"/>
              <a:buChar char="•"/>
              <a:defRPr sz="2133"/>
            </a:lvl7pPr>
            <a:lvl8pPr indent="-364045" lvl="7" marL="3657600" algn="l">
              <a:lnSpc>
                <a:spcPct val="90000"/>
              </a:lnSpc>
              <a:spcBef>
                <a:spcPts val="533"/>
              </a:spcBef>
              <a:spcAft>
                <a:spcPts val="0"/>
              </a:spcAft>
              <a:buClr>
                <a:schemeClr val="dk1"/>
              </a:buClr>
              <a:buSzPts val="2133"/>
              <a:buChar char="•"/>
              <a:defRPr sz="2133"/>
            </a:lvl8pPr>
            <a:lvl9pPr indent="-364045" lvl="8" marL="4114800" algn="l">
              <a:lnSpc>
                <a:spcPct val="90000"/>
              </a:lnSpc>
              <a:spcBef>
                <a:spcPts val="533"/>
              </a:spcBef>
              <a:spcAft>
                <a:spcPts val="0"/>
              </a:spcAft>
              <a:buClr>
                <a:schemeClr val="dk1"/>
              </a:buClr>
              <a:buSzPts val="2133"/>
              <a:buChar char="•"/>
              <a:defRPr sz="2133"/>
            </a:lvl9pPr>
          </a:lstStyle>
          <a:p/>
        </p:txBody>
      </p:sp>
      <p:sp>
        <p:nvSpPr>
          <p:cNvPr id="61" name="Google Shape;61;p21"/>
          <p:cNvSpPr txBox="1"/>
          <p:nvPr>
            <p:ph idx="2" type="body"/>
          </p:nvPr>
        </p:nvSpPr>
        <p:spPr>
          <a:xfrm>
            <a:off x="895774" y="2926080"/>
            <a:ext cx="4194386" cy="54209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67"/>
              </a:spcBef>
              <a:spcAft>
                <a:spcPts val="0"/>
              </a:spcAft>
              <a:buClr>
                <a:schemeClr val="dk1"/>
              </a:buClr>
              <a:buSzPts val="1707"/>
              <a:buNone/>
              <a:defRPr sz="1707"/>
            </a:lvl1pPr>
            <a:lvl2pPr indent="-228600" lvl="1" marL="914400" algn="l">
              <a:lnSpc>
                <a:spcPct val="90000"/>
              </a:lnSpc>
              <a:spcBef>
                <a:spcPts val="533"/>
              </a:spcBef>
              <a:spcAft>
                <a:spcPts val="0"/>
              </a:spcAft>
              <a:buClr>
                <a:schemeClr val="dk1"/>
              </a:buClr>
              <a:buSzPts val="1493"/>
              <a:buNone/>
              <a:defRPr sz="1493"/>
            </a:lvl2pPr>
            <a:lvl3pPr indent="-228600" lvl="2" marL="1371600" algn="l">
              <a:lnSpc>
                <a:spcPct val="90000"/>
              </a:lnSpc>
              <a:spcBef>
                <a:spcPts val="533"/>
              </a:spcBef>
              <a:spcAft>
                <a:spcPts val="0"/>
              </a:spcAft>
              <a:buClr>
                <a:schemeClr val="dk1"/>
              </a:buClr>
              <a:buSzPts val="1280"/>
              <a:buNone/>
              <a:defRPr sz="1280"/>
            </a:lvl3pPr>
            <a:lvl4pPr indent="-228600" lvl="3" marL="1828800" algn="l">
              <a:lnSpc>
                <a:spcPct val="90000"/>
              </a:lnSpc>
              <a:spcBef>
                <a:spcPts val="533"/>
              </a:spcBef>
              <a:spcAft>
                <a:spcPts val="0"/>
              </a:spcAft>
              <a:buClr>
                <a:schemeClr val="dk1"/>
              </a:buClr>
              <a:buSzPts val="1067"/>
              <a:buNone/>
              <a:defRPr sz="1067"/>
            </a:lvl4pPr>
            <a:lvl5pPr indent="-228600" lvl="4" marL="2286000" algn="l">
              <a:lnSpc>
                <a:spcPct val="90000"/>
              </a:lnSpc>
              <a:spcBef>
                <a:spcPts val="533"/>
              </a:spcBef>
              <a:spcAft>
                <a:spcPts val="0"/>
              </a:spcAft>
              <a:buClr>
                <a:schemeClr val="dk1"/>
              </a:buClr>
              <a:buSzPts val="1067"/>
              <a:buNone/>
              <a:defRPr sz="1067"/>
            </a:lvl5pPr>
            <a:lvl6pPr indent="-228600" lvl="5" marL="2743200" algn="l">
              <a:lnSpc>
                <a:spcPct val="90000"/>
              </a:lnSpc>
              <a:spcBef>
                <a:spcPts val="533"/>
              </a:spcBef>
              <a:spcAft>
                <a:spcPts val="0"/>
              </a:spcAft>
              <a:buClr>
                <a:schemeClr val="dk1"/>
              </a:buClr>
              <a:buSzPts val="1067"/>
              <a:buNone/>
              <a:defRPr sz="1067"/>
            </a:lvl6pPr>
            <a:lvl7pPr indent="-228600" lvl="6" marL="3200400" algn="l">
              <a:lnSpc>
                <a:spcPct val="90000"/>
              </a:lnSpc>
              <a:spcBef>
                <a:spcPts val="533"/>
              </a:spcBef>
              <a:spcAft>
                <a:spcPts val="0"/>
              </a:spcAft>
              <a:buClr>
                <a:schemeClr val="dk1"/>
              </a:buClr>
              <a:buSzPts val="1067"/>
              <a:buNone/>
              <a:defRPr sz="1067"/>
            </a:lvl7pPr>
            <a:lvl8pPr indent="-228600" lvl="7" marL="3657600" algn="l">
              <a:lnSpc>
                <a:spcPct val="90000"/>
              </a:lnSpc>
              <a:spcBef>
                <a:spcPts val="533"/>
              </a:spcBef>
              <a:spcAft>
                <a:spcPts val="0"/>
              </a:spcAft>
              <a:buClr>
                <a:schemeClr val="dk1"/>
              </a:buClr>
              <a:buSzPts val="1067"/>
              <a:buNone/>
              <a:defRPr sz="1067"/>
            </a:lvl8pPr>
            <a:lvl9pPr indent="-228600" lvl="8" marL="4114800" algn="l">
              <a:lnSpc>
                <a:spcPct val="90000"/>
              </a:lnSpc>
              <a:spcBef>
                <a:spcPts val="533"/>
              </a:spcBef>
              <a:spcAft>
                <a:spcPts val="0"/>
              </a:spcAft>
              <a:buClr>
                <a:schemeClr val="dk1"/>
              </a:buClr>
              <a:buSzPts val="1067"/>
              <a:buNone/>
              <a:defRPr sz="1067"/>
            </a:lvl9pPr>
          </a:lstStyle>
          <a:p/>
        </p:txBody>
      </p:sp>
      <p:sp>
        <p:nvSpPr>
          <p:cNvPr id="62" name="Google Shape;62;p21"/>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94080" y="519290"/>
            <a:ext cx="11216640" cy="188524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693"/>
              <a:buFont typeface="Avenir"/>
              <a:buNone/>
              <a:defRPr b="0" i="0" sz="4693" u="none" cap="none" strike="noStrike">
                <a:solidFill>
                  <a:schemeClr val="dk1"/>
                </a:solidFill>
                <a:latin typeface="Avenir"/>
                <a:ea typeface="Avenir"/>
                <a:cs typeface="Avenir"/>
                <a:sym typeface="Avenir"/>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94080" y="2596444"/>
            <a:ext cx="11216640" cy="6188570"/>
          </a:xfrm>
          <a:prstGeom prst="rect">
            <a:avLst/>
          </a:prstGeom>
          <a:noFill/>
          <a:ln>
            <a:noFill/>
          </a:ln>
        </p:spPr>
        <p:txBody>
          <a:bodyPr anchorCtr="0" anchor="t" bIns="45700" lIns="91425" spcFirstLastPara="1" rIns="91425" wrap="square" tIns="45700">
            <a:normAutofit/>
          </a:bodyPr>
          <a:lstStyle>
            <a:lvl1pPr indent="-418274" lvl="0" marL="457200" marR="0" rtl="0" algn="l">
              <a:lnSpc>
                <a:spcPct val="90000"/>
              </a:lnSpc>
              <a:spcBef>
                <a:spcPts val="1067"/>
              </a:spcBef>
              <a:spcAft>
                <a:spcPts val="0"/>
              </a:spcAft>
              <a:buClr>
                <a:schemeClr val="dk1"/>
              </a:buClr>
              <a:buSzPts val="2987"/>
              <a:buFont typeface="Arial"/>
              <a:buChar char="•"/>
              <a:defRPr b="0" i="0" sz="2987" u="none" cap="none" strike="noStrike">
                <a:solidFill>
                  <a:schemeClr val="dk1"/>
                </a:solidFill>
                <a:latin typeface="Arial"/>
                <a:ea typeface="Arial"/>
                <a:cs typeface="Arial"/>
                <a:sym typeface="Arial"/>
              </a:defRPr>
            </a:lvl1pPr>
            <a:lvl2pPr indent="-391160" lvl="1" marL="914400" marR="0" rtl="0" algn="l">
              <a:lnSpc>
                <a:spcPct val="90000"/>
              </a:lnSpc>
              <a:spcBef>
                <a:spcPts val="533"/>
              </a:spcBef>
              <a:spcAft>
                <a:spcPts val="0"/>
              </a:spcAft>
              <a:buClr>
                <a:schemeClr val="dk1"/>
              </a:buClr>
              <a:buSzPts val="2560"/>
              <a:buFont typeface="Arial"/>
              <a:buChar char="•"/>
              <a:defRPr b="0" i="0" sz="2560" u="none" cap="none" strike="noStrike">
                <a:solidFill>
                  <a:schemeClr val="dk1"/>
                </a:solidFill>
                <a:latin typeface="Arial"/>
                <a:ea typeface="Arial"/>
                <a:cs typeface="Arial"/>
                <a:sym typeface="Arial"/>
              </a:defRPr>
            </a:lvl2pPr>
            <a:lvl3pPr indent="-364045" lvl="2" marL="1371600" marR="0" rtl="0" algn="l">
              <a:lnSpc>
                <a:spcPct val="90000"/>
              </a:lnSpc>
              <a:spcBef>
                <a:spcPts val="533"/>
              </a:spcBef>
              <a:spcAft>
                <a:spcPts val="0"/>
              </a:spcAft>
              <a:buClr>
                <a:schemeClr val="dk1"/>
              </a:buClr>
              <a:buSzPts val="2133"/>
              <a:buFont typeface="Arial"/>
              <a:buChar char="•"/>
              <a:defRPr b="0" i="0" sz="2133" u="none" cap="none" strike="noStrike">
                <a:solidFill>
                  <a:schemeClr val="dk1"/>
                </a:solidFill>
                <a:latin typeface="Arial"/>
                <a:ea typeface="Arial"/>
                <a:cs typeface="Arial"/>
                <a:sym typeface="Arial"/>
              </a:defRPr>
            </a:lvl3pPr>
            <a:lvl4pPr indent="-350519" lvl="3" marL="18288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4pPr>
            <a:lvl5pPr indent="-350520" lvl="4" marL="22860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5pPr>
            <a:lvl6pPr indent="-350520" lvl="5" marL="27432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6pPr>
            <a:lvl7pPr indent="-350520" lvl="6" marL="32004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7pPr>
            <a:lvl8pPr indent="-350520" lvl="7" marL="36576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8pPr>
            <a:lvl9pPr indent="-350520" lvl="8" marL="4114800" marR="0" rtl="0" algn="l">
              <a:lnSpc>
                <a:spcPct val="90000"/>
              </a:lnSpc>
              <a:spcBef>
                <a:spcPts val="533"/>
              </a:spcBef>
              <a:spcAft>
                <a:spcPts val="0"/>
              </a:spcAft>
              <a:buClr>
                <a:schemeClr val="dk1"/>
              </a:buClr>
              <a:buSzPts val="1920"/>
              <a:buFont typeface="Arial"/>
              <a:buChar char="•"/>
              <a:defRPr b="0" i="0" sz="192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894080" y="9040143"/>
            <a:ext cx="2926080" cy="51928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8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4307840" y="9040143"/>
            <a:ext cx="4389120" cy="519289"/>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8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9184640" y="9040143"/>
            <a:ext cx="2926080" cy="519289"/>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80"/>
              <a:buFont typeface="Arial"/>
              <a:buNone/>
              <a:defRPr b="0" i="0" sz="128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2"/>
          <p:cNvSpPr/>
          <p:nvPr/>
        </p:nvSpPr>
        <p:spPr>
          <a:xfrm>
            <a:off x="0" y="0"/>
            <a:ext cx="13004800"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2"/>
          <p:cNvSpPr/>
          <p:nvPr/>
        </p:nvSpPr>
        <p:spPr>
          <a:xfrm>
            <a:off x="1188720" y="0"/>
            <a:ext cx="10627360" cy="97536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25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0" name="Google Shape;90;p2"/>
          <p:cNvSpPr/>
          <p:nvPr/>
        </p:nvSpPr>
        <p:spPr>
          <a:xfrm>
            <a:off x="1196441" y="0"/>
            <a:ext cx="10611917" cy="97536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1" name="Google Shape;91;p2"/>
          <p:cNvSpPr txBox="1"/>
          <p:nvPr>
            <p:ph type="ctrTitle"/>
          </p:nvPr>
        </p:nvSpPr>
        <p:spPr>
          <a:xfrm>
            <a:off x="1625598" y="1371871"/>
            <a:ext cx="9753600" cy="39310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900"/>
              <a:buFont typeface="Avenir"/>
              <a:buNone/>
            </a:pPr>
            <a:r>
              <a:rPr lang="en-US" sz="4900"/>
              <a:t>Welcome!</a:t>
            </a:r>
            <a:endParaRPr/>
          </a:p>
          <a:p>
            <a:pPr indent="0" lvl="0" marL="0" rtl="0" algn="ctr">
              <a:lnSpc>
                <a:spcPct val="90000"/>
              </a:lnSpc>
              <a:spcBef>
                <a:spcPts val="0"/>
              </a:spcBef>
              <a:spcAft>
                <a:spcPts val="0"/>
              </a:spcAft>
              <a:buClr>
                <a:schemeClr val="dk1"/>
              </a:buClr>
              <a:buSzPts val="4900"/>
              <a:buFont typeface="Avenir"/>
              <a:buNone/>
            </a:pPr>
            <a:r>
              <a:t/>
            </a:r>
            <a:endParaRPr sz="4900"/>
          </a:p>
          <a:p>
            <a:pPr indent="0" lvl="0" marL="0" rtl="0" algn="ctr">
              <a:lnSpc>
                <a:spcPct val="90000"/>
              </a:lnSpc>
              <a:spcBef>
                <a:spcPts val="0"/>
              </a:spcBef>
              <a:spcAft>
                <a:spcPts val="0"/>
              </a:spcAft>
              <a:buClr>
                <a:schemeClr val="dk1"/>
              </a:buClr>
              <a:buSzPts val="4900"/>
              <a:buFont typeface="Avenir"/>
              <a:buNone/>
            </a:pPr>
            <a:r>
              <a:rPr lang="en-US" sz="4900"/>
              <a:t> </a:t>
            </a:r>
            <a:r>
              <a:rPr b="1" lang="en-US" sz="4900"/>
              <a:t>DEPT XXX</a:t>
            </a:r>
            <a:endParaRPr/>
          </a:p>
          <a:p>
            <a:pPr indent="0" lvl="0" marL="0" rtl="0" algn="ctr">
              <a:lnSpc>
                <a:spcPct val="90000"/>
              </a:lnSpc>
              <a:spcBef>
                <a:spcPts val="0"/>
              </a:spcBef>
              <a:spcAft>
                <a:spcPts val="0"/>
              </a:spcAft>
              <a:buClr>
                <a:schemeClr val="dk1"/>
              </a:buClr>
              <a:buSzPts val="4900"/>
              <a:buFont typeface="Avenir"/>
              <a:buNone/>
            </a:pPr>
            <a:r>
              <a:rPr lang="en-US" sz="4900"/>
              <a:t>COURSE TITLE</a:t>
            </a:r>
            <a:endParaRPr/>
          </a:p>
        </p:txBody>
      </p:sp>
      <p:sp>
        <p:nvSpPr>
          <p:cNvPr id="92" name="Google Shape;92;p2"/>
          <p:cNvSpPr txBox="1"/>
          <p:nvPr>
            <p:ph idx="1" type="subTitle"/>
          </p:nvPr>
        </p:nvSpPr>
        <p:spPr>
          <a:xfrm>
            <a:off x="2098037" y="6272941"/>
            <a:ext cx="8808721" cy="89859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None/>
            </a:pPr>
            <a:r>
              <a:rPr lang="en-US" sz="3200"/>
              <a:t>Instructor Name</a:t>
            </a:r>
            <a:r>
              <a:rPr lang="en-US" sz="3200">
                <a:latin typeface="Arial"/>
                <a:ea typeface="Arial"/>
                <a:cs typeface="Arial"/>
                <a:sym typeface="Arial"/>
              </a:rPr>
              <a:t>, Instructor</a:t>
            </a:r>
            <a:endParaRPr/>
          </a:p>
          <a:p>
            <a:pPr indent="0" lvl="0" marL="0" rtl="0" algn="ctr">
              <a:lnSpc>
                <a:spcPct val="90000"/>
              </a:lnSpc>
              <a:spcBef>
                <a:spcPts val="1067"/>
              </a:spcBef>
              <a:spcAft>
                <a:spcPts val="0"/>
              </a:spcAft>
              <a:buClr>
                <a:schemeClr val="dk1"/>
              </a:buClr>
              <a:buSzPts val="3200"/>
              <a:buNone/>
            </a:pPr>
            <a:r>
              <a:rPr lang="en-US" sz="3200"/>
              <a:t>Teaching Assistant Name, TA</a:t>
            </a:r>
            <a:endParaRPr sz="3200"/>
          </a:p>
          <a:p>
            <a:pPr indent="0" lvl="0" marL="0" rtl="0" algn="ctr">
              <a:lnSpc>
                <a:spcPct val="90000"/>
              </a:lnSpc>
              <a:spcBef>
                <a:spcPts val="1067"/>
              </a:spcBef>
              <a:spcAft>
                <a:spcPts val="0"/>
              </a:spcAft>
              <a:buClr>
                <a:schemeClr val="dk1"/>
              </a:buClr>
              <a:buSzPts val="3200"/>
              <a:buNone/>
            </a:pPr>
            <a:r>
              <a:rPr lang="en-US" sz="3200"/>
              <a:t>ULA Names</a:t>
            </a:r>
            <a:endParaRPr sz="3200"/>
          </a:p>
        </p:txBody>
      </p:sp>
      <p:sp>
        <p:nvSpPr>
          <p:cNvPr id="93" name="Google Shape;93;p2"/>
          <p:cNvSpPr/>
          <p:nvPr/>
        </p:nvSpPr>
        <p:spPr>
          <a:xfrm>
            <a:off x="3966464" y="7857473"/>
            <a:ext cx="5071872" cy="3901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4" name="Google Shape;94;p2"/>
          <p:cNvSpPr txBox="1"/>
          <p:nvPr>
            <p:ph idx="12" type="sldNum"/>
          </p:nvPr>
        </p:nvSpPr>
        <p:spPr>
          <a:xfrm>
            <a:off x="11188286" y="9040142"/>
            <a:ext cx="1353406" cy="519289"/>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a:solidFill>
                  <a:srgbClr val="7F7F7F"/>
                </a:solidFill>
              </a:rPr>
              <a:t>‹#›</a:t>
            </a:fld>
            <a:endParaRPr>
              <a:solidFill>
                <a:srgbClr val="7F7F7F"/>
              </a:solidFill>
            </a:endParaRPr>
          </a:p>
        </p:txBody>
      </p:sp>
      <p:pic>
        <p:nvPicPr>
          <p:cNvPr id="95" name="Google Shape;95;p2" title="Screenshot 2025-08-08 at 8.51.10 AM.png"/>
          <p:cNvPicPr preferRelativeResize="0"/>
          <p:nvPr/>
        </p:nvPicPr>
        <p:blipFill rotWithShape="1">
          <a:blip r:embed="rId3">
            <a:alphaModFix/>
          </a:blip>
          <a:srcRect b="0" l="-4430" r="-4419" t="0"/>
          <a:stretch/>
        </p:blipFill>
        <p:spPr>
          <a:xfrm>
            <a:off x="11035013" y="9148875"/>
            <a:ext cx="1885950" cy="533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11"/>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11"/>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Final Takewaways</a:t>
            </a:r>
            <a:endParaRPr sz="6700">
              <a:solidFill>
                <a:schemeClr val="dk1"/>
              </a:solidFill>
            </a:endParaRPr>
          </a:p>
        </p:txBody>
      </p:sp>
      <p:sp>
        <p:nvSpPr>
          <p:cNvPr id="184" name="Google Shape;184;p11"/>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5" name="Google Shape;185;p11"/>
          <p:cNvSpPr txBox="1"/>
          <p:nvPr/>
        </p:nvSpPr>
        <p:spPr>
          <a:xfrm>
            <a:off x="894050" y="2610450"/>
            <a:ext cx="11216700" cy="69309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l">
              <a:lnSpc>
                <a:spcPct val="90000"/>
              </a:lnSpc>
              <a:spcBef>
                <a:spcPts val="0"/>
              </a:spcBef>
              <a:spcAft>
                <a:spcPts val="0"/>
              </a:spcAft>
              <a:buClr>
                <a:srgbClr val="000000"/>
              </a:buClr>
              <a:buSzPct val="100000"/>
              <a:buFont typeface="Arial"/>
              <a:buNone/>
            </a:pPr>
            <a:r>
              <a:rPr b="0" i="0" lang="en-US" sz="4700" u="sng" cap="none" strike="noStrike">
                <a:solidFill>
                  <a:schemeClr val="dk1"/>
                </a:solidFill>
                <a:latin typeface="Arial"/>
                <a:ea typeface="Arial"/>
                <a:cs typeface="Arial"/>
                <a:sym typeface="Arial"/>
              </a:rPr>
              <a:t>Pros: </a:t>
            </a:r>
            <a:endParaRPr b="0" i="0" sz="1400" u="sng" cap="none" strike="noStrike">
              <a:solidFill>
                <a:srgbClr val="000000"/>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Algorithms can </a:t>
            </a:r>
            <a:r>
              <a:rPr b="1" i="0" lang="en-US" sz="3050" u="none" cap="none" strike="noStrike">
                <a:solidFill>
                  <a:schemeClr val="dk1"/>
                </a:solidFill>
                <a:latin typeface="Arial"/>
                <a:ea typeface="Arial"/>
                <a:cs typeface="Arial"/>
                <a:sym typeface="Arial"/>
              </a:rPr>
              <a:t>help reduce workload and synthesize large amounts of data</a:t>
            </a:r>
            <a:r>
              <a:rPr b="0" i="0" lang="en-US" sz="3050" u="none" cap="none" strike="noStrike">
                <a:solidFill>
                  <a:schemeClr val="dk1"/>
                </a:solidFill>
                <a:latin typeface="Arial"/>
                <a:ea typeface="Arial"/>
                <a:cs typeface="Arial"/>
                <a:sym typeface="Arial"/>
              </a:rPr>
              <a:t>. </a:t>
            </a:r>
            <a:endParaRPr b="0" i="0" sz="3050" u="none" cap="none" strike="noStrike">
              <a:solidFill>
                <a:srgbClr val="000000"/>
              </a:solidFill>
              <a:latin typeface="Arial"/>
              <a:ea typeface="Arial"/>
              <a:cs typeface="Arial"/>
              <a:sym typeface="Arial"/>
            </a:endParaRPr>
          </a:p>
          <a:p>
            <a:pPr indent="-233115" lvl="0" marL="243847"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When implemented appropriately and thoughtfully, </a:t>
            </a:r>
            <a:r>
              <a:rPr b="1" i="0" lang="en-US" sz="3050" u="none" cap="none" strike="noStrike">
                <a:solidFill>
                  <a:schemeClr val="dk1"/>
                </a:solidFill>
                <a:latin typeface="Arial"/>
                <a:ea typeface="Arial"/>
                <a:cs typeface="Arial"/>
                <a:sym typeface="Arial"/>
              </a:rPr>
              <a:t>algorithms may help uncover patterns in candidates. </a:t>
            </a:r>
            <a:endParaRPr b="0" i="0" sz="305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000000"/>
              </a:buClr>
              <a:buSzPct val="1000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000000"/>
              </a:buClr>
              <a:buSzPct val="100000"/>
              <a:buFont typeface="Arial"/>
              <a:buNone/>
            </a:pPr>
            <a:r>
              <a:rPr b="0" i="0" lang="en-US" sz="4700" u="sng" cap="none" strike="noStrike">
                <a:solidFill>
                  <a:schemeClr val="dk1"/>
                </a:solidFill>
                <a:latin typeface="Arial"/>
                <a:ea typeface="Arial"/>
                <a:cs typeface="Arial"/>
                <a:sym typeface="Arial"/>
              </a:rPr>
              <a:t>Cons: </a:t>
            </a:r>
            <a:endParaRPr b="0" i="0" sz="3800" u="sng" cap="none" strike="noStrike">
              <a:solidFill>
                <a:schemeClr val="dk1"/>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Algorithms reflect the data they are given. </a:t>
            </a:r>
            <a:r>
              <a:rPr b="1" i="0" lang="en-US" sz="3050" u="none" cap="none" strike="noStrike">
                <a:solidFill>
                  <a:schemeClr val="dk1"/>
                </a:solidFill>
                <a:latin typeface="Arial"/>
                <a:ea typeface="Arial"/>
                <a:cs typeface="Arial"/>
                <a:sym typeface="Arial"/>
              </a:rPr>
              <a:t>Bias in the data implies there is bias in the model. </a:t>
            </a:r>
            <a:endParaRPr b="0" i="0" sz="3050" u="none" cap="none" strike="noStrike">
              <a:solidFill>
                <a:srgbClr val="000000"/>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As we learned in Day 4, </a:t>
            </a:r>
            <a:r>
              <a:rPr b="1" i="0" lang="en-US" sz="3050" u="none" cap="none" strike="noStrike">
                <a:solidFill>
                  <a:schemeClr val="dk1"/>
                </a:solidFill>
                <a:latin typeface="Arial"/>
                <a:ea typeface="Arial"/>
                <a:cs typeface="Arial"/>
                <a:sym typeface="Arial"/>
              </a:rPr>
              <a:t>all data contains bias</a:t>
            </a:r>
            <a:r>
              <a:rPr b="0" i="0" lang="en-US" sz="3050" u="none" cap="none" strike="noStrike">
                <a:solidFill>
                  <a:schemeClr val="dk1"/>
                </a:solidFill>
                <a:latin typeface="Arial"/>
                <a:ea typeface="Arial"/>
                <a:cs typeface="Arial"/>
                <a:sym typeface="Arial"/>
              </a:rPr>
              <a:t>!</a:t>
            </a:r>
            <a:endParaRPr b="0" i="0" sz="3050" u="none" cap="none" strike="noStrike">
              <a:solidFill>
                <a:srgbClr val="000000"/>
              </a:solidFill>
              <a:latin typeface="Arial"/>
              <a:ea typeface="Arial"/>
              <a:cs typeface="Arial"/>
              <a:sym typeface="Arial"/>
            </a:endParaRPr>
          </a:p>
          <a:p>
            <a:pPr indent="-233115" lvl="0" marL="243848"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t>
            </a:r>
            <a:r>
              <a:rPr b="1" i="0" lang="en-US" sz="3050" u="none" cap="none" strike="noStrike">
                <a:solidFill>
                  <a:schemeClr val="dk1"/>
                </a:solidFill>
                <a:latin typeface="Arial"/>
                <a:ea typeface="Arial"/>
                <a:cs typeface="Arial"/>
                <a:sym typeface="Arial"/>
              </a:rPr>
              <a:t>Bias goes beyond gender</a:t>
            </a:r>
            <a:r>
              <a:rPr b="0" i="0" lang="en-US" sz="3050" u="none" cap="none" strike="noStrike">
                <a:solidFill>
                  <a:schemeClr val="dk1"/>
                </a:solidFill>
                <a:latin typeface="Arial"/>
                <a:ea typeface="Arial"/>
                <a:cs typeface="Arial"/>
                <a:sym typeface="Arial"/>
              </a:rPr>
              <a:t>, as we talked about in this case. It can also portray ageism, ableism, racism, socioeconomic status, etc. Similarly, algorithms can favor key words in resumes that might not be present in resumes of candidates that are highly qualified.</a:t>
            </a:r>
            <a:endParaRPr b="0" i="0" sz="3050" u="none" cap="none" strike="noStrike">
              <a:solidFill>
                <a:srgbClr val="000000"/>
              </a:solidFill>
              <a:latin typeface="Arial"/>
              <a:ea typeface="Arial"/>
              <a:cs typeface="Arial"/>
              <a:sym typeface="Arial"/>
            </a:endParaRPr>
          </a:p>
          <a:p>
            <a:pPr indent="-233115" lvl="0" marL="243847" marR="0" rtl="0" algn="l">
              <a:lnSpc>
                <a:spcPct val="90000"/>
              </a:lnSpc>
              <a:spcBef>
                <a:spcPts val="1067"/>
              </a:spcBef>
              <a:spcAft>
                <a:spcPts val="0"/>
              </a:spcAft>
              <a:buClr>
                <a:schemeClr val="dk1"/>
              </a:buClr>
              <a:buSzPct val="100000"/>
              <a:buFont typeface="Arial"/>
              <a:buChar char="•"/>
            </a:pPr>
            <a:r>
              <a:rPr b="0" i="0" lang="en-US" sz="3050" u="none" cap="none" strike="noStrike">
                <a:solidFill>
                  <a:schemeClr val="dk1"/>
                </a:solidFill>
                <a:latin typeface="Arial"/>
                <a:ea typeface="Arial"/>
                <a:cs typeface="Arial"/>
                <a:sym typeface="Arial"/>
              </a:rPr>
              <a:t> </a:t>
            </a:r>
            <a:r>
              <a:rPr b="1" i="0" lang="en-US" sz="3050" u="none" cap="none" strike="noStrike">
                <a:solidFill>
                  <a:schemeClr val="dk1"/>
                </a:solidFill>
                <a:latin typeface="Arial"/>
                <a:ea typeface="Arial"/>
                <a:cs typeface="Arial"/>
                <a:sym typeface="Arial"/>
              </a:rPr>
              <a:t>Not using data that explicitly contains race, sex, or other identities does not mean that our algorithms will not negatively impact certain groups.</a:t>
            </a:r>
            <a:r>
              <a:rPr b="0" i="0" lang="en-US" sz="3050" u="none" cap="none" strike="noStrike">
                <a:solidFill>
                  <a:schemeClr val="dk1"/>
                </a:solidFill>
                <a:latin typeface="Arial"/>
                <a:ea typeface="Arial"/>
                <a:cs typeface="Arial"/>
                <a:sym typeface="Arial"/>
              </a:rPr>
              <a:t> These groups tend to be the most marginalized and underrepresented.</a:t>
            </a:r>
            <a:endParaRPr b="0" i="0" sz="305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A collage of a baby hippo&#10;&#10;Description automatically generated" id="100" name="Google Shape;100;p3"/>
          <p:cNvPicPr preferRelativeResize="0"/>
          <p:nvPr/>
        </p:nvPicPr>
        <p:blipFill rotWithShape="1">
          <a:blip r:embed="rId3">
            <a:alphaModFix/>
          </a:blip>
          <a:srcRect b="0" l="0" r="0" t="0"/>
          <a:stretch/>
        </p:blipFill>
        <p:spPr>
          <a:xfrm>
            <a:off x="2616200" y="1524000"/>
            <a:ext cx="7772400" cy="7772400"/>
          </a:xfrm>
          <a:prstGeom prst="rect">
            <a:avLst/>
          </a:prstGeom>
          <a:noFill/>
          <a:ln>
            <a:noFill/>
          </a:ln>
        </p:spPr>
      </p:pic>
      <p:sp>
        <p:nvSpPr>
          <p:cNvPr id="101" name="Google Shape;101;p3"/>
          <p:cNvSpPr txBox="1"/>
          <p:nvPr/>
        </p:nvSpPr>
        <p:spPr>
          <a:xfrm>
            <a:off x="2616200" y="685800"/>
            <a:ext cx="888492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Avenir"/>
                <a:ea typeface="Avenir"/>
                <a:cs typeface="Avenir"/>
                <a:sym typeface="Avenir"/>
              </a:rPr>
              <a:t>Which Moo Deng are you today?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4"/>
          <p:cNvSpPr/>
          <p:nvPr/>
        </p:nvSpPr>
        <p:spPr>
          <a:xfrm>
            <a:off x="-1"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4"/>
          <p:cNvSpPr txBox="1"/>
          <p:nvPr>
            <p:ph type="title"/>
          </p:nvPr>
        </p:nvSpPr>
        <p:spPr>
          <a:xfrm>
            <a:off x="894080" y="792445"/>
            <a:ext cx="11216640" cy="161208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400"/>
              <a:buFont typeface="Avenir"/>
              <a:buNone/>
            </a:pPr>
            <a:r>
              <a:rPr lang="en-US" sz="6400">
                <a:solidFill>
                  <a:schemeClr val="dk1"/>
                </a:solidFill>
              </a:rPr>
              <a:t>Reminders!</a:t>
            </a:r>
            <a:endParaRPr/>
          </a:p>
        </p:txBody>
      </p:sp>
      <p:sp>
        <p:nvSpPr>
          <p:cNvPr id="108" name="Google Shape;108;p4"/>
          <p:cNvSpPr txBox="1"/>
          <p:nvPr>
            <p:ph idx="12" type="sldNum"/>
          </p:nvPr>
        </p:nvSpPr>
        <p:spPr>
          <a:xfrm>
            <a:off x="9184640" y="9040142"/>
            <a:ext cx="2926080" cy="519289"/>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SzPts val="1200"/>
              <a:buNone/>
            </a:pP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grpSp>
        <p:nvGrpSpPr>
          <p:cNvPr id="109" name="Google Shape;109;p4"/>
          <p:cNvGrpSpPr/>
          <p:nvPr/>
        </p:nvGrpSpPr>
        <p:grpSpPr>
          <a:xfrm>
            <a:off x="894080" y="2603982"/>
            <a:ext cx="11216640" cy="6184238"/>
            <a:chOff x="0" y="3022"/>
            <a:chExt cx="11216640" cy="6184238"/>
          </a:xfrm>
        </p:grpSpPr>
        <p:cxnSp>
          <p:nvCxnSpPr>
            <p:cNvPr id="110" name="Google Shape;110;p4"/>
            <p:cNvCxnSpPr/>
            <p:nvPr/>
          </p:nvCxnSpPr>
          <p:spPr>
            <a:xfrm>
              <a:off x="0" y="3022"/>
              <a:ext cx="1121664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1" name="Google Shape;111;p4"/>
            <p:cNvSpPr/>
            <p:nvPr/>
          </p:nvSpPr>
          <p:spPr>
            <a:xfrm>
              <a:off x="0" y="3022"/>
              <a:ext cx="11216640" cy="10307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
            <p:cNvSpPr txBox="1"/>
            <p:nvPr/>
          </p:nvSpPr>
          <p:spPr>
            <a:xfrm>
              <a:off x="0" y="3022"/>
              <a:ext cx="11216640" cy="1030706"/>
            </a:xfrm>
            <a:prstGeom prst="rect">
              <a:avLst/>
            </a:prstGeom>
            <a:noFill/>
            <a:ln>
              <a:noFill/>
            </a:ln>
          </p:spPr>
          <p:txBody>
            <a:bodyPr anchorCtr="0" anchor="t" bIns="80000" lIns="80000" spcFirstLastPara="1" rIns="80000" wrap="square" tIns="80000">
              <a:noAutofit/>
            </a:bodyPr>
            <a:lstStyle/>
            <a:p>
              <a:pPr indent="0" lvl="0" marL="0" marR="0" rtl="0" algn="l">
                <a:lnSpc>
                  <a:spcPct val="100000"/>
                </a:lnSpc>
                <a:spcBef>
                  <a:spcPts val="0"/>
                </a:spcBef>
                <a:spcAft>
                  <a:spcPts val="0"/>
                </a:spcAft>
                <a:buClr>
                  <a:schemeClr val="dk1"/>
                </a:buClr>
                <a:buSzPts val="2100"/>
                <a:buFont typeface="Arial"/>
                <a:buNone/>
              </a:pPr>
              <a:r>
                <a:rPr b="1" i="0" lang="en-US" sz="2100" u="none" cap="none" strike="noStrike">
                  <a:solidFill>
                    <a:schemeClr val="dk1"/>
                  </a:solidFill>
                  <a:latin typeface="Arial"/>
                  <a:ea typeface="Arial"/>
                  <a:cs typeface="Arial"/>
                  <a:sym typeface="Arial"/>
                </a:rPr>
                <a:t>It's the last week! </a:t>
              </a:r>
              <a:r>
                <a:rPr b="0" i="0" lang="en-US" sz="2100" u="none" cap="none" strike="noStrike">
                  <a:solidFill>
                    <a:schemeClr val="dk1"/>
                  </a:solidFill>
                  <a:latin typeface="Arial"/>
                  <a:ea typeface="Arial"/>
                  <a:cs typeface="Arial"/>
                  <a:sym typeface="Arial"/>
                </a:rPr>
                <a:t>I am rapidly posting grades, please check feedback and reach out ASAP if you have any questions. Final grades are due Monday at 4pm so we’re both on crunches.</a:t>
              </a:r>
              <a:endParaRPr b="1" i="0" sz="2100" u="none" cap="none" strike="noStrike">
                <a:solidFill>
                  <a:schemeClr val="dk1"/>
                </a:solidFill>
                <a:latin typeface="Arial"/>
                <a:ea typeface="Arial"/>
                <a:cs typeface="Arial"/>
                <a:sym typeface="Arial"/>
              </a:endParaRPr>
            </a:p>
          </p:txBody>
        </p:sp>
        <p:cxnSp>
          <p:nvCxnSpPr>
            <p:cNvPr id="113" name="Google Shape;113;p4"/>
            <p:cNvCxnSpPr/>
            <p:nvPr/>
          </p:nvCxnSpPr>
          <p:spPr>
            <a:xfrm>
              <a:off x="0" y="1033729"/>
              <a:ext cx="1121664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4" name="Google Shape;114;p4"/>
            <p:cNvSpPr/>
            <p:nvPr/>
          </p:nvSpPr>
          <p:spPr>
            <a:xfrm>
              <a:off x="0" y="1033729"/>
              <a:ext cx="11216640" cy="10307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
            <p:cNvSpPr txBox="1"/>
            <p:nvPr/>
          </p:nvSpPr>
          <p:spPr>
            <a:xfrm>
              <a:off x="0" y="1033729"/>
              <a:ext cx="11216640" cy="1030706"/>
            </a:xfrm>
            <a:prstGeom prst="rect">
              <a:avLst/>
            </a:prstGeom>
            <a:noFill/>
            <a:ln>
              <a:noFill/>
            </a:ln>
          </p:spPr>
          <p:txBody>
            <a:bodyPr anchorCtr="0" anchor="t" bIns="80000" lIns="80000" spcFirstLastPara="1" rIns="80000" wrap="square" tIns="80000">
              <a:noAutofit/>
            </a:bodyPr>
            <a:lstStyle/>
            <a:p>
              <a:pPr indent="0" lvl="0" marL="0" marR="0" rtl="0" algn="l">
                <a:lnSpc>
                  <a:spcPct val="10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Your project is due TONIGHT!!!!</a:t>
              </a:r>
              <a:endParaRPr b="0" i="0" sz="1400" u="none" cap="none" strike="noStrike">
                <a:solidFill>
                  <a:srgbClr val="000000"/>
                </a:solidFill>
                <a:latin typeface="Arial"/>
                <a:ea typeface="Arial"/>
                <a:cs typeface="Arial"/>
                <a:sym typeface="Arial"/>
              </a:endParaRPr>
            </a:p>
          </p:txBody>
        </p:sp>
        <p:cxnSp>
          <p:nvCxnSpPr>
            <p:cNvPr id="116" name="Google Shape;116;p4"/>
            <p:cNvCxnSpPr/>
            <p:nvPr/>
          </p:nvCxnSpPr>
          <p:spPr>
            <a:xfrm>
              <a:off x="0" y="2064435"/>
              <a:ext cx="1121664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17" name="Google Shape;117;p4"/>
            <p:cNvSpPr/>
            <p:nvPr/>
          </p:nvSpPr>
          <p:spPr>
            <a:xfrm>
              <a:off x="0" y="2064435"/>
              <a:ext cx="11216640" cy="10307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txBox="1"/>
            <p:nvPr/>
          </p:nvSpPr>
          <p:spPr>
            <a:xfrm>
              <a:off x="0" y="2064435"/>
              <a:ext cx="11216640" cy="1030706"/>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If you haven't submitted assignments, do so ASAP.</a:t>
              </a:r>
              <a:endParaRPr b="0" i="0" sz="1400" u="none" cap="none" strike="noStrike">
                <a:solidFill>
                  <a:srgbClr val="000000"/>
                </a:solidFill>
                <a:latin typeface="Arial"/>
                <a:ea typeface="Arial"/>
                <a:cs typeface="Arial"/>
                <a:sym typeface="Arial"/>
              </a:endParaRPr>
            </a:p>
          </p:txBody>
        </p:sp>
        <p:cxnSp>
          <p:nvCxnSpPr>
            <p:cNvPr id="119" name="Google Shape;119;p4"/>
            <p:cNvCxnSpPr/>
            <p:nvPr/>
          </p:nvCxnSpPr>
          <p:spPr>
            <a:xfrm>
              <a:off x="0" y="3095141"/>
              <a:ext cx="1121664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0" name="Google Shape;120;p4"/>
            <p:cNvSpPr/>
            <p:nvPr/>
          </p:nvSpPr>
          <p:spPr>
            <a:xfrm>
              <a:off x="0" y="3095142"/>
              <a:ext cx="11216640" cy="10307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0" y="3095142"/>
              <a:ext cx="11216640" cy="1030706"/>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Lowest quiz will still be dropped (highest 3 grades)</a:t>
              </a:r>
              <a:endParaRPr b="0" i="0" sz="1400" u="none" cap="none" strike="noStrike">
                <a:solidFill>
                  <a:srgbClr val="000000"/>
                </a:solidFill>
                <a:latin typeface="Arial"/>
                <a:ea typeface="Arial"/>
                <a:cs typeface="Arial"/>
                <a:sym typeface="Arial"/>
              </a:endParaRPr>
            </a:p>
          </p:txBody>
        </p:sp>
        <p:cxnSp>
          <p:nvCxnSpPr>
            <p:cNvPr id="122" name="Google Shape;122;p4"/>
            <p:cNvCxnSpPr/>
            <p:nvPr/>
          </p:nvCxnSpPr>
          <p:spPr>
            <a:xfrm>
              <a:off x="0" y="4125848"/>
              <a:ext cx="1121664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3" name="Google Shape;123;p4"/>
            <p:cNvSpPr/>
            <p:nvPr/>
          </p:nvSpPr>
          <p:spPr>
            <a:xfrm>
              <a:off x="0" y="4125848"/>
              <a:ext cx="11216640" cy="10307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
            <p:cNvSpPr txBox="1"/>
            <p:nvPr/>
          </p:nvSpPr>
          <p:spPr>
            <a:xfrm>
              <a:off x="0" y="4125848"/>
              <a:ext cx="11216640" cy="1030706"/>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Watch out for my post-semester survey!</a:t>
              </a:r>
              <a:endParaRPr b="0" i="0" sz="1400" u="none" cap="none" strike="noStrike">
                <a:solidFill>
                  <a:srgbClr val="000000"/>
                </a:solidFill>
                <a:latin typeface="Arial"/>
                <a:ea typeface="Arial"/>
                <a:cs typeface="Arial"/>
                <a:sym typeface="Arial"/>
              </a:endParaRPr>
            </a:p>
          </p:txBody>
        </p:sp>
        <p:cxnSp>
          <p:nvCxnSpPr>
            <p:cNvPr id="125" name="Google Shape;125;p4"/>
            <p:cNvCxnSpPr/>
            <p:nvPr/>
          </p:nvCxnSpPr>
          <p:spPr>
            <a:xfrm>
              <a:off x="0" y="5156554"/>
              <a:ext cx="11216640" cy="0"/>
            </a:xfrm>
            <a:prstGeom prst="straightConnector1">
              <a:avLst/>
            </a:prstGeom>
            <a:solidFill>
              <a:schemeClr val="accent2"/>
            </a:solidFill>
            <a:ln cap="flat" cmpd="sng" w="12700">
              <a:solidFill>
                <a:schemeClr val="accent2"/>
              </a:solidFill>
              <a:prstDash val="solid"/>
              <a:miter lim="800000"/>
              <a:headEnd len="sm" w="sm" type="none"/>
              <a:tailEnd len="sm" w="sm" type="none"/>
            </a:ln>
          </p:spPr>
        </p:cxnSp>
        <p:sp>
          <p:nvSpPr>
            <p:cNvPr id="126" name="Google Shape;126;p4"/>
            <p:cNvSpPr/>
            <p:nvPr/>
          </p:nvSpPr>
          <p:spPr>
            <a:xfrm>
              <a:off x="0" y="5156554"/>
              <a:ext cx="11216640" cy="10307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txBox="1"/>
            <p:nvPr/>
          </p:nvSpPr>
          <p:spPr>
            <a:xfrm>
              <a:off x="0" y="5156554"/>
              <a:ext cx="11216640" cy="1030706"/>
            </a:xfrm>
            <a:prstGeom prst="rect">
              <a:avLst/>
            </a:prstGeom>
            <a:noFill/>
            <a:ln>
              <a:noFill/>
            </a:ln>
          </p:spPr>
          <p:txBody>
            <a:bodyPr anchorCtr="0" anchor="t" bIns="80000" lIns="80000" spcFirstLastPara="1" rIns="80000" wrap="square" tIns="80000">
              <a:noAutofit/>
            </a:bodyPr>
            <a:lstStyle/>
            <a:p>
              <a:pPr indent="0" lvl="0" marL="0" marR="0" rtl="0" algn="l">
                <a:lnSpc>
                  <a:spcPct val="90000"/>
                </a:lnSpc>
                <a:spcBef>
                  <a:spcPts val="0"/>
                </a:spcBef>
                <a:spcAft>
                  <a:spcPts val="0"/>
                </a:spcAft>
                <a:buClr>
                  <a:schemeClr val="dk1"/>
                </a:buClr>
                <a:buSzPts val="2100"/>
                <a:buFont typeface="Arial"/>
                <a:buNone/>
              </a:pPr>
              <a:r>
                <a:rPr b="0" i="0" lang="en-US" sz="2100" u="none" cap="none" strike="noStrike">
                  <a:solidFill>
                    <a:schemeClr val="dk1"/>
                  </a:solidFill>
                  <a:latin typeface="Arial"/>
                  <a:ea typeface="Arial"/>
                  <a:cs typeface="Arial"/>
                  <a:sym typeface="Arial"/>
                </a:rPr>
                <a:t>The Student Perceptions of Learning Survey (SPLS) survey opened last Friday- please fill it out! You’ll get an email notification with the link.</a:t>
              </a:r>
              <a:endParaRPr b="0" i="0" sz="21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5"/>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5"/>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Avenir"/>
              <a:buNone/>
            </a:pPr>
            <a:r>
              <a:rPr lang="en-US" sz="6600">
                <a:solidFill>
                  <a:schemeClr val="dk1"/>
                </a:solidFill>
              </a:rPr>
              <a:t>This Week</a:t>
            </a:r>
            <a:endParaRPr/>
          </a:p>
        </p:txBody>
      </p:sp>
      <p:sp>
        <p:nvSpPr>
          <p:cNvPr id="134" name="Google Shape;134;p5"/>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idx="12" type="sldNum"/>
          </p:nvPr>
        </p:nvSpPr>
        <p:spPr>
          <a:xfrm>
            <a:off x="9184640" y="9040142"/>
            <a:ext cx="2926080" cy="51928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fld id="{00000000-1234-1234-1234-123412341234}" type="slidenum">
              <a:rPr lang="en-US" sz="1400">
                <a:latin typeface="Arial"/>
                <a:ea typeface="Arial"/>
                <a:cs typeface="Arial"/>
                <a:sym typeface="Arial"/>
              </a:rPr>
              <a:t>‹#›</a:t>
            </a:fld>
            <a:endParaRPr sz="1400">
              <a:latin typeface="Arial"/>
              <a:ea typeface="Arial"/>
              <a:cs typeface="Arial"/>
              <a:sym typeface="Arial"/>
            </a:endParaRPr>
          </a:p>
        </p:txBody>
      </p:sp>
      <p:graphicFrame>
        <p:nvGraphicFramePr>
          <p:cNvPr id="136" name="Google Shape;136;p5"/>
          <p:cNvGraphicFramePr/>
          <p:nvPr/>
        </p:nvGraphicFramePr>
        <p:xfrm>
          <a:off x="1421764" y="3636835"/>
          <a:ext cx="3000000" cy="3000000"/>
        </p:xfrm>
        <a:graphic>
          <a:graphicData uri="http://schemas.openxmlformats.org/drawingml/2006/table">
            <a:tbl>
              <a:tblPr>
                <a:noFill/>
                <a:tableStyleId>{02B5CAD5-2380-4EA2-92A8-2983D14C443F}</a:tableStyleId>
              </a:tblPr>
              <a:tblGrid>
                <a:gridCol w="2302500"/>
                <a:gridCol w="1221450"/>
                <a:gridCol w="6331875"/>
              </a:tblGrid>
              <a:tr h="200025">
                <a:tc>
                  <a:txBody>
                    <a:bodyPr/>
                    <a:lstStyle/>
                    <a:p>
                      <a:pPr indent="0" lvl="0" marL="0" marR="0" rtl="0" algn="ctr">
                        <a:lnSpc>
                          <a:spcPct val="100000"/>
                        </a:lnSpc>
                        <a:spcBef>
                          <a:spcPts val="0"/>
                        </a:spcBef>
                        <a:spcAft>
                          <a:spcPts val="0"/>
                        </a:spcAft>
                        <a:buClr>
                          <a:srgbClr val="000000"/>
                        </a:buClr>
                        <a:buSzPts val="2800"/>
                        <a:buFont typeface="Arial"/>
                        <a:buNone/>
                      </a:pPr>
                      <a:r>
                        <a:rPr b="0" lang="en-US" sz="2800" u="none" cap="none" strike="noStrike"/>
                        <a:t>Monday, August, 12</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b="0" lang="en-US" sz="2800" u="none" cap="none" strike="noStrike"/>
                        <a:t>24</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b="0" lang="en-US" sz="2800" u="none" cap="none" strike="noStrike"/>
                        <a:t>Agent-based modeling 2</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00000"/>
                        </a:lnSpc>
                        <a:spcBef>
                          <a:spcPts val="0"/>
                        </a:spcBef>
                        <a:spcAft>
                          <a:spcPts val="0"/>
                        </a:spcAft>
                        <a:buClr>
                          <a:srgbClr val="000000"/>
                        </a:buClr>
                        <a:buSzPts val="2800"/>
                        <a:buFont typeface="Arial"/>
                        <a:buNone/>
                      </a:pPr>
                      <a:r>
                        <a:rPr b="0" lang="en-US" sz="2800" u="none" cap="none" strike="noStrike"/>
                        <a:t>Tuesday, August, 13</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b="0" lang="en-US" sz="2800" u="none" cap="none" strike="noStrike"/>
                        <a:t>25</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b="0" lang="en-US" sz="2800" u="none" cap="none" strike="noStrike"/>
                        <a:t>In-class project workday</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Wednesday, August, 14</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26</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b="1" lang="en-US" sz="2800" u="none" cap="none" strike="noStrike"/>
                        <a:t>Algorithmic Bias Activity</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Thursday, August, 15</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27</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800"/>
                        <a:buFont typeface="Arial"/>
                        <a:buNone/>
                      </a:pPr>
                      <a:r>
                        <a:rPr lang="en-US" sz="2800" u="none" cap="none" strike="noStrike"/>
                        <a:t>In-class project presentations (last day)</a:t>
                      </a:r>
                      <a:endParaRPr sz="14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6"/>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6"/>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Norms</a:t>
            </a:r>
            <a:endParaRPr sz="6700">
              <a:solidFill>
                <a:schemeClr val="dk1"/>
              </a:solidFill>
            </a:endParaRPr>
          </a:p>
        </p:txBody>
      </p:sp>
      <p:sp>
        <p:nvSpPr>
          <p:cNvPr id="143" name="Google Shape;143;p6"/>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4" name="Google Shape;144;p6"/>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Make space, take space: share the air</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Listen to understand, not to judge</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Speak for yourself, not for others</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Avoid generalizations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Respect others’ experiences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Consider whose viewpoints are not included in our conversations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Use both/and rather than either/or thinking</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“Yes, and” language</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Be aware of, and work to deconstruct, the existing power dynamics in the room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7"/>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7"/>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PCA Day 25</a:t>
            </a:r>
            <a:endParaRPr sz="6700">
              <a:solidFill>
                <a:schemeClr val="dk1"/>
              </a:solidFill>
            </a:endParaRPr>
          </a:p>
        </p:txBody>
      </p:sp>
      <p:sp>
        <p:nvSpPr>
          <p:cNvPr id="151" name="Google Shape;151;p7"/>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p7"/>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Survival of the Best Fit</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Algorithmic Bias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pic>
        <p:nvPicPr>
          <p:cNvPr id="153" name="Google Shape;153;p7"/>
          <p:cNvPicPr preferRelativeResize="0"/>
          <p:nvPr/>
        </p:nvPicPr>
        <p:blipFill rotWithShape="1">
          <a:blip r:embed="rId3">
            <a:alphaModFix/>
          </a:blip>
          <a:srcRect b="0" l="0" r="0" t="0"/>
          <a:stretch/>
        </p:blipFill>
        <p:spPr>
          <a:xfrm>
            <a:off x="0" y="4808379"/>
            <a:ext cx="13004800" cy="49452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8"/>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8"/>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Plan for Today!</a:t>
            </a:r>
            <a:endParaRPr sz="6700">
              <a:solidFill>
                <a:schemeClr val="dk1"/>
              </a:solidFill>
            </a:endParaRPr>
          </a:p>
        </p:txBody>
      </p:sp>
      <p:sp>
        <p:nvSpPr>
          <p:cNvPr id="160" name="Google Shape;160;p8"/>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1" name="Google Shape;161;p8"/>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First, you’re going to spend time discussing Survival of the Best Fit with your group</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We’ll come back together to discuss in about 10 minutes!</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Each group should have one idea or reflection they want to share with the rest of the class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After, you’ll look at code in the wild - how was data for the simulation generated?</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 This is in a separate notebook than the ICA - </a:t>
            </a:r>
            <a:r>
              <a:rPr b="1" i="0" lang="en-US" sz="2560" u="none" cap="none" strike="noStrike">
                <a:solidFill>
                  <a:schemeClr val="dk1"/>
                </a:solidFill>
                <a:latin typeface="Arial"/>
                <a:ea typeface="Arial"/>
                <a:cs typeface="Arial"/>
                <a:sym typeface="Arial"/>
              </a:rPr>
              <a:t>you will turn in both</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Dive further into algorithmic bias - real world example of bias!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We’ll come back together at the end!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9"/>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7" name="Google Shape;167;p9"/>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Let’s Chat About the Game!</a:t>
            </a:r>
            <a:endParaRPr sz="6700">
              <a:solidFill>
                <a:schemeClr val="dk1"/>
              </a:solidFill>
            </a:endParaRPr>
          </a:p>
        </p:txBody>
      </p:sp>
      <p:sp>
        <p:nvSpPr>
          <p:cNvPr id="168" name="Google Shape;168;p9"/>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9" name="Google Shape;169;p9"/>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were some thoughts you had in your groups? </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How did the game make you feel? How did this change when you started getting timed?</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was the intent of using an algorithm to help hire candidates? Was it malicious?</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was the impact of using an algorithm to help hire candidates? Was it positive? How did it go wrong?</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do you expect to find in the data file?</a:t>
            </a:r>
            <a:endParaRPr b="0" i="0" sz="1400" u="none" cap="none" strike="noStrike">
              <a:solidFill>
                <a:srgbClr val="000000"/>
              </a:solidFill>
              <a:latin typeface="Arial"/>
              <a:ea typeface="Arial"/>
              <a:cs typeface="Arial"/>
              <a:sym typeface="Arial"/>
            </a:endParaRPr>
          </a:p>
          <a:p>
            <a:pPr indent="-54173" lvl="0" marL="243848"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3" name="Shape 173"/>
        <p:cNvGrpSpPr/>
        <p:nvPr/>
      </p:nvGrpSpPr>
      <p:grpSpPr>
        <a:xfrm>
          <a:off x="0" y="0"/>
          <a:ext cx="0" cy="0"/>
          <a:chOff x="0" y="0"/>
          <a:chExt cx="0" cy="0"/>
        </a:xfrm>
      </p:grpSpPr>
      <p:sp>
        <p:nvSpPr>
          <p:cNvPr id="174" name="Google Shape;174;p10"/>
          <p:cNvSpPr/>
          <p:nvPr/>
        </p:nvSpPr>
        <p:spPr>
          <a:xfrm>
            <a:off x="0" y="0"/>
            <a:ext cx="13001548" cy="97536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10"/>
          <p:cNvSpPr txBox="1"/>
          <p:nvPr>
            <p:ph type="title"/>
          </p:nvPr>
        </p:nvSpPr>
        <p:spPr>
          <a:xfrm>
            <a:off x="894080" y="519288"/>
            <a:ext cx="11216640" cy="18852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700"/>
              <a:buFont typeface="Avenir"/>
              <a:buNone/>
            </a:pPr>
            <a:r>
              <a:rPr lang="en-US" sz="6700">
                <a:solidFill>
                  <a:schemeClr val="dk1"/>
                </a:solidFill>
              </a:rPr>
              <a:t>Final Discussions</a:t>
            </a:r>
            <a:endParaRPr sz="6700">
              <a:solidFill>
                <a:schemeClr val="dk1"/>
              </a:solidFill>
            </a:endParaRPr>
          </a:p>
        </p:txBody>
      </p:sp>
      <p:sp>
        <p:nvSpPr>
          <p:cNvPr id="176" name="Google Shape;176;p10"/>
          <p:cNvSpPr/>
          <p:nvPr/>
        </p:nvSpPr>
        <p:spPr>
          <a:xfrm>
            <a:off x="713638" y="2385597"/>
            <a:ext cx="11577523" cy="26009"/>
          </a:xfrm>
          <a:custGeom>
            <a:rect b="b" l="l" r="r" t="t"/>
            <a:pathLst>
              <a:path extrusionOk="0" fill="none" h="26009" w="11577523">
                <a:moveTo>
                  <a:pt x="0" y="0"/>
                </a:moveTo>
                <a:cubicBezTo>
                  <a:pt x="117045" y="13900"/>
                  <a:pt x="227601" y="5827"/>
                  <a:pt x="333705" y="0"/>
                </a:cubicBezTo>
                <a:cubicBezTo>
                  <a:pt x="439810" y="-5827"/>
                  <a:pt x="759341" y="37854"/>
                  <a:pt x="1130511" y="0"/>
                </a:cubicBezTo>
                <a:cubicBezTo>
                  <a:pt x="1501681" y="-37854"/>
                  <a:pt x="1306825" y="9077"/>
                  <a:pt x="1464216" y="0"/>
                </a:cubicBezTo>
                <a:cubicBezTo>
                  <a:pt x="1621608" y="-9077"/>
                  <a:pt x="1705762" y="2643"/>
                  <a:pt x="1797921" y="0"/>
                </a:cubicBezTo>
                <a:cubicBezTo>
                  <a:pt x="1890081" y="-2643"/>
                  <a:pt x="2363138" y="42038"/>
                  <a:pt x="2710502" y="0"/>
                </a:cubicBezTo>
                <a:cubicBezTo>
                  <a:pt x="3057866" y="-42038"/>
                  <a:pt x="3061197" y="-17842"/>
                  <a:pt x="3391533" y="0"/>
                </a:cubicBezTo>
                <a:cubicBezTo>
                  <a:pt x="3721869" y="17842"/>
                  <a:pt x="3648611" y="-3727"/>
                  <a:pt x="3725238" y="0"/>
                </a:cubicBezTo>
                <a:cubicBezTo>
                  <a:pt x="3801865" y="3727"/>
                  <a:pt x="4191790" y="-1405"/>
                  <a:pt x="4406269" y="0"/>
                </a:cubicBezTo>
                <a:cubicBezTo>
                  <a:pt x="4620748" y="1405"/>
                  <a:pt x="5076379" y="37870"/>
                  <a:pt x="5318850" y="0"/>
                </a:cubicBezTo>
                <a:cubicBezTo>
                  <a:pt x="5561321" y="-37870"/>
                  <a:pt x="5733710" y="27272"/>
                  <a:pt x="5884106" y="0"/>
                </a:cubicBezTo>
                <a:cubicBezTo>
                  <a:pt x="6034502" y="-27272"/>
                  <a:pt x="6298088" y="-22813"/>
                  <a:pt x="6449361" y="0"/>
                </a:cubicBezTo>
                <a:cubicBezTo>
                  <a:pt x="6600634" y="22813"/>
                  <a:pt x="6966869" y="-4785"/>
                  <a:pt x="7130392" y="0"/>
                </a:cubicBezTo>
                <a:cubicBezTo>
                  <a:pt x="7293915" y="4785"/>
                  <a:pt x="7660968" y="5831"/>
                  <a:pt x="7927198" y="0"/>
                </a:cubicBezTo>
                <a:cubicBezTo>
                  <a:pt x="8193428" y="-5831"/>
                  <a:pt x="8485021" y="-20132"/>
                  <a:pt x="8724004" y="0"/>
                </a:cubicBezTo>
                <a:cubicBezTo>
                  <a:pt x="8962987" y="20132"/>
                  <a:pt x="9303587" y="-19578"/>
                  <a:pt x="9520810" y="0"/>
                </a:cubicBezTo>
                <a:cubicBezTo>
                  <a:pt x="9738033" y="19578"/>
                  <a:pt x="9984240" y="34820"/>
                  <a:pt x="10433391" y="0"/>
                </a:cubicBezTo>
                <a:cubicBezTo>
                  <a:pt x="10882542" y="-34820"/>
                  <a:pt x="11047910" y="32214"/>
                  <a:pt x="11577523" y="0"/>
                </a:cubicBezTo>
                <a:cubicBezTo>
                  <a:pt x="11576836" y="7694"/>
                  <a:pt x="11577896" y="14512"/>
                  <a:pt x="11577523" y="26009"/>
                </a:cubicBezTo>
                <a:cubicBezTo>
                  <a:pt x="11388971" y="58936"/>
                  <a:pt x="11149584" y="-7156"/>
                  <a:pt x="10780717" y="26009"/>
                </a:cubicBezTo>
                <a:cubicBezTo>
                  <a:pt x="10411850" y="59174"/>
                  <a:pt x="10593245" y="41940"/>
                  <a:pt x="10447012" y="26009"/>
                </a:cubicBezTo>
                <a:cubicBezTo>
                  <a:pt x="10300779" y="10078"/>
                  <a:pt x="9919390" y="21465"/>
                  <a:pt x="9765981" y="26009"/>
                </a:cubicBezTo>
                <a:cubicBezTo>
                  <a:pt x="9612572" y="30553"/>
                  <a:pt x="9451112" y="52791"/>
                  <a:pt x="9200726" y="26009"/>
                </a:cubicBezTo>
                <a:cubicBezTo>
                  <a:pt x="8950340" y="-773"/>
                  <a:pt x="8761293" y="52964"/>
                  <a:pt x="8635470" y="26009"/>
                </a:cubicBezTo>
                <a:cubicBezTo>
                  <a:pt x="8509647" y="-946"/>
                  <a:pt x="8233316" y="43170"/>
                  <a:pt x="8070215" y="26009"/>
                </a:cubicBezTo>
                <a:cubicBezTo>
                  <a:pt x="7907115" y="8848"/>
                  <a:pt x="7632989" y="44685"/>
                  <a:pt x="7504959" y="26009"/>
                </a:cubicBezTo>
                <a:cubicBezTo>
                  <a:pt x="7376929" y="7333"/>
                  <a:pt x="6956951" y="-1614"/>
                  <a:pt x="6708153" y="26009"/>
                </a:cubicBezTo>
                <a:cubicBezTo>
                  <a:pt x="6459355" y="53632"/>
                  <a:pt x="6226104" y="50780"/>
                  <a:pt x="6027122" y="26009"/>
                </a:cubicBezTo>
                <a:cubicBezTo>
                  <a:pt x="5828140" y="1238"/>
                  <a:pt x="5815880" y="13267"/>
                  <a:pt x="5693417" y="26009"/>
                </a:cubicBezTo>
                <a:cubicBezTo>
                  <a:pt x="5570955" y="38751"/>
                  <a:pt x="5391636" y="35133"/>
                  <a:pt x="5128162" y="26009"/>
                </a:cubicBezTo>
                <a:cubicBezTo>
                  <a:pt x="4864689" y="16885"/>
                  <a:pt x="4596693" y="7027"/>
                  <a:pt x="4331356" y="26009"/>
                </a:cubicBezTo>
                <a:cubicBezTo>
                  <a:pt x="4066019" y="44991"/>
                  <a:pt x="4029455" y="40920"/>
                  <a:pt x="3881875" y="26009"/>
                </a:cubicBezTo>
                <a:cubicBezTo>
                  <a:pt x="3734295" y="11098"/>
                  <a:pt x="3400222" y="46204"/>
                  <a:pt x="2969294" y="26009"/>
                </a:cubicBezTo>
                <a:cubicBezTo>
                  <a:pt x="2538366" y="5814"/>
                  <a:pt x="2294681" y="71298"/>
                  <a:pt x="2056713" y="26009"/>
                </a:cubicBezTo>
                <a:cubicBezTo>
                  <a:pt x="1818745" y="-19280"/>
                  <a:pt x="1587318" y="55711"/>
                  <a:pt x="1375682" y="26009"/>
                </a:cubicBezTo>
                <a:cubicBezTo>
                  <a:pt x="1164046" y="-3693"/>
                  <a:pt x="512413" y="-4759"/>
                  <a:pt x="0" y="26009"/>
                </a:cubicBezTo>
                <a:cubicBezTo>
                  <a:pt x="879" y="19220"/>
                  <a:pt x="843" y="8873"/>
                  <a:pt x="0" y="0"/>
                </a:cubicBezTo>
                <a:close/>
              </a:path>
              <a:path extrusionOk="0" h="26009" w="11577523">
                <a:moveTo>
                  <a:pt x="0" y="0"/>
                </a:moveTo>
                <a:cubicBezTo>
                  <a:pt x="277822" y="18177"/>
                  <a:pt x="347695" y="23962"/>
                  <a:pt x="565256" y="0"/>
                </a:cubicBezTo>
                <a:cubicBezTo>
                  <a:pt x="782817" y="-23962"/>
                  <a:pt x="798802" y="11742"/>
                  <a:pt x="898961" y="0"/>
                </a:cubicBezTo>
                <a:cubicBezTo>
                  <a:pt x="999121" y="-11742"/>
                  <a:pt x="1392949" y="22214"/>
                  <a:pt x="1811542" y="0"/>
                </a:cubicBezTo>
                <a:cubicBezTo>
                  <a:pt x="2230135" y="-22214"/>
                  <a:pt x="2134056" y="-21769"/>
                  <a:pt x="2376797" y="0"/>
                </a:cubicBezTo>
                <a:cubicBezTo>
                  <a:pt x="2619539" y="21769"/>
                  <a:pt x="2669856" y="-14026"/>
                  <a:pt x="2942053" y="0"/>
                </a:cubicBezTo>
                <a:cubicBezTo>
                  <a:pt x="3214250" y="14026"/>
                  <a:pt x="3473729" y="40972"/>
                  <a:pt x="3854634" y="0"/>
                </a:cubicBezTo>
                <a:cubicBezTo>
                  <a:pt x="4235539" y="-40972"/>
                  <a:pt x="4173410" y="-3519"/>
                  <a:pt x="4304114" y="0"/>
                </a:cubicBezTo>
                <a:cubicBezTo>
                  <a:pt x="4434818" y="3519"/>
                  <a:pt x="5010963" y="-744"/>
                  <a:pt x="5216696" y="0"/>
                </a:cubicBezTo>
                <a:cubicBezTo>
                  <a:pt x="5422429" y="744"/>
                  <a:pt x="5728215" y="33264"/>
                  <a:pt x="6129277" y="0"/>
                </a:cubicBezTo>
                <a:cubicBezTo>
                  <a:pt x="6530339" y="-33264"/>
                  <a:pt x="6659332" y="22517"/>
                  <a:pt x="6810308" y="0"/>
                </a:cubicBezTo>
                <a:cubicBezTo>
                  <a:pt x="6961284" y="-22517"/>
                  <a:pt x="7348312" y="-4563"/>
                  <a:pt x="7722889" y="0"/>
                </a:cubicBezTo>
                <a:cubicBezTo>
                  <a:pt x="8097466" y="4563"/>
                  <a:pt x="8081735" y="-19595"/>
                  <a:pt x="8288144" y="0"/>
                </a:cubicBezTo>
                <a:cubicBezTo>
                  <a:pt x="8494553" y="19595"/>
                  <a:pt x="8627569" y="-13730"/>
                  <a:pt x="8853400" y="0"/>
                </a:cubicBezTo>
                <a:cubicBezTo>
                  <a:pt x="9079231" y="13730"/>
                  <a:pt x="9351037" y="-39253"/>
                  <a:pt x="9650206" y="0"/>
                </a:cubicBezTo>
                <a:cubicBezTo>
                  <a:pt x="9949375" y="39253"/>
                  <a:pt x="9978673" y="-21361"/>
                  <a:pt x="10215461" y="0"/>
                </a:cubicBezTo>
                <a:cubicBezTo>
                  <a:pt x="10452250" y="21361"/>
                  <a:pt x="11184086" y="-67383"/>
                  <a:pt x="11577523" y="0"/>
                </a:cubicBezTo>
                <a:cubicBezTo>
                  <a:pt x="11576319" y="7126"/>
                  <a:pt x="11577166" y="14830"/>
                  <a:pt x="11577523" y="26009"/>
                </a:cubicBezTo>
                <a:cubicBezTo>
                  <a:pt x="11269416" y="10670"/>
                  <a:pt x="10940202" y="54180"/>
                  <a:pt x="10780717" y="26009"/>
                </a:cubicBezTo>
                <a:cubicBezTo>
                  <a:pt x="10621232" y="-2162"/>
                  <a:pt x="10523509" y="13178"/>
                  <a:pt x="10447012" y="26009"/>
                </a:cubicBezTo>
                <a:cubicBezTo>
                  <a:pt x="10370516" y="38840"/>
                  <a:pt x="10127363" y="16772"/>
                  <a:pt x="9997532" y="26009"/>
                </a:cubicBezTo>
                <a:cubicBezTo>
                  <a:pt x="9867701" y="35246"/>
                  <a:pt x="9488635" y="-16578"/>
                  <a:pt x="9084950" y="26009"/>
                </a:cubicBezTo>
                <a:cubicBezTo>
                  <a:pt x="8681265" y="68596"/>
                  <a:pt x="8734993" y="24755"/>
                  <a:pt x="8403920" y="26009"/>
                </a:cubicBezTo>
                <a:cubicBezTo>
                  <a:pt x="8072847" y="27264"/>
                  <a:pt x="8151436" y="17108"/>
                  <a:pt x="7954439" y="26009"/>
                </a:cubicBezTo>
                <a:cubicBezTo>
                  <a:pt x="7757442" y="34910"/>
                  <a:pt x="7417720" y="53012"/>
                  <a:pt x="7273409" y="26009"/>
                </a:cubicBezTo>
                <a:cubicBezTo>
                  <a:pt x="7129098" y="-994"/>
                  <a:pt x="7065563" y="15488"/>
                  <a:pt x="6939703" y="26009"/>
                </a:cubicBezTo>
                <a:cubicBezTo>
                  <a:pt x="6813843" y="36530"/>
                  <a:pt x="6746587" y="38620"/>
                  <a:pt x="6605998" y="26009"/>
                </a:cubicBezTo>
                <a:cubicBezTo>
                  <a:pt x="6465410" y="13398"/>
                  <a:pt x="6072896" y="55941"/>
                  <a:pt x="5924968" y="26009"/>
                </a:cubicBezTo>
                <a:cubicBezTo>
                  <a:pt x="5777040" y="-3923"/>
                  <a:pt x="5578817" y="10369"/>
                  <a:pt x="5475487" y="26009"/>
                </a:cubicBezTo>
                <a:cubicBezTo>
                  <a:pt x="5372157" y="41649"/>
                  <a:pt x="5067768" y="13946"/>
                  <a:pt x="4678681" y="26009"/>
                </a:cubicBezTo>
                <a:cubicBezTo>
                  <a:pt x="4289594" y="38072"/>
                  <a:pt x="4375575" y="9451"/>
                  <a:pt x="4229201" y="26009"/>
                </a:cubicBezTo>
                <a:cubicBezTo>
                  <a:pt x="4082827" y="42567"/>
                  <a:pt x="3663564" y="62050"/>
                  <a:pt x="3432395" y="26009"/>
                </a:cubicBezTo>
                <a:cubicBezTo>
                  <a:pt x="3201226" y="-10032"/>
                  <a:pt x="3244034" y="21047"/>
                  <a:pt x="3098690" y="26009"/>
                </a:cubicBezTo>
                <a:cubicBezTo>
                  <a:pt x="2953346" y="30971"/>
                  <a:pt x="2599979" y="-11819"/>
                  <a:pt x="2301884" y="26009"/>
                </a:cubicBezTo>
                <a:cubicBezTo>
                  <a:pt x="2003789" y="63837"/>
                  <a:pt x="2046425" y="9517"/>
                  <a:pt x="1852404" y="26009"/>
                </a:cubicBezTo>
                <a:cubicBezTo>
                  <a:pt x="1658383" y="42501"/>
                  <a:pt x="1669653" y="33829"/>
                  <a:pt x="1518699" y="26009"/>
                </a:cubicBezTo>
                <a:cubicBezTo>
                  <a:pt x="1367746" y="18189"/>
                  <a:pt x="1252075" y="36252"/>
                  <a:pt x="1069218" y="26009"/>
                </a:cubicBezTo>
                <a:cubicBezTo>
                  <a:pt x="886361" y="15766"/>
                  <a:pt x="511616" y="-13980"/>
                  <a:pt x="0" y="26009"/>
                </a:cubicBezTo>
                <a:cubicBezTo>
                  <a:pt x="37" y="15460"/>
                  <a:pt x="630" y="6699"/>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10"/>
          <p:cNvSpPr txBox="1"/>
          <p:nvPr/>
        </p:nvSpPr>
        <p:spPr>
          <a:xfrm>
            <a:off x="894080" y="2809522"/>
            <a:ext cx="11216640" cy="5810077"/>
          </a:xfrm>
          <a:prstGeom prst="rect">
            <a:avLst/>
          </a:prstGeom>
          <a:noFill/>
          <a:ln>
            <a:noFill/>
          </a:ln>
        </p:spPr>
        <p:txBody>
          <a:bodyPr anchorCtr="0" anchor="t" bIns="45700" lIns="91425" spcFirstLastPara="1" rIns="91425" wrap="square" tIns="45700">
            <a:normAutofit/>
          </a:bodyPr>
          <a:lstStyle/>
          <a:p>
            <a:pPr indent="-243848" lvl="0" marL="243848" marR="0" rtl="0" algn="l">
              <a:lnSpc>
                <a:spcPct val="90000"/>
              </a:lnSpc>
              <a:spcBef>
                <a:spcPts val="0"/>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Did anything surprise you about the data generation code?</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How much code were you able to understand or recognize?</a:t>
            </a:r>
            <a:endParaRPr b="0" i="0" sz="1400" u="none" cap="none" strike="noStrike">
              <a:solidFill>
                <a:srgbClr val="000000"/>
              </a:solidFill>
              <a:latin typeface="Arial"/>
              <a:ea typeface="Arial"/>
              <a:cs typeface="Arial"/>
              <a:sym typeface="Arial"/>
            </a:endParaRPr>
          </a:p>
          <a:p>
            <a:pPr indent="-243848" lvl="1" marL="731543" marR="0" rtl="0" algn="l">
              <a:lnSpc>
                <a:spcPct val="90000"/>
              </a:lnSpc>
              <a:spcBef>
                <a:spcPts val="533"/>
              </a:spcBef>
              <a:spcAft>
                <a:spcPts val="0"/>
              </a:spcAft>
              <a:buClr>
                <a:schemeClr val="dk1"/>
              </a:buClr>
              <a:buSzPts val="2560"/>
              <a:buFont typeface="Arial"/>
              <a:buChar char="•"/>
            </a:pPr>
            <a:r>
              <a:rPr b="0" i="0" lang="en-US" sz="2560" u="none" cap="none" strike="noStrike">
                <a:solidFill>
                  <a:schemeClr val="dk1"/>
                </a:solidFill>
                <a:latin typeface="Arial"/>
                <a:ea typeface="Arial"/>
                <a:cs typeface="Arial"/>
                <a:sym typeface="Arial"/>
              </a:rPr>
              <a:t> Even if it is not all of it give yourself a pat on the back!</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What connections can you make between the simulation and the real-world example we explored?</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How may this affect how you engage with algorithms? What might we do differently?</a:t>
            </a:r>
            <a:endParaRPr b="0" i="0" sz="1400" u="none" cap="none" strike="noStrike">
              <a:solidFill>
                <a:srgbClr val="000000"/>
              </a:solidFill>
              <a:latin typeface="Arial"/>
              <a:ea typeface="Arial"/>
              <a:cs typeface="Arial"/>
              <a:sym typeface="Arial"/>
            </a:endParaRPr>
          </a:p>
          <a:p>
            <a:pPr indent="-243848" lvl="0" marL="243848" marR="0" rtl="0" algn="l">
              <a:lnSpc>
                <a:spcPct val="90000"/>
              </a:lnSpc>
              <a:spcBef>
                <a:spcPts val="1067"/>
              </a:spcBef>
              <a:spcAft>
                <a:spcPts val="0"/>
              </a:spcAft>
              <a:buClr>
                <a:schemeClr val="dk1"/>
              </a:buClr>
              <a:buSzPts val="2987"/>
              <a:buFont typeface="Arial"/>
              <a:buChar char="•"/>
            </a:pPr>
            <a:r>
              <a:rPr b="0" i="0" lang="en-US" sz="2987" u="none" cap="none" strike="noStrike">
                <a:solidFill>
                  <a:schemeClr val="dk1"/>
                </a:solidFill>
                <a:latin typeface="Arial"/>
                <a:ea typeface="Arial"/>
                <a:cs typeface="Arial"/>
                <a:sym typeface="Arial"/>
              </a:rPr>
              <a:t> Any last thoughts or insights?</a:t>
            </a:r>
            <a:endParaRPr b="0" i="0" sz="1400" u="none" cap="none" strike="noStrike">
              <a:solidFill>
                <a:srgbClr val="000000"/>
              </a:solidFill>
              <a:latin typeface="Arial"/>
              <a:ea typeface="Arial"/>
              <a:cs typeface="Arial"/>
              <a:sym typeface="Arial"/>
            </a:endParaRPr>
          </a:p>
          <a:p>
            <a:pPr indent="0" lvl="1" marL="487695" marR="0" rtl="0" algn="l">
              <a:lnSpc>
                <a:spcPct val="90000"/>
              </a:lnSpc>
              <a:spcBef>
                <a:spcPts val="533"/>
              </a:spcBef>
              <a:spcAft>
                <a:spcPts val="0"/>
              </a:spcAft>
              <a:buClr>
                <a:srgbClr val="5E5E5E"/>
              </a:buClr>
              <a:buSzPts val="2560"/>
              <a:buFont typeface="Arial"/>
              <a:buNone/>
            </a:pPr>
            <a:r>
              <a:t/>
            </a:r>
            <a:endParaRPr b="0" i="0" sz="2560" u="none" cap="none" strike="noStrike">
              <a:solidFill>
                <a:schemeClr val="dk1"/>
              </a:solidFill>
              <a:latin typeface="Arial"/>
              <a:ea typeface="Arial"/>
              <a:cs typeface="Arial"/>
              <a:sym typeface="Arial"/>
            </a:endParaRPr>
          </a:p>
          <a:p>
            <a:pPr indent="-54173" lvl="0" marL="243848"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a:p>
            <a:pPr indent="0" lvl="0" marL="0" marR="0" rtl="0" algn="l">
              <a:lnSpc>
                <a:spcPct val="90000"/>
              </a:lnSpc>
              <a:spcBef>
                <a:spcPts val="1067"/>
              </a:spcBef>
              <a:spcAft>
                <a:spcPts val="0"/>
              </a:spcAft>
              <a:buClr>
                <a:srgbClr val="5E5E5E"/>
              </a:buClr>
              <a:buSzPts val="2987"/>
              <a:buFont typeface="Arial"/>
              <a:buNone/>
            </a:pPr>
            <a:r>
              <a:t/>
            </a:r>
            <a:endParaRPr b="0" i="0" sz="2987"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phPaper">
  <a:themeElements>
    <a:clrScheme name="GraphPaper">
      <a:dk1>
        <a:srgbClr val="000000"/>
      </a:dk1>
      <a:lt1>
        <a:srgbClr val="FFFFFF"/>
      </a:lt1>
      <a:dk2>
        <a:srgbClr val="5A554C"/>
      </a:dk2>
      <a:lt2>
        <a:srgbClr val="D8D7D7"/>
      </a:lt2>
      <a:accent1>
        <a:srgbClr val="3E93D7"/>
      </a:accent1>
      <a:accent2>
        <a:srgbClr val="67AB3C"/>
      </a:accent2>
      <a:accent3>
        <a:srgbClr val="D5A530"/>
      </a:accent3>
      <a:accent4>
        <a:srgbClr val="E17B2E"/>
      </a:accent4>
      <a:accent5>
        <a:srgbClr val="CC487C"/>
      </a:accent5>
      <a:accent6>
        <a:srgbClr val="4D45AC"/>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