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9753600" cx="13004800"/>
  <p:notesSz cx="6858000" cy="9144000"/>
  <p:embeddedFontLst>
    <p:embeddedFont>
      <p:font typeface="Helvetica Neue"/>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iY1JVtMa+lEu3Wqn6pb/fijy9u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HelveticaNeue-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HelveticaNeue-italic.fntdata"/><Relationship Id="rId14" Type="http://schemas.openxmlformats.org/officeDocument/2006/relationships/font" Target="fonts/HelveticaNeue-bold.fntdata"/><Relationship Id="rId17" Type="http://customschemas.google.com/relationships/presentationmetadata" Target="metadata"/><Relationship Id="rId16"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opening 5 slides should take anywhere from 10-20 minutes, especially if you add additional housekeeping slides.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3" name="Google Shape;10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11" name="Google Shape;11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0" name="Google Shape;12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For after the first 10 minutes of class when groups are discussing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Last 15 or so minutes of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625600" y="1596249"/>
            <a:ext cx="9753600" cy="339569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400"/>
              <a:buFont typeface="Avenir"/>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idx="1" type="subTitle"/>
          </p:nvPr>
        </p:nvSpPr>
        <p:spPr>
          <a:xfrm>
            <a:off x="1625600" y="5122898"/>
            <a:ext cx="9753600" cy="23548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67"/>
              </a:spcBef>
              <a:spcAft>
                <a:spcPts val="0"/>
              </a:spcAft>
              <a:buClr>
                <a:schemeClr val="dk1"/>
              </a:buClr>
              <a:buSzPts val="2560"/>
              <a:buNone/>
              <a:defRPr sz="2560"/>
            </a:lvl1pPr>
            <a:lvl2pPr lvl="1" algn="ctr">
              <a:lnSpc>
                <a:spcPct val="90000"/>
              </a:lnSpc>
              <a:spcBef>
                <a:spcPts val="533"/>
              </a:spcBef>
              <a:spcAft>
                <a:spcPts val="0"/>
              </a:spcAft>
              <a:buClr>
                <a:schemeClr val="dk1"/>
              </a:buClr>
              <a:buSzPts val="2133"/>
              <a:buNone/>
              <a:defRPr sz="2133"/>
            </a:lvl2pPr>
            <a:lvl3pPr lvl="2" algn="ctr">
              <a:lnSpc>
                <a:spcPct val="90000"/>
              </a:lnSpc>
              <a:spcBef>
                <a:spcPts val="533"/>
              </a:spcBef>
              <a:spcAft>
                <a:spcPts val="0"/>
              </a:spcAft>
              <a:buClr>
                <a:schemeClr val="dk1"/>
              </a:buClr>
              <a:buSzPts val="1920"/>
              <a:buNone/>
              <a:defRPr sz="1920"/>
            </a:lvl3pPr>
            <a:lvl4pPr lvl="3" algn="ctr">
              <a:lnSpc>
                <a:spcPct val="90000"/>
              </a:lnSpc>
              <a:spcBef>
                <a:spcPts val="533"/>
              </a:spcBef>
              <a:spcAft>
                <a:spcPts val="0"/>
              </a:spcAft>
              <a:buClr>
                <a:schemeClr val="dk1"/>
              </a:buClr>
              <a:buSzPts val="1707"/>
              <a:buNone/>
              <a:defRPr sz="1707"/>
            </a:lvl4pPr>
            <a:lvl5pPr lvl="4" algn="ctr">
              <a:lnSpc>
                <a:spcPct val="90000"/>
              </a:lnSpc>
              <a:spcBef>
                <a:spcPts val="533"/>
              </a:spcBef>
              <a:spcAft>
                <a:spcPts val="0"/>
              </a:spcAft>
              <a:buClr>
                <a:schemeClr val="dk1"/>
              </a:buClr>
              <a:buSzPts val="1707"/>
              <a:buNone/>
              <a:defRPr sz="1707"/>
            </a:lvl5pPr>
            <a:lvl6pPr lvl="5" algn="ctr">
              <a:lnSpc>
                <a:spcPct val="90000"/>
              </a:lnSpc>
              <a:spcBef>
                <a:spcPts val="533"/>
              </a:spcBef>
              <a:spcAft>
                <a:spcPts val="0"/>
              </a:spcAft>
              <a:buClr>
                <a:schemeClr val="dk1"/>
              </a:buClr>
              <a:buSzPts val="1707"/>
              <a:buNone/>
              <a:defRPr sz="1707"/>
            </a:lvl6pPr>
            <a:lvl7pPr lvl="6" algn="ctr">
              <a:lnSpc>
                <a:spcPct val="90000"/>
              </a:lnSpc>
              <a:spcBef>
                <a:spcPts val="533"/>
              </a:spcBef>
              <a:spcAft>
                <a:spcPts val="0"/>
              </a:spcAft>
              <a:buClr>
                <a:schemeClr val="dk1"/>
              </a:buClr>
              <a:buSzPts val="1707"/>
              <a:buNone/>
              <a:defRPr sz="1707"/>
            </a:lvl7pPr>
            <a:lvl8pPr lvl="7" algn="ctr">
              <a:lnSpc>
                <a:spcPct val="90000"/>
              </a:lnSpc>
              <a:spcBef>
                <a:spcPts val="533"/>
              </a:spcBef>
              <a:spcAft>
                <a:spcPts val="0"/>
              </a:spcAft>
              <a:buClr>
                <a:schemeClr val="dk1"/>
              </a:buClr>
              <a:buSzPts val="1707"/>
              <a:buNone/>
              <a:defRPr sz="1707"/>
            </a:lvl8pPr>
            <a:lvl9pPr lvl="8" algn="ctr">
              <a:lnSpc>
                <a:spcPct val="90000"/>
              </a:lnSpc>
              <a:spcBef>
                <a:spcPts val="533"/>
              </a:spcBef>
              <a:spcAft>
                <a:spcPts val="0"/>
              </a:spcAft>
              <a:buClr>
                <a:schemeClr val="dk1"/>
              </a:buClr>
              <a:buSzPts val="1707"/>
              <a:buNone/>
              <a:defRPr sz="1707"/>
            </a:lvl9pPr>
          </a:lstStyle>
          <a:p/>
        </p:txBody>
      </p:sp>
      <p:sp>
        <p:nvSpPr>
          <p:cNvPr id="14" name="Google Shape;14;p13"/>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895774" y="650240"/>
            <a:ext cx="4194386" cy="22758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413"/>
              <a:buFont typeface="Avenir"/>
              <a:buNone/>
              <a:defRPr sz="341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p:nvPr>
            <p:ph idx="2" type="pic"/>
          </p:nvPr>
        </p:nvSpPr>
        <p:spPr>
          <a:xfrm>
            <a:off x="5528734" y="1404338"/>
            <a:ext cx="6583680" cy="6931378"/>
          </a:xfrm>
          <a:prstGeom prst="rect">
            <a:avLst/>
          </a:prstGeom>
          <a:noFill/>
          <a:ln>
            <a:noFill/>
          </a:ln>
        </p:spPr>
      </p:sp>
      <p:sp>
        <p:nvSpPr>
          <p:cNvPr id="68" name="Google Shape;68;p22"/>
          <p:cNvSpPr txBox="1"/>
          <p:nvPr>
            <p:ph idx="1" type="body"/>
          </p:nvPr>
        </p:nvSpPr>
        <p:spPr>
          <a:xfrm>
            <a:off x="895774" y="2926080"/>
            <a:ext cx="4194386" cy="54209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67"/>
              </a:spcBef>
              <a:spcAft>
                <a:spcPts val="0"/>
              </a:spcAft>
              <a:buClr>
                <a:schemeClr val="dk1"/>
              </a:buClr>
              <a:buSzPts val="1707"/>
              <a:buNone/>
              <a:defRPr sz="1707"/>
            </a:lvl1pPr>
            <a:lvl2pPr indent="-228600" lvl="1" marL="914400" algn="l">
              <a:lnSpc>
                <a:spcPct val="90000"/>
              </a:lnSpc>
              <a:spcBef>
                <a:spcPts val="533"/>
              </a:spcBef>
              <a:spcAft>
                <a:spcPts val="0"/>
              </a:spcAft>
              <a:buClr>
                <a:schemeClr val="dk1"/>
              </a:buClr>
              <a:buSzPts val="1493"/>
              <a:buNone/>
              <a:defRPr sz="1493"/>
            </a:lvl2pPr>
            <a:lvl3pPr indent="-228600" lvl="2" marL="1371600" algn="l">
              <a:lnSpc>
                <a:spcPct val="90000"/>
              </a:lnSpc>
              <a:spcBef>
                <a:spcPts val="533"/>
              </a:spcBef>
              <a:spcAft>
                <a:spcPts val="0"/>
              </a:spcAft>
              <a:buClr>
                <a:schemeClr val="dk1"/>
              </a:buClr>
              <a:buSzPts val="1280"/>
              <a:buNone/>
              <a:defRPr sz="1280"/>
            </a:lvl3pPr>
            <a:lvl4pPr indent="-228600" lvl="3" marL="1828800" algn="l">
              <a:lnSpc>
                <a:spcPct val="90000"/>
              </a:lnSpc>
              <a:spcBef>
                <a:spcPts val="533"/>
              </a:spcBef>
              <a:spcAft>
                <a:spcPts val="0"/>
              </a:spcAft>
              <a:buClr>
                <a:schemeClr val="dk1"/>
              </a:buClr>
              <a:buSzPts val="1067"/>
              <a:buNone/>
              <a:defRPr sz="1067"/>
            </a:lvl4pPr>
            <a:lvl5pPr indent="-228600" lvl="4" marL="2286000" algn="l">
              <a:lnSpc>
                <a:spcPct val="90000"/>
              </a:lnSpc>
              <a:spcBef>
                <a:spcPts val="533"/>
              </a:spcBef>
              <a:spcAft>
                <a:spcPts val="0"/>
              </a:spcAft>
              <a:buClr>
                <a:schemeClr val="dk1"/>
              </a:buClr>
              <a:buSzPts val="1067"/>
              <a:buNone/>
              <a:defRPr sz="1067"/>
            </a:lvl5pPr>
            <a:lvl6pPr indent="-228600" lvl="5" marL="2743200" algn="l">
              <a:lnSpc>
                <a:spcPct val="90000"/>
              </a:lnSpc>
              <a:spcBef>
                <a:spcPts val="533"/>
              </a:spcBef>
              <a:spcAft>
                <a:spcPts val="0"/>
              </a:spcAft>
              <a:buClr>
                <a:schemeClr val="dk1"/>
              </a:buClr>
              <a:buSzPts val="1067"/>
              <a:buNone/>
              <a:defRPr sz="1067"/>
            </a:lvl6pPr>
            <a:lvl7pPr indent="-228600" lvl="6" marL="3200400" algn="l">
              <a:lnSpc>
                <a:spcPct val="90000"/>
              </a:lnSpc>
              <a:spcBef>
                <a:spcPts val="533"/>
              </a:spcBef>
              <a:spcAft>
                <a:spcPts val="0"/>
              </a:spcAft>
              <a:buClr>
                <a:schemeClr val="dk1"/>
              </a:buClr>
              <a:buSzPts val="1067"/>
              <a:buNone/>
              <a:defRPr sz="1067"/>
            </a:lvl7pPr>
            <a:lvl8pPr indent="-228600" lvl="7" marL="3657600" algn="l">
              <a:lnSpc>
                <a:spcPct val="90000"/>
              </a:lnSpc>
              <a:spcBef>
                <a:spcPts val="533"/>
              </a:spcBef>
              <a:spcAft>
                <a:spcPts val="0"/>
              </a:spcAft>
              <a:buClr>
                <a:schemeClr val="dk1"/>
              </a:buClr>
              <a:buSzPts val="1067"/>
              <a:buNone/>
              <a:defRPr sz="1067"/>
            </a:lvl8pPr>
            <a:lvl9pPr indent="-228600" lvl="8" marL="4114800" algn="l">
              <a:lnSpc>
                <a:spcPct val="90000"/>
              </a:lnSpc>
              <a:spcBef>
                <a:spcPts val="533"/>
              </a:spcBef>
              <a:spcAft>
                <a:spcPts val="0"/>
              </a:spcAft>
              <a:buClr>
                <a:schemeClr val="dk1"/>
              </a:buClr>
              <a:buSzPts val="1067"/>
              <a:buNone/>
              <a:defRPr sz="1067"/>
            </a:lvl9pPr>
          </a:lstStyle>
          <a:p/>
        </p:txBody>
      </p:sp>
      <p:sp>
        <p:nvSpPr>
          <p:cNvPr id="69" name="Google Shape;69;p22"/>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894080" y="519290"/>
            <a:ext cx="11216640" cy="18852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txBox="1"/>
          <p:nvPr>
            <p:ph idx="1" type="body"/>
          </p:nvPr>
        </p:nvSpPr>
        <p:spPr>
          <a:xfrm rot="5400000">
            <a:off x="3408115" y="82409"/>
            <a:ext cx="6188570" cy="112166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75" name="Google Shape;75;p23"/>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6575778" y="3250071"/>
            <a:ext cx="8265725" cy="2804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 type="body"/>
          </p:nvPr>
        </p:nvSpPr>
        <p:spPr>
          <a:xfrm rot="5400000">
            <a:off x="886178" y="527192"/>
            <a:ext cx="8265725" cy="82499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81" name="Google Shape;81;p24"/>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94080" y="519290"/>
            <a:ext cx="11216640" cy="18852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 type="body"/>
          </p:nvPr>
        </p:nvSpPr>
        <p:spPr>
          <a:xfrm>
            <a:off x="894080" y="2596444"/>
            <a:ext cx="11216640" cy="61885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20" name="Google Shape;20;p14"/>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23" name="Shape 23"/>
        <p:cNvGrpSpPr/>
        <p:nvPr/>
      </p:nvGrpSpPr>
      <p:grpSpPr>
        <a:xfrm>
          <a:off x="0" y="0"/>
          <a:ext cx="0" cy="0"/>
          <a:chOff x="0" y="0"/>
          <a:chExt cx="0" cy="0"/>
        </a:xfrm>
      </p:grpSpPr>
      <p:sp>
        <p:nvSpPr>
          <p:cNvPr id="24" name="Google Shape;24;p15"/>
          <p:cNvSpPr txBox="1"/>
          <p:nvPr>
            <p:ph type="title"/>
          </p:nvPr>
        </p:nvSpPr>
        <p:spPr>
          <a:xfrm>
            <a:off x="894080" y="519290"/>
            <a:ext cx="11216640" cy="18852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D544A"/>
              </a:buClr>
              <a:buSzPts val="4693"/>
              <a:buFont typeface="Avenir"/>
              <a:buNone/>
              <a:defRPr>
                <a:solidFill>
                  <a:srgbClr val="2D544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 type="body"/>
          </p:nvPr>
        </p:nvSpPr>
        <p:spPr>
          <a:xfrm>
            <a:off x="1270000" y="2768600"/>
            <a:ext cx="10464800" cy="5715000"/>
          </a:xfrm>
          <a:prstGeom prst="rect">
            <a:avLst/>
          </a:prstGeom>
          <a:noFill/>
          <a:ln>
            <a:noFill/>
          </a:ln>
        </p:spPr>
        <p:txBody>
          <a:bodyPr anchorCtr="0" anchor="t" bIns="45700" lIns="91425" spcFirstLastPara="1" rIns="91425" wrap="square" tIns="45700">
            <a:normAutofit/>
          </a:bodyPr>
          <a:lstStyle>
            <a:lvl1pPr indent="-418274" lvl="0" marL="457200" algn="l">
              <a:lnSpc>
                <a:spcPct val="90000"/>
              </a:lnSpc>
              <a:spcBef>
                <a:spcPts val="1067"/>
              </a:spcBef>
              <a:spcAft>
                <a:spcPts val="0"/>
              </a:spcAft>
              <a:buClr>
                <a:srgbClr val="5E5E5E"/>
              </a:buClr>
              <a:buSzPts val="2987"/>
              <a:buChar char="•"/>
              <a:defRPr>
                <a:solidFill>
                  <a:srgbClr val="5E5E5E"/>
                </a:solidFill>
              </a:defRPr>
            </a:lvl1pPr>
            <a:lvl2pPr indent="-391160" lvl="1" marL="914400" algn="l">
              <a:lnSpc>
                <a:spcPct val="90000"/>
              </a:lnSpc>
              <a:spcBef>
                <a:spcPts val="533"/>
              </a:spcBef>
              <a:spcAft>
                <a:spcPts val="0"/>
              </a:spcAft>
              <a:buClr>
                <a:srgbClr val="5E5E5E"/>
              </a:buClr>
              <a:buSzPts val="2560"/>
              <a:buChar char="•"/>
              <a:defRPr>
                <a:solidFill>
                  <a:srgbClr val="5E5E5E"/>
                </a:solidFill>
              </a:defRPr>
            </a:lvl2pPr>
            <a:lvl3pPr indent="-364045" lvl="2" marL="1371600" algn="l">
              <a:lnSpc>
                <a:spcPct val="90000"/>
              </a:lnSpc>
              <a:spcBef>
                <a:spcPts val="533"/>
              </a:spcBef>
              <a:spcAft>
                <a:spcPts val="0"/>
              </a:spcAft>
              <a:buClr>
                <a:srgbClr val="5E5E5E"/>
              </a:buClr>
              <a:buSzPts val="2133"/>
              <a:buChar char="•"/>
              <a:defRPr>
                <a:solidFill>
                  <a:srgbClr val="5E5E5E"/>
                </a:solidFill>
              </a:defRPr>
            </a:lvl3pPr>
            <a:lvl4pPr indent="-350519" lvl="3" marL="1828800" algn="l">
              <a:lnSpc>
                <a:spcPct val="90000"/>
              </a:lnSpc>
              <a:spcBef>
                <a:spcPts val="533"/>
              </a:spcBef>
              <a:spcAft>
                <a:spcPts val="0"/>
              </a:spcAft>
              <a:buClr>
                <a:srgbClr val="5E5E5E"/>
              </a:buClr>
              <a:buSzPts val="1920"/>
              <a:buChar char="•"/>
              <a:defRPr>
                <a:solidFill>
                  <a:srgbClr val="5E5E5E"/>
                </a:solidFill>
              </a:defRPr>
            </a:lvl4pPr>
            <a:lvl5pPr indent="-350520" lvl="4" marL="2286000" algn="l">
              <a:lnSpc>
                <a:spcPct val="90000"/>
              </a:lnSpc>
              <a:spcBef>
                <a:spcPts val="533"/>
              </a:spcBef>
              <a:spcAft>
                <a:spcPts val="0"/>
              </a:spcAft>
              <a:buClr>
                <a:srgbClr val="5E5E5E"/>
              </a:buClr>
              <a:buSzPts val="1920"/>
              <a:buChar char="•"/>
              <a:defRPr>
                <a:solidFill>
                  <a:srgbClr val="5E5E5E"/>
                </a:solidFill>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26" name="Google Shape;26;p15"/>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887307" y="2431628"/>
            <a:ext cx="11216640" cy="405722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Avenir"/>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 type="body"/>
          </p:nvPr>
        </p:nvSpPr>
        <p:spPr>
          <a:xfrm>
            <a:off x="887307" y="6527237"/>
            <a:ext cx="11216640" cy="21335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67"/>
              </a:spcBef>
              <a:spcAft>
                <a:spcPts val="0"/>
              </a:spcAft>
              <a:buClr>
                <a:srgbClr val="888888"/>
              </a:buClr>
              <a:buSzPts val="2560"/>
              <a:buNone/>
              <a:defRPr sz="2560">
                <a:solidFill>
                  <a:srgbClr val="888888"/>
                </a:solidFill>
              </a:defRPr>
            </a:lvl1pPr>
            <a:lvl2pPr indent="-228600" lvl="1" marL="914400" algn="l">
              <a:lnSpc>
                <a:spcPct val="90000"/>
              </a:lnSpc>
              <a:spcBef>
                <a:spcPts val="533"/>
              </a:spcBef>
              <a:spcAft>
                <a:spcPts val="0"/>
              </a:spcAft>
              <a:buClr>
                <a:srgbClr val="888888"/>
              </a:buClr>
              <a:buSzPts val="2133"/>
              <a:buNone/>
              <a:defRPr sz="2133">
                <a:solidFill>
                  <a:srgbClr val="888888"/>
                </a:solidFill>
              </a:defRPr>
            </a:lvl2pPr>
            <a:lvl3pPr indent="-228600" lvl="2" marL="1371600" algn="l">
              <a:lnSpc>
                <a:spcPct val="90000"/>
              </a:lnSpc>
              <a:spcBef>
                <a:spcPts val="533"/>
              </a:spcBef>
              <a:spcAft>
                <a:spcPts val="0"/>
              </a:spcAft>
              <a:buClr>
                <a:srgbClr val="888888"/>
              </a:buClr>
              <a:buSzPts val="1920"/>
              <a:buNone/>
              <a:defRPr sz="1920">
                <a:solidFill>
                  <a:srgbClr val="888888"/>
                </a:solidFill>
              </a:defRPr>
            </a:lvl3pPr>
            <a:lvl4pPr indent="-228600" lvl="3" marL="1828800" algn="l">
              <a:lnSpc>
                <a:spcPct val="90000"/>
              </a:lnSpc>
              <a:spcBef>
                <a:spcPts val="533"/>
              </a:spcBef>
              <a:spcAft>
                <a:spcPts val="0"/>
              </a:spcAft>
              <a:buClr>
                <a:srgbClr val="888888"/>
              </a:buClr>
              <a:buSzPts val="1707"/>
              <a:buNone/>
              <a:defRPr sz="1707">
                <a:solidFill>
                  <a:srgbClr val="888888"/>
                </a:solidFill>
              </a:defRPr>
            </a:lvl4pPr>
            <a:lvl5pPr indent="-228600" lvl="4" marL="2286000" algn="l">
              <a:lnSpc>
                <a:spcPct val="90000"/>
              </a:lnSpc>
              <a:spcBef>
                <a:spcPts val="533"/>
              </a:spcBef>
              <a:spcAft>
                <a:spcPts val="0"/>
              </a:spcAft>
              <a:buClr>
                <a:srgbClr val="888888"/>
              </a:buClr>
              <a:buSzPts val="1707"/>
              <a:buNone/>
              <a:defRPr sz="1707">
                <a:solidFill>
                  <a:srgbClr val="888888"/>
                </a:solidFill>
              </a:defRPr>
            </a:lvl5pPr>
            <a:lvl6pPr indent="-228600" lvl="5" marL="2743200" algn="l">
              <a:lnSpc>
                <a:spcPct val="90000"/>
              </a:lnSpc>
              <a:spcBef>
                <a:spcPts val="533"/>
              </a:spcBef>
              <a:spcAft>
                <a:spcPts val="0"/>
              </a:spcAft>
              <a:buClr>
                <a:srgbClr val="888888"/>
              </a:buClr>
              <a:buSzPts val="1707"/>
              <a:buNone/>
              <a:defRPr sz="1707">
                <a:solidFill>
                  <a:srgbClr val="888888"/>
                </a:solidFill>
              </a:defRPr>
            </a:lvl6pPr>
            <a:lvl7pPr indent="-228600" lvl="6" marL="3200400" algn="l">
              <a:lnSpc>
                <a:spcPct val="90000"/>
              </a:lnSpc>
              <a:spcBef>
                <a:spcPts val="533"/>
              </a:spcBef>
              <a:spcAft>
                <a:spcPts val="0"/>
              </a:spcAft>
              <a:buClr>
                <a:srgbClr val="888888"/>
              </a:buClr>
              <a:buSzPts val="1707"/>
              <a:buNone/>
              <a:defRPr sz="1707">
                <a:solidFill>
                  <a:srgbClr val="888888"/>
                </a:solidFill>
              </a:defRPr>
            </a:lvl7pPr>
            <a:lvl8pPr indent="-228600" lvl="7" marL="3657600" algn="l">
              <a:lnSpc>
                <a:spcPct val="90000"/>
              </a:lnSpc>
              <a:spcBef>
                <a:spcPts val="533"/>
              </a:spcBef>
              <a:spcAft>
                <a:spcPts val="0"/>
              </a:spcAft>
              <a:buClr>
                <a:srgbClr val="888888"/>
              </a:buClr>
              <a:buSzPts val="1707"/>
              <a:buNone/>
              <a:defRPr sz="1707">
                <a:solidFill>
                  <a:srgbClr val="888888"/>
                </a:solidFill>
              </a:defRPr>
            </a:lvl8pPr>
            <a:lvl9pPr indent="-228600" lvl="8" marL="4114800" algn="l">
              <a:lnSpc>
                <a:spcPct val="90000"/>
              </a:lnSpc>
              <a:spcBef>
                <a:spcPts val="533"/>
              </a:spcBef>
              <a:spcAft>
                <a:spcPts val="0"/>
              </a:spcAft>
              <a:buClr>
                <a:srgbClr val="888888"/>
              </a:buClr>
              <a:buSzPts val="1707"/>
              <a:buNone/>
              <a:defRPr sz="1707">
                <a:solidFill>
                  <a:srgbClr val="888888"/>
                </a:solidFill>
              </a:defRPr>
            </a:lvl9pPr>
          </a:lstStyle>
          <a:p/>
        </p:txBody>
      </p:sp>
      <p:sp>
        <p:nvSpPr>
          <p:cNvPr id="30" name="Google Shape;30;p16"/>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894080" y="519290"/>
            <a:ext cx="11216640" cy="18852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 type="body"/>
          </p:nvPr>
        </p:nvSpPr>
        <p:spPr>
          <a:xfrm>
            <a:off x="894080" y="2596444"/>
            <a:ext cx="5527040" cy="61885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36" name="Google Shape;36;p17"/>
          <p:cNvSpPr txBox="1"/>
          <p:nvPr>
            <p:ph idx="2" type="body"/>
          </p:nvPr>
        </p:nvSpPr>
        <p:spPr>
          <a:xfrm>
            <a:off x="6583680" y="2596444"/>
            <a:ext cx="5527040" cy="61885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37" name="Google Shape;37;p17"/>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895774" y="519290"/>
            <a:ext cx="11216640" cy="18852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a:off x="895775" y="2390987"/>
            <a:ext cx="5501639" cy="117178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67"/>
              </a:spcBef>
              <a:spcAft>
                <a:spcPts val="0"/>
              </a:spcAft>
              <a:buClr>
                <a:schemeClr val="dk1"/>
              </a:buClr>
              <a:buSzPts val="2560"/>
              <a:buNone/>
              <a:defRPr b="1" sz="2560"/>
            </a:lvl1pPr>
            <a:lvl2pPr indent="-228600" lvl="1" marL="914400" algn="l">
              <a:lnSpc>
                <a:spcPct val="90000"/>
              </a:lnSpc>
              <a:spcBef>
                <a:spcPts val="533"/>
              </a:spcBef>
              <a:spcAft>
                <a:spcPts val="0"/>
              </a:spcAft>
              <a:buClr>
                <a:schemeClr val="dk1"/>
              </a:buClr>
              <a:buSzPts val="2133"/>
              <a:buNone/>
              <a:defRPr b="1" sz="2133"/>
            </a:lvl2pPr>
            <a:lvl3pPr indent="-228600" lvl="2" marL="1371600" algn="l">
              <a:lnSpc>
                <a:spcPct val="90000"/>
              </a:lnSpc>
              <a:spcBef>
                <a:spcPts val="533"/>
              </a:spcBef>
              <a:spcAft>
                <a:spcPts val="0"/>
              </a:spcAft>
              <a:buClr>
                <a:schemeClr val="dk1"/>
              </a:buClr>
              <a:buSzPts val="1920"/>
              <a:buNone/>
              <a:defRPr b="1" sz="1920"/>
            </a:lvl3pPr>
            <a:lvl4pPr indent="-228600" lvl="3" marL="1828800" algn="l">
              <a:lnSpc>
                <a:spcPct val="90000"/>
              </a:lnSpc>
              <a:spcBef>
                <a:spcPts val="533"/>
              </a:spcBef>
              <a:spcAft>
                <a:spcPts val="0"/>
              </a:spcAft>
              <a:buClr>
                <a:schemeClr val="dk1"/>
              </a:buClr>
              <a:buSzPts val="1707"/>
              <a:buNone/>
              <a:defRPr b="1" sz="1707"/>
            </a:lvl4pPr>
            <a:lvl5pPr indent="-228600" lvl="4" marL="2286000" algn="l">
              <a:lnSpc>
                <a:spcPct val="90000"/>
              </a:lnSpc>
              <a:spcBef>
                <a:spcPts val="533"/>
              </a:spcBef>
              <a:spcAft>
                <a:spcPts val="0"/>
              </a:spcAft>
              <a:buClr>
                <a:schemeClr val="dk1"/>
              </a:buClr>
              <a:buSzPts val="1707"/>
              <a:buNone/>
              <a:defRPr b="1" sz="1707"/>
            </a:lvl5pPr>
            <a:lvl6pPr indent="-228600" lvl="5" marL="2743200" algn="l">
              <a:lnSpc>
                <a:spcPct val="90000"/>
              </a:lnSpc>
              <a:spcBef>
                <a:spcPts val="533"/>
              </a:spcBef>
              <a:spcAft>
                <a:spcPts val="0"/>
              </a:spcAft>
              <a:buClr>
                <a:schemeClr val="dk1"/>
              </a:buClr>
              <a:buSzPts val="1707"/>
              <a:buNone/>
              <a:defRPr b="1" sz="1707"/>
            </a:lvl6pPr>
            <a:lvl7pPr indent="-228600" lvl="6" marL="3200400" algn="l">
              <a:lnSpc>
                <a:spcPct val="90000"/>
              </a:lnSpc>
              <a:spcBef>
                <a:spcPts val="533"/>
              </a:spcBef>
              <a:spcAft>
                <a:spcPts val="0"/>
              </a:spcAft>
              <a:buClr>
                <a:schemeClr val="dk1"/>
              </a:buClr>
              <a:buSzPts val="1707"/>
              <a:buNone/>
              <a:defRPr b="1" sz="1707"/>
            </a:lvl7pPr>
            <a:lvl8pPr indent="-228600" lvl="7" marL="3657600" algn="l">
              <a:lnSpc>
                <a:spcPct val="90000"/>
              </a:lnSpc>
              <a:spcBef>
                <a:spcPts val="533"/>
              </a:spcBef>
              <a:spcAft>
                <a:spcPts val="0"/>
              </a:spcAft>
              <a:buClr>
                <a:schemeClr val="dk1"/>
              </a:buClr>
              <a:buSzPts val="1707"/>
              <a:buNone/>
              <a:defRPr b="1" sz="1707"/>
            </a:lvl8pPr>
            <a:lvl9pPr indent="-228600" lvl="8" marL="4114800" algn="l">
              <a:lnSpc>
                <a:spcPct val="90000"/>
              </a:lnSpc>
              <a:spcBef>
                <a:spcPts val="533"/>
              </a:spcBef>
              <a:spcAft>
                <a:spcPts val="0"/>
              </a:spcAft>
              <a:buClr>
                <a:schemeClr val="dk1"/>
              </a:buClr>
              <a:buSzPts val="1707"/>
              <a:buNone/>
              <a:defRPr b="1" sz="1707"/>
            </a:lvl9pPr>
          </a:lstStyle>
          <a:p/>
        </p:txBody>
      </p:sp>
      <p:sp>
        <p:nvSpPr>
          <p:cNvPr id="43" name="Google Shape;43;p18"/>
          <p:cNvSpPr txBox="1"/>
          <p:nvPr>
            <p:ph idx="2" type="body"/>
          </p:nvPr>
        </p:nvSpPr>
        <p:spPr>
          <a:xfrm>
            <a:off x="895775" y="3562773"/>
            <a:ext cx="5501639" cy="52403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44" name="Google Shape;44;p18"/>
          <p:cNvSpPr txBox="1"/>
          <p:nvPr>
            <p:ph idx="3" type="body"/>
          </p:nvPr>
        </p:nvSpPr>
        <p:spPr>
          <a:xfrm>
            <a:off x="6583680" y="2390987"/>
            <a:ext cx="5528734" cy="117178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67"/>
              </a:spcBef>
              <a:spcAft>
                <a:spcPts val="0"/>
              </a:spcAft>
              <a:buClr>
                <a:schemeClr val="dk1"/>
              </a:buClr>
              <a:buSzPts val="2560"/>
              <a:buNone/>
              <a:defRPr b="1" sz="2560"/>
            </a:lvl1pPr>
            <a:lvl2pPr indent="-228600" lvl="1" marL="914400" algn="l">
              <a:lnSpc>
                <a:spcPct val="90000"/>
              </a:lnSpc>
              <a:spcBef>
                <a:spcPts val="533"/>
              </a:spcBef>
              <a:spcAft>
                <a:spcPts val="0"/>
              </a:spcAft>
              <a:buClr>
                <a:schemeClr val="dk1"/>
              </a:buClr>
              <a:buSzPts val="2133"/>
              <a:buNone/>
              <a:defRPr b="1" sz="2133"/>
            </a:lvl2pPr>
            <a:lvl3pPr indent="-228600" lvl="2" marL="1371600" algn="l">
              <a:lnSpc>
                <a:spcPct val="90000"/>
              </a:lnSpc>
              <a:spcBef>
                <a:spcPts val="533"/>
              </a:spcBef>
              <a:spcAft>
                <a:spcPts val="0"/>
              </a:spcAft>
              <a:buClr>
                <a:schemeClr val="dk1"/>
              </a:buClr>
              <a:buSzPts val="1920"/>
              <a:buNone/>
              <a:defRPr b="1" sz="1920"/>
            </a:lvl3pPr>
            <a:lvl4pPr indent="-228600" lvl="3" marL="1828800" algn="l">
              <a:lnSpc>
                <a:spcPct val="90000"/>
              </a:lnSpc>
              <a:spcBef>
                <a:spcPts val="533"/>
              </a:spcBef>
              <a:spcAft>
                <a:spcPts val="0"/>
              </a:spcAft>
              <a:buClr>
                <a:schemeClr val="dk1"/>
              </a:buClr>
              <a:buSzPts val="1707"/>
              <a:buNone/>
              <a:defRPr b="1" sz="1707"/>
            </a:lvl4pPr>
            <a:lvl5pPr indent="-228600" lvl="4" marL="2286000" algn="l">
              <a:lnSpc>
                <a:spcPct val="90000"/>
              </a:lnSpc>
              <a:spcBef>
                <a:spcPts val="533"/>
              </a:spcBef>
              <a:spcAft>
                <a:spcPts val="0"/>
              </a:spcAft>
              <a:buClr>
                <a:schemeClr val="dk1"/>
              </a:buClr>
              <a:buSzPts val="1707"/>
              <a:buNone/>
              <a:defRPr b="1" sz="1707"/>
            </a:lvl5pPr>
            <a:lvl6pPr indent="-228600" lvl="5" marL="2743200" algn="l">
              <a:lnSpc>
                <a:spcPct val="90000"/>
              </a:lnSpc>
              <a:spcBef>
                <a:spcPts val="533"/>
              </a:spcBef>
              <a:spcAft>
                <a:spcPts val="0"/>
              </a:spcAft>
              <a:buClr>
                <a:schemeClr val="dk1"/>
              </a:buClr>
              <a:buSzPts val="1707"/>
              <a:buNone/>
              <a:defRPr b="1" sz="1707"/>
            </a:lvl6pPr>
            <a:lvl7pPr indent="-228600" lvl="6" marL="3200400" algn="l">
              <a:lnSpc>
                <a:spcPct val="90000"/>
              </a:lnSpc>
              <a:spcBef>
                <a:spcPts val="533"/>
              </a:spcBef>
              <a:spcAft>
                <a:spcPts val="0"/>
              </a:spcAft>
              <a:buClr>
                <a:schemeClr val="dk1"/>
              </a:buClr>
              <a:buSzPts val="1707"/>
              <a:buNone/>
              <a:defRPr b="1" sz="1707"/>
            </a:lvl7pPr>
            <a:lvl8pPr indent="-228600" lvl="7" marL="3657600" algn="l">
              <a:lnSpc>
                <a:spcPct val="90000"/>
              </a:lnSpc>
              <a:spcBef>
                <a:spcPts val="533"/>
              </a:spcBef>
              <a:spcAft>
                <a:spcPts val="0"/>
              </a:spcAft>
              <a:buClr>
                <a:schemeClr val="dk1"/>
              </a:buClr>
              <a:buSzPts val="1707"/>
              <a:buNone/>
              <a:defRPr b="1" sz="1707"/>
            </a:lvl8pPr>
            <a:lvl9pPr indent="-228600" lvl="8" marL="4114800" algn="l">
              <a:lnSpc>
                <a:spcPct val="90000"/>
              </a:lnSpc>
              <a:spcBef>
                <a:spcPts val="533"/>
              </a:spcBef>
              <a:spcAft>
                <a:spcPts val="0"/>
              </a:spcAft>
              <a:buClr>
                <a:schemeClr val="dk1"/>
              </a:buClr>
              <a:buSzPts val="1707"/>
              <a:buNone/>
              <a:defRPr b="1" sz="1707"/>
            </a:lvl9pPr>
          </a:lstStyle>
          <a:p/>
        </p:txBody>
      </p:sp>
      <p:sp>
        <p:nvSpPr>
          <p:cNvPr id="45" name="Google Shape;45;p18"/>
          <p:cNvSpPr txBox="1"/>
          <p:nvPr>
            <p:ph idx="4" type="body"/>
          </p:nvPr>
        </p:nvSpPr>
        <p:spPr>
          <a:xfrm>
            <a:off x="6583680" y="3562773"/>
            <a:ext cx="5528734" cy="52403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46" name="Google Shape;46;p18"/>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894080" y="519290"/>
            <a:ext cx="11216640" cy="18852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0"/>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895774" y="650240"/>
            <a:ext cx="4194386" cy="22758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413"/>
              <a:buFont typeface="Avenir"/>
              <a:buNone/>
              <a:defRPr sz="341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 type="body"/>
          </p:nvPr>
        </p:nvSpPr>
        <p:spPr>
          <a:xfrm>
            <a:off x="5528734" y="1404338"/>
            <a:ext cx="6583680" cy="6931378"/>
          </a:xfrm>
          <a:prstGeom prst="rect">
            <a:avLst/>
          </a:prstGeom>
          <a:noFill/>
          <a:ln>
            <a:noFill/>
          </a:ln>
        </p:spPr>
        <p:txBody>
          <a:bodyPr anchorCtr="0" anchor="t" bIns="45700" lIns="91425" spcFirstLastPara="1" rIns="91425" wrap="square" tIns="45700">
            <a:normAutofit/>
          </a:bodyPr>
          <a:lstStyle>
            <a:lvl1pPr indent="-445325" lvl="0" marL="457200" algn="l">
              <a:lnSpc>
                <a:spcPct val="90000"/>
              </a:lnSpc>
              <a:spcBef>
                <a:spcPts val="1067"/>
              </a:spcBef>
              <a:spcAft>
                <a:spcPts val="0"/>
              </a:spcAft>
              <a:buClr>
                <a:schemeClr val="dk1"/>
              </a:buClr>
              <a:buSzPts val="3413"/>
              <a:buChar char="•"/>
              <a:defRPr sz="3413"/>
            </a:lvl1pPr>
            <a:lvl2pPr indent="-418274" lvl="1" marL="914400" algn="l">
              <a:lnSpc>
                <a:spcPct val="90000"/>
              </a:lnSpc>
              <a:spcBef>
                <a:spcPts val="533"/>
              </a:spcBef>
              <a:spcAft>
                <a:spcPts val="0"/>
              </a:spcAft>
              <a:buClr>
                <a:schemeClr val="dk1"/>
              </a:buClr>
              <a:buSzPts val="2987"/>
              <a:buChar char="•"/>
              <a:defRPr sz="2987"/>
            </a:lvl2pPr>
            <a:lvl3pPr indent="-391160" lvl="2" marL="1371600" algn="l">
              <a:lnSpc>
                <a:spcPct val="90000"/>
              </a:lnSpc>
              <a:spcBef>
                <a:spcPts val="533"/>
              </a:spcBef>
              <a:spcAft>
                <a:spcPts val="0"/>
              </a:spcAft>
              <a:buClr>
                <a:schemeClr val="dk1"/>
              </a:buClr>
              <a:buSzPts val="2560"/>
              <a:buChar char="•"/>
              <a:defRPr sz="2560"/>
            </a:lvl3pPr>
            <a:lvl4pPr indent="-364045" lvl="3" marL="1828800" algn="l">
              <a:lnSpc>
                <a:spcPct val="90000"/>
              </a:lnSpc>
              <a:spcBef>
                <a:spcPts val="533"/>
              </a:spcBef>
              <a:spcAft>
                <a:spcPts val="0"/>
              </a:spcAft>
              <a:buClr>
                <a:schemeClr val="dk1"/>
              </a:buClr>
              <a:buSzPts val="2133"/>
              <a:buChar char="•"/>
              <a:defRPr sz="2133"/>
            </a:lvl4pPr>
            <a:lvl5pPr indent="-364045" lvl="4" marL="2286000" algn="l">
              <a:lnSpc>
                <a:spcPct val="90000"/>
              </a:lnSpc>
              <a:spcBef>
                <a:spcPts val="533"/>
              </a:spcBef>
              <a:spcAft>
                <a:spcPts val="0"/>
              </a:spcAft>
              <a:buClr>
                <a:schemeClr val="dk1"/>
              </a:buClr>
              <a:buSzPts val="2133"/>
              <a:buChar char="•"/>
              <a:defRPr sz="2133"/>
            </a:lvl5pPr>
            <a:lvl6pPr indent="-364045" lvl="5" marL="2743200" algn="l">
              <a:lnSpc>
                <a:spcPct val="90000"/>
              </a:lnSpc>
              <a:spcBef>
                <a:spcPts val="533"/>
              </a:spcBef>
              <a:spcAft>
                <a:spcPts val="0"/>
              </a:spcAft>
              <a:buClr>
                <a:schemeClr val="dk1"/>
              </a:buClr>
              <a:buSzPts val="2133"/>
              <a:buChar char="•"/>
              <a:defRPr sz="2133"/>
            </a:lvl6pPr>
            <a:lvl7pPr indent="-364045" lvl="6" marL="3200400" algn="l">
              <a:lnSpc>
                <a:spcPct val="90000"/>
              </a:lnSpc>
              <a:spcBef>
                <a:spcPts val="533"/>
              </a:spcBef>
              <a:spcAft>
                <a:spcPts val="0"/>
              </a:spcAft>
              <a:buClr>
                <a:schemeClr val="dk1"/>
              </a:buClr>
              <a:buSzPts val="2133"/>
              <a:buChar char="•"/>
              <a:defRPr sz="2133"/>
            </a:lvl7pPr>
            <a:lvl8pPr indent="-364045" lvl="7" marL="3657600" algn="l">
              <a:lnSpc>
                <a:spcPct val="90000"/>
              </a:lnSpc>
              <a:spcBef>
                <a:spcPts val="533"/>
              </a:spcBef>
              <a:spcAft>
                <a:spcPts val="0"/>
              </a:spcAft>
              <a:buClr>
                <a:schemeClr val="dk1"/>
              </a:buClr>
              <a:buSzPts val="2133"/>
              <a:buChar char="•"/>
              <a:defRPr sz="2133"/>
            </a:lvl8pPr>
            <a:lvl9pPr indent="-364045" lvl="8" marL="4114800" algn="l">
              <a:lnSpc>
                <a:spcPct val="90000"/>
              </a:lnSpc>
              <a:spcBef>
                <a:spcPts val="533"/>
              </a:spcBef>
              <a:spcAft>
                <a:spcPts val="0"/>
              </a:spcAft>
              <a:buClr>
                <a:schemeClr val="dk1"/>
              </a:buClr>
              <a:buSzPts val="2133"/>
              <a:buChar char="•"/>
              <a:defRPr sz="2133"/>
            </a:lvl9pPr>
          </a:lstStyle>
          <a:p/>
        </p:txBody>
      </p:sp>
      <p:sp>
        <p:nvSpPr>
          <p:cNvPr id="61" name="Google Shape;61;p21"/>
          <p:cNvSpPr txBox="1"/>
          <p:nvPr>
            <p:ph idx="2" type="body"/>
          </p:nvPr>
        </p:nvSpPr>
        <p:spPr>
          <a:xfrm>
            <a:off x="895774" y="2926080"/>
            <a:ext cx="4194386" cy="54209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67"/>
              </a:spcBef>
              <a:spcAft>
                <a:spcPts val="0"/>
              </a:spcAft>
              <a:buClr>
                <a:schemeClr val="dk1"/>
              </a:buClr>
              <a:buSzPts val="1707"/>
              <a:buNone/>
              <a:defRPr sz="1707"/>
            </a:lvl1pPr>
            <a:lvl2pPr indent="-228600" lvl="1" marL="914400" algn="l">
              <a:lnSpc>
                <a:spcPct val="90000"/>
              </a:lnSpc>
              <a:spcBef>
                <a:spcPts val="533"/>
              </a:spcBef>
              <a:spcAft>
                <a:spcPts val="0"/>
              </a:spcAft>
              <a:buClr>
                <a:schemeClr val="dk1"/>
              </a:buClr>
              <a:buSzPts val="1493"/>
              <a:buNone/>
              <a:defRPr sz="1493"/>
            </a:lvl2pPr>
            <a:lvl3pPr indent="-228600" lvl="2" marL="1371600" algn="l">
              <a:lnSpc>
                <a:spcPct val="90000"/>
              </a:lnSpc>
              <a:spcBef>
                <a:spcPts val="533"/>
              </a:spcBef>
              <a:spcAft>
                <a:spcPts val="0"/>
              </a:spcAft>
              <a:buClr>
                <a:schemeClr val="dk1"/>
              </a:buClr>
              <a:buSzPts val="1280"/>
              <a:buNone/>
              <a:defRPr sz="1280"/>
            </a:lvl3pPr>
            <a:lvl4pPr indent="-228600" lvl="3" marL="1828800" algn="l">
              <a:lnSpc>
                <a:spcPct val="90000"/>
              </a:lnSpc>
              <a:spcBef>
                <a:spcPts val="533"/>
              </a:spcBef>
              <a:spcAft>
                <a:spcPts val="0"/>
              </a:spcAft>
              <a:buClr>
                <a:schemeClr val="dk1"/>
              </a:buClr>
              <a:buSzPts val="1067"/>
              <a:buNone/>
              <a:defRPr sz="1067"/>
            </a:lvl4pPr>
            <a:lvl5pPr indent="-228600" lvl="4" marL="2286000" algn="l">
              <a:lnSpc>
                <a:spcPct val="90000"/>
              </a:lnSpc>
              <a:spcBef>
                <a:spcPts val="533"/>
              </a:spcBef>
              <a:spcAft>
                <a:spcPts val="0"/>
              </a:spcAft>
              <a:buClr>
                <a:schemeClr val="dk1"/>
              </a:buClr>
              <a:buSzPts val="1067"/>
              <a:buNone/>
              <a:defRPr sz="1067"/>
            </a:lvl5pPr>
            <a:lvl6pPr indent="-228600" lvl="5" marL="2743200" algn="l">
              <a:lnSpc>
                <a:spcPct val="90000"/>
              </a:lnSpc>
              <a:spcBef>
                <a:spcPts val="533"/>
              </a:spcBef>
              <a:spcAft>
                <a:spcPts val="0"/>
              </a:spcAft>
              <a:buClr>
                <a:schemeClr val="dk1"/>
              </a:buClr>
              <a:buSzPts val="1067"/>
              <a:buNone/>
              <a:defRPr sz="1067"/>
            </a:lvl6pPr>
            <a:lvl7pPr indent="-228600" lvl="6" marL="3200400" algn="l">
              <a:lnSpc>
                <a:spcPct val="90000"/>
              </a:lnSpc>
              <a:spcBef>
                <a:spcPts val="533"/>
              </a:spcBef>
              <a:spcAft>
                <a:spcPts val="0"/>
              </a:spcAft>
              <a:buClr>
                <a:schemeClr val="dk1"/>
              </a:buClr>
              <a:buSzPts val="1067"/>
              <a:buNone/>
              <a:defRPr sz="1067"/>
            </a:lvl7pPr>
            <a:lvl8pPr indent="-228600" lvl="7" marL="3657600" algn="l">
              <a:lnSpc>
                <a:spcPct val="90000"/>
              </a:lnSpc>
              <a:spcBef>
                <a:spcPts val="533"/>
              </a:spcBef>
              <a:spcAft>
                <a:spcPts val="0"/>
              </a:spcAft>
              <a:buClr>
                <a:schemeClr val="dk1"/>
              </a:buClr>
              <a:buSzPts val="1067"/>
              <a:buNone/>
              <a:defRPr sz="1067"/>
            </a:lvl8pPr>
            <a:lvl9pPr indent="-228600" lvl="8" marL="4114800" algn="l">
              <a:lnSpc>
                <a:spcPct val="90000"/>
              </a:lnSpc>
              <a:spcBef>
                <a:spcPts val="533"/>
              </a:spcBef>
              <a:spcAft>
                <a:spcPts val="0"/>
              </a:spcAft>
              <a:buClr>
                <a:schemeClr val="dk1"/>
              </a:buClr>
              <a:buSzPts val="1067"/>
              <a:buNone/>
              <a:defRPr sz="1067"/>
            </a:lvl9pPr>
          </a:lstStyle>
          <a:p/>
        </p:txBody>
      </p:sp>
      <p:sp>
        <p:nvSpPr>
          <p:cNvPr id="62" name="Google Shape;62;p21"/>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94080" y="519290"/>
            <a:ext cx="11216640" cy="188524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693"/>
              <a:buFont typeface="Avenir"/>
              <a:buNone/>
              <a:defRPr b="0" i="0" sz="4693"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94080" y="2596444"/>
            <a:ext cx="11216640" cy="6188570"/>
          </a:xfrm>
          <a:prstGeom prst="rect">
            <a:avLst/>
          </a:prstGeom>
          <a:noFill/>
          <a:ln>
            <a:noFill/>
          </a:ln>
        </p:spPr>
        <p:txBody>
          <a:bodyPr anchorCtr="0" anchor="t" bIns="45700" lIns="91425" spcFirstLastPara="1" rIns="91425" wrap="square" tIns="45700">
            <a:normAutofit/>
          </a:bodyPr>
          <a:lstStyle>
            <a:lvl1pPr indent="-418274" lvl="0" marL="457200" marR="0" rtl="0" algn="l">
              <a:lnSpc>
                <a:spcPct val="90000"/>
              </a:lnSpc>
              <a:spcBef>
                <a:spcPts val="1067"/>
              </a:spcBef>
              <a:spcAft>
                <a:spcPts val="0"/>
              </a:spcAft>
              <a:buClr>
                <a:schemeClr val="dk1"/>
              </a:buClr>
              <a:buSzPts val="2987"/>
              <a:buFont typeface="Arial"/>
              <a:buChar char="•"/>
              <a:defRPr b="0" i="0" sz="2987" u="none" cap="none" strike="noStrike">
                <a:solidFill>
                  <a:schemeClr val="dk1"/>
                </a:solidFill>
                <a:latin typeface="Arial"/>
                <a:ea typeface="Arial"/>
                <a:cs typeface="Arial"/>
                <a:sym typeface="Arial"/>
              </a:defRPr>
            </a:lvl1pPr>
            <a:lvl2pPr indent="-391160" lvl="1" marL="914400" marR="0" rtl="0" algn="l">
              <a:lnSpc>
                <a:spcPct val="90000"/>
              </a:lnSpc>
              <a:spcBef>
                <a:spcPts val="533"/>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90000"/>
              </a:lnSpc>
              <a:spcBef>
                <a:spcPts val="533"/>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50519" lvl="3" marL="1828800" marR="0" rtl="0" algn="l">
              <a:lnSpc>
                <a:spcPct val="90000"/>
              </a:lnSpc>
              <a:spcBef>
                <a:spcPts val="533"/>
              </a:spcBef>
              <a:spcAft>
                <a:spcPts val="0"/>
              </a:spcAft>
              <a:buClr>
                <a:schemeClr val="dk1"/>
              </a:buClr>
              <a:buSzPts val="1920"/>
              <a:buFont typeface="Arial"/>
              <a:buChar char="•"/>
              <a:defRPr b="0" i="0" sz="1920" u="none" cap="none" strike="noStrike">
                <a:solidFill>
                  <a:schemeClr val="dk1"/>
                </a:solidFill>
                <a:latin typeface="Arial"/>
                <a:ea typeface="Arial"/>
                <a:cs typeface="Arial"/>
                <a:sym typeface="Arial"/>
              </a:defRPr>
            </a:lvl4pPr>
            <a:lvl5pPr indent="-350520" lvl="4" marL="2286000" marR="0" rtl="0" algn="l">
              <a:lnSpc>
                <a:spcPct val="90000"/>
              </a:lnSpc>
              <a:spcBef>
                <a:spcPts val="533"/>
              </a:spcBef>
              <a:spcAft>
                <a:spcPts val="0"/>
              </a:spcAft>
              <a:buClr>
                <a:schemeClr val="dk1"/>
              </a:buClr>
              <a:buSzPts val="1920"/>
              <a:buFont typeface="Arial"/>
              <a:buChar char="•"/>
              <a:defRPr b="0" i="0" sz="1920" u="none" cap="none" strike="noStrike">
                <a:solidFill>
                  <a:schemeClr val="dk1"/>
                </a:solidFill>
                <a:latin typeface="Arial"/>
                <a:ea typeface="Arial"/>
                <a:cs typeface="Arial"/>
                <a:sym typeface="Arial"/>
              </a:defRPr>
            </a:lvl5pPr>
            <a:lvl6pPr indent="-350520" lvl="5" marL="2743200" marR="0" rtl="0" algn="l">
              <a:lnSpc>
                <a:spcPct val="90000"/>
              </a:lnSpc>
              <a:spcBef>
                <a:spcPts val="533"/>
              </a:spcBef>
              <a:spcAft>
                <a:spcPts val="0"/>
              </a:spcAft>
              <a:buClr>
                <a:schemeClr val="dk1"/>
              </a:buClr>
              <a:buSzPts val="1920"/>
              <a:buFont typeface="Arial"/>
              <a:buChar char="•"/>
              <a:defRPr b="0" i="0" sz="1920" u="none" cap="none" strike="noStrike">
                <a:solidFill>
                  <a:schemeClr val="dk1"/>
                </a:solidFill>
                <a:latin typeface="Arial"/>
                <a:ea typeface="Arial"/>
                <a:cs typeface="Arial"/>
                <a:sym typeface="Arial"/>
              </a:defRPr>
            </a:lvl6pPr>
            <a:lvl7pPr indent="-350520" lvl="6" marL="3200400" marR="0" rtl="0" algn="l">
              <a:lnSpc>
                <a:spcPct val="90000"/>
              </a:lnSpc>
              <a:spcBef>
                <a:spcPts val="533"/>
              </a:spcBef>
              <a:spcAft>
                <a:spcPts val="0"/>
              </a:spcAft>
              <a:buClr>
                <a:schemeClr val="dk1"/>
              </a:buClr>
              <a:buSzPts val="1920"/>
              <a:buFont typeface="Arial"/>
              <a:buChar char="•"/>
              <a:defRPr b="0" i="0" sz="1920" u="none" cap="none" strike="noStrike">
                <a:solidFill>
                  <a:schemeClr val="dk1"/>
                </a:solidFill>
                <a:latin typeface="Arial"/>
                <a:ea typeface="Arial"/>
                <a:cs typeface="Arial"/>
                <a:sym typeface="Arial"/>
              </a:defRPr>
            </a:lvl7pPr>
            <a:lvl8pPr indent="-350520" lvl="7" marL="3657600" marR="0" rtl="0" algn="l">
              <a:lnSpc>
                <a:spcPct val="90000"/>
              </a:lnSpc>
              <a:spcBef>
                <a:spcPts val="533"/>
              </a:spcBef>
              <a:spcAft>
                <a:spcPts val="0"/>
              </a:spcAft>
              <a:buClr>
                <a:schemeClr val="dk1"/>
              </a:buClr>
              <a:buSzPts val="1920"/>
              <a:buFont typeface="Arial"/>
              <a:buChar char="•"/>
              <a:defRPr b="0" i="0" sz="1920" u="none" cap="none" strike="noStrike">
                <a:solidFill>
                  <a:schemeClr val="dk1"/>
                </a:solidFill>
                <a:latin typeface="Arial"/>
                <a:ea typeface="Arial"/>
                <a:cs typeface="Arial"/>
                <a:sym typeface="Arial"/>
              </a:defRPr>
            </a:lvl8pPr>
            <a:lvl9pPr indent="-350520" lvl="8" marL="4114800" marR="0" rtl="0" algn="l">
              <a:lnSpc>
                <a:spcPct val="90000"/>
              </a:lnSpc>
              <a:spcBef>
                <a:spcPts val="533"/>
              </a:spcBef>
              <a:spcAft>
                <a:spcPts val="0"/>
              </a:spcAft>
              <a:buClr>
                <a:schemeClr val="dk1"/>
              </a:buClr>
              <a:buSzPts val="1920"/>
              <a:buFont typeface="Arial"/>
              <a:buChar char="•"/>
              <a:defRPr b="0" i="0" sz="192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8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8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2"/>
          <p:cNvSpPr/>
          <p:nvPr/>
        </p:nvSpPr>
        <p:spPr>
          <a:xfrm>
            <a:off x="0" y="0"/>
            <a:ext cx="13004800"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2"/>
          <p:cNvSpPr/>
          <p:nvPr/>
        </p:nvSpPr>
        <p:spPr>
          <a:xfrm>
            <a:off x="1188720" y="0"/>
            <a:ext cx="10627360" cy="97536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0" name="Google Shape;90;p2"/>
          <p:cNvSpPr/>
          <p:nvPr/>
        </p:nvSpPr>
        <p:spPr>
          <a:xfrm>
            <a:off x="1196441" y="0"/>
            <a:ext cx="10611917" cy="97536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1" name="Google Shape;91;p2"/>
          <p:cNvSpPr txBox="1"/>
          <p:nvPr>
            <p:ph type="ctrTitle"/>
          </p:nvPr>
        </p:nvSpPr>
        <p:spPr>
          <a:xfrm>
            <a:off x="1625598" y="1371871"/>
            <a:ext cx="9753600" cy="39310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900"/>
              <a:buFont typeface="Avenir"/>
              <a:buNone/>
            </a:pPr>
            <a:r>
              <a:rPr lang="en-US" sz="4900"/>
              <a:t>Welcome!</a:t>
            </a:r>
            <a:endParaRPr/>
          </a:p>
          <a:p>
            <a:pPr indent="0" lvl="0" marL="0" rtl="0" algn="ctr">
              <a:lnSpc>
                <a:spcPct val="90000"/>
              </a:lnSpc>
              <a:spcBef>
                <a:spcPts val="0"/>
              </a:spcBef>
              <a:spcAft>
                <a:spcPts val="0"/>
              </a:spcAft>
              <a:buClr>
                <a:schemeClr val="dk1"/>
              </a:buClr>
              <a:buSzPts val="4900"/>
              <a:buFont typeface="Avenir"/>
              <a:buNone/>
            </a:pPr>
            <a:r>
              <a:t/>
            </a:r>
            <a:endParaRPr sz="4900"/>
          </a:p>
          <a:p>
            <a:pPr indent="0" lvl="0" marL="0" rtl="0" algn="ctr">
              <a:lnSpc>
                <a:spcPct val="90000"/>
              </a:lnSpc>
              <a:spcBef>
                <a:spcPts val="0"/>
              </a:spcBef>
              <a:spcAft>
                <a:spcPts val="0"/>
              </a:spcAft>
              <a:buClr>
                <a:schemeClr val="dk1"/>
              </a:buClr>
              <a:buSzPts val="4900"/>
              <a:buFont typeface="Avenir"/>
              <a:buNone/>
            </a:pPr>
            <a:r>
              <a:rPr lang="en-US" sz="4900"/>
              <a:t> </a:t>
            </a:r>
            <a:r>
              <a:rPr b="1" lang="en-US" sz="4900"/>
              <a:t>DEPT XXX</a:t>
            </a:r>
            <a:endParaRPr/>
          </a:p>
          <a:p>
            <a:pPr indent="0" lvl="0" marL="0" rtl="0" algn="ctr">
              <a:lnSpc>
                <a:spcPct val="90000"/>
              </a:lnSpc>
              <a:spcBef>
                <a:spcPts val="0"/>
              </a:spcBef>
              <a:spcAft>
                <a:spcPts val="0"/>
              </a:spcAft>
              <a:buClr>
                <a:schemeClr val="dk1"/>
              </a:buClr>
              <a:buSzPts val="4900"/>
              <a:buFont typeface="Avenir"/>
              <a:buNone/>
            </a:pPr>
            <a:r>
              <a:rPr lang="en-US" sz="4900"/>
              <a:t>COURSE TITLE</a:t>
            </a:r>
            <a:endParaRPr/>
          </a:p>
        </p:txBody>
      </p:sp>
      <p:sp>
        <p:nvSpPr>
          <p:cNvPr id="92" name="Google Shape;92;p2"/>
          <p:cNvSpPr txBox="1"/>
          <p:nvPr>
            <p:ph idx="1" type="subTitle"/>
          </p:nvPr>
        </p:nvSpPr>
        <p:spPr>
          <a:xfrm>
            <a:off x="2098037" y="6272941"/>
            <a:ext cx="8808721" cy="89859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n-US" sz="3200"/>
              <a:t>Instructor Name</a:t>
            </a:r>
            <a:r>
              <a:rPr lang="en-US" sz="3200">
                <a:latin typeface="Arial"/>
                <a:ea typeface="Arial"/>
                <a:cs typeface="Arial"/>
                <a:sym typeface="Arial"/>
              </a:rPr>
              <a:t>, Instructor</a:t>
            </a:r>
            <a:endParaRPr/>
          </a:p>
          <a:p>
            <a:pPr indent="0" lvl="0" marL="0" rtl="0" algn="ctr">
              <a:lnSpc>
                <a:spcPct val="90000"/>
              </a:lnSpc>
              <a:spcBef>
                <a:spcPts val="1067"/>
              </a:spcBef>
              <a:spcAft>
                <a:spcPts val="0"/>
              </a:spcAft>
              <a:buClr>
                <a:schemeClr val="dk1"/>
              </a:buClr>
              <a:buSzPts val="3200"/>
              <a:buNone/>
            </a:pPr>
            <a:r>
              <a:rPr lang="en-US" sz="3200"/>
              <a:t>Teaching Assistant Name, TA</a:t>
            </a:r>
            <a:endParaRPr sz="3200"/>
          </a:p>
        </p:txBody>
      </p:sp>
      <p:sp>
        <p:nvSpPr>
          <p:cNvPr id="93" name="Google Shape;93;p2"/>
          <p:cNvSpPr/>
          <p:nvPr/>
        </p:nvSpPr>
        <p:spPr>
          <a:xfrm>
            <a:off x="3966464" y="7857473"/>
            <a:ext cx="5071872" cy="390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4" name="Google Shape;94;p2"/>
          <p:cNvSpPr txBox="1"/>
          <p:nvPr>
            <p:ph idx="12" type="sldNum"/>
          </p:nvPr>
        </p:nvSpPr>
        <p:spPr>
          <a:xfrm>
            <a:off x="11188286" y="9040142"/>
            <a:ext cx="1353406" cy="519289"/>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US">
                <a:solidFill>
                  <a:srgbClr val="7F7F7F"/>
                </a:solidFill>
              </a:rPr>
              <a:t>‹#›</a:t>
            </a:fld>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A collage of a baby hippo&#10;&#10;Description automatically generated" id="99" name="Google Shape;99;p3"/>
          <p:cNvPicPr preferRelativeResize="0"/>
          <p:nvPr/>
        </p:nvPicPr>
        <p:blipFill rotWithShape="1">
          <a:blip r:embed="rId3">
            <a:alphaModFix/>
          </a:blip>
          <a:srcRect b="0" l="0" r="0" t="0"/>
          <a:stretch/>
        </p:blipFill>
        <p:spPr>
          <a:xfrm>
            <a:off x="2616200" y="1524000"/>
            <a:ext cx="7772400" cy="7772400"/>
          </a:xfrm>
          <a:prstGeom prst="rect">
            <a:avLst/>
          </a:prstGeom>
          <a:noFill/>
          <a:ln>
            <a:noFill/>
          </a:ln>
        </p:spPr>
      </p:pic>
      <p:sp>
        <p:nvSpPr>
          <p:cNvPr id="100" name="Google Shape;100;p3"/>
          <p:cNvSpPr txBox="1"/>
          <p:nvPr/>
        </p:nvSpPr>
        <p:spPr>
          <a:xfrm>
            <a:off x="2616200" y="685800"/>
            <a:ext cx="888492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Avenir"/>
                <a:ea typeface="Avenir"/>
                <a:cs typeface="Avenir"/>
                <a:sym typeface="Avenir"/>
              </a:rPr>
              <a:t>Which Moo Deng are you today?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6"/>
          <p:cNvSpPr/>
          <p:nvPr/>
        </p:nvSpPr>
        <p:spPr>
          <a:xfrm>
            <a:off x="0"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6"/>
          <p:cNvSpPr txBox="1"/>
          <p:nvPr>
            <p:ph type="title"/>
          </p:nvPr>
        </p:nvSpPr>
        <p:spPr>
          <a:xfrm>
            <a:off x="894080" y="519288"/>
            <a:ext cx="11216640" cy="1885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700"/>
              <a:buFont typeface="Avenir"/>
              <a:buNone/>
            </a:pPr>
            <a:r>
              <a:rPr lang="en-US" sz="6700">
                <a:solidFill>
                  <a:schemeClr val="dk1"/>
                </a:solidFill>
              </a:rPr>
              <a:t>Norms</a:t>
            </a:r>
            <a:endParaRPr sz="6700">
              <a:solidFill>
                <a:schemeClr val="dk1"/>
              </a:solidFill>
            </a:endParaRPr>
          </a:p>
        </p:txBody>
      </p:sp>
      <p:sp>
        <p:nvSpPr>
          <p:cNvPr id="107" name="Google Shape;107;p6"/>
          <p:cNvSpPr/>
          <p:nvPr/>
        </p:nvSpPr>
        <p:spPr>
          <a:xfrm>
            <a:off x="713638" y="2385597"/>
            <a:ext cx="11577523" cy="26009"/>
          </a:xfrm>
          <a:custGeom>
            <a:rect b="b" l="l" r="r" t="t"/>
            <a:pathLst>
              <a:path extrusionOk="0" fill="none" h="26009" w="11577523">
                <a:moveTo>
                  <a:pt x="0" y="0"/>
                </a:moveTo>
                <a:cubicBezTo>
                  <a:pt x="117045" y="13900"/>
                  <a:pt x="227601" y="5827"/>
                  <a:pt x="333705" y="0"/>
                </a:cubicBezTo>
                <a:cubicBezTo>
                  <a:pt x="439810" y="-5827"/>
                  <a:pt x="759341" y="37854"/>
                  <a:pt x="1130511" y="0"/>
                </a:cubicBezTo>
                <a:cubicBezTo>
                  <a:pt x="1501681" y="-37854"/>
                  <a:pt x="1306825" y="9077"/>
                  <a:pt x="1464216" y="0"/>
                </a:cubicBezTo>
                <a:cubicBezTo>
                  <a:pt x="1621608" y="-9077"/>
                  <a:pt x="1705762" y="2643"/>
                  <a:pt x="1797921" y="0"/>
                </a:cubicBezTo>
                <a:cubicBezTo>
                  <a:pt x="1890081" y="-2643"/>
                  <a:pt x="2363138" y="42038"/>
                  <a:pt x="2710502" y="0"/>
                </a:cubicBezTo>
                <a:cubicBezTo>
                  <a:pt x="3057866" y="-42038"/>
                  <a:pt x="3061197" y="-17842"/>
                  <a:pt x="3391533" y="0"/>
                </a:cubicBezTo>
                <a:cubicBezTo>
                  <a:pt x="3721869" y="17842"/>
                  <a:pt x="3648611" y="-3727"/>
                  <a:pt x="3725238" y="0"/>
                </a:cubicBezTo>
                <a:cubicBezTo>
                  <a:pt x="3801865" y="3727"/>
                  <a:pt x="4191790" y="-1405"/>
                  <a:pt x="4406269" y="0"/>
                </a:cubicBezTo>
                <a:cubicBezTo>
                  <a:pt x="4620748" y="1405"/>
                  <a:pt x="5076379" y="37870"/>
                  <a:pt x="5318850" y="0"/>
                </a:cubicBezTo>
                <a:cubicBezTo>
                  <a:pt x="5561321" y="-37870"/>
                  <a:pt x="5733710" y="27272"/>
                  <a:pt x="5884106" y="0"/>
                </a:cubicBezTo>
                <a:cubicBezTo>
                  <a:pt x="6034502" y="-27272"/>
                  <a:pt x="6298088" y="-22813"/>
                  <a:pt x="6449361" y="0"/>
                </a:cubicBezTo>
                <a:cubicBezTo>
                  <a:pt x="6600634" y="22813"/>
                  <a:pt x="6966869" y="-4785"/>
                  <a:pt x="7130392" y="0"/>
                </a:cubicBezTo>
                <a:cubicBezTo>
                  <a:pt x="7293915" y="4785"/>
                  <a:pt x="7660968" y="5831"/>
                  <a:pt x="7927198" y="0"/>
                </a:cubicBezTo>
                <a:cubicBezTo>
                  <a:pt x="8193428" y="-5831"/>
                  <a:pt x="8485021" y="-20132"/>
                  <a:pt x="8724004" y="0"/>
                </a:cubicBezTo>
                <a:cubicBezTo>
                  <a:pt x="8962987" y="20132"/>
                  <a:pt x="9303587" y="-19578"/>
                  <a:pt x="9520810" y="0"/>
                </a:cubicBezTo>
                <a:cubicBezTo>
                  <a:pt x="9738033" y="19578"/>
                  <a:pt x="9984240" y="34820"/>
                  <a:pt x="10433391" y="0"/>
                </a:cubicBezTo>
                <a:cubicBezTo>
                  <a:pt x="10882542" y="-34820"/>
                  <a:pt x="11047910" y="32214"/>
                  <a:pt x="11577523" y="0"/>
                </a:cubicBezTo>
                <a:cubicBezTo>
                  <a:pt x="11576836" y="7694"/>
                  <a:pt x="11577896" y="14512"/>
                  <a:pt x="11577523" y="26009"/>
                </a:cubicBezTo>
                <a:cubicBezTo>
                  <a:pt x="11388971" y="58936"/>
                  <a:pt x="11149584" y="-7156"/>
                  <a:pt x="10780717" y="26009"/>
                </a:cubicBezTo>
                <a:cubicBezTo>
                  <a:pt x="10411850" y="59174"/>
                  <a:pt x="10593245" y="41940"/>
                  <a:pt x="10447012" y="26009"/>
                </a:cubicBezTo>
                <a:cubicBezTo>
                  <a:pt x="10300779" y="10078"/>
                  <a:pt x="9919390" y="21465"/>
                  <a:pt x="9765981" y="26009"/>
                </a:cubicBezTo>
                <a:cubicBezTo>
                  <a:pt x="9612572" y="30553"/>
                  <a:pt x="9451112" y="52791"/>
                  <a:pt x="9200726" y="26009"/>
                </a:cubicBezTo>
                <a:cubicBezTo>
                  <a:pt x="8950340" y="-773"/>
                  <a:pt x="8761293" y="52964"/>
                  <a:pt x="8635470" y="26009"/>
                </a:cubicBezTo>
                <a:cubicBezTo>
                  <a:pt x="8509647" y="-946"/>
                  <a:pt x="8233316" y="43170"/>
                  <a:pt x="8070215" y="26009"/>
                </a:cubicBezTo>
                <a:cubicBezTo>
                  <a:pt x="7907115" y="8848"/>
                  <a:pt x="7632989" y="44685"/>
                  <a:pt x="7504959" y="26009"/>
                </a:cubicBezTo>
                <a:cubicBezTo>
                  <a:pt x="7376929" y="7333"/>
                  <a:pt x="6956951" y="-1614"/>
                  <a:pt x="6708153" y="26009"/>
                </a:cubicBezTo>
                <a:cubicBezTo>
                  <a:pt x="6459355" y="53632"/>
                  <a:pt x="6226104" y="50780"/>
                  <a:pt x="6027122" y="26009"/>
                </a:cubicBezTo>
                <a:cubicBezTo>
                  <a:pt x="5828140" y="1238"/>
                  <a:pt x="5815880" y="13267"/>
                  <a:pt x="5693417" y="26009"/>
                </a:cubicBezTo>
                <a:cubicBezTo>
                  <a:pt x="5570955" y="38751"/>
                  <a:pt x="5391636" y="35133"/>
                  <a:pt x="5128162" y="26009"/>
                </a:cubicBezTo>
                <a:cubicBezTo>
                  <a:pt x="4864689" y="16885"/>
                  <a:pt x="4596693" y="7027"/>
                  <a:pt x="4331356" y="26009"/>
                </a:cubicBezTo>
                <a:cubicBezTo>
                  <a:pt x="4066019" y="44991"/>
                  <a:pt x="4029455" y="40920"/>
                  <a:pt x="3881875" y="26009"/>
                </a:cubicBezTo>
                <a:cubicBezTo>
                  <a:pt x="3734295" y="11098"/>
                  <a:pt x="3400222" y="46204"/>
                  <a:pt x="2969294" y="26009"/>
                </a:cubicBezTo>
                <a:cubicBezTo>
                  <a:pt x="2538366" y="5814"/>
                  <a:pt x="2294681" y="71298"/>
                  <a:pt x="2056713" y="26009"/>
                </a:cubicBezTo>
                <a:cubicBezTo>
                  <a:pt x="1818745" y="-19280"/>
                  <a:pt x="1587318" y="55711"/>
                  <a:pt x="1375682" y="26009"/>
                </a:cubicBezTo>
                <a:cubicBezTo>
                  <a:pt x="1164046" y="-3693"/>
                  <a:pt x="512413" y="-4759"/>
                  <a:pt x="0" y="26009"/>
                </a:cubicBezTo>
                <a:cubicBezTo>
                  <a:pt x="879" y="19220"/>
                  <a:pt x="843" y="8873"/>
                  <a:pt x="0" y="0"/>
                </a:cubicBezTo>
                <a:close/>
              </a:path>
              <a:path extrusionOk="0" h="26009" w="11577523">
                <a:moveTo>
                  <a:pt x="0" y="0"/>
                </a:moveTo>
                <a:cubicBezTo>
                  <a:pt x="277822" y="18177"/>
                  <a:pt x="347695" y="23962"/>
                  <a:pt x="565256" y="0"/>
                </a:cubicBezTo>
                <a:cubicBezTo>
                  <a:pt x="782817" y="-23962"/>
                  <a:pt x="798802" y="11742"/>
                  <a:pt x="898961" y="0"/>
                </a:cubicBezTo>
                <a:cubicBezTo>
                  <a:pt x="999121" y="-11742"/>
                  <a:pt x="1392949" y="22214"/>
                  <a:pt x="1811542" y="0"/>
                </a:cubicBezTo>
                <a:cubicBezTo>
                  <a:pt x="2230135" y="-22214"/>
                  <a:pt x="2134056" y="-21769"/>
                  <a:pt x="2376797" y="0"/>
                </a:cubicBezTo>
                <a:cubicBezTo>
                  <a:pt x="2619539" y="21769"/>
                  <a:pt x="2669856" y="-14026"/>
                  <a:pt x="2942053" y="0"/>
                </a:cubicBezTo>
                <a:cubicBezTo>
                  <a:pt x="3214250" y="14026"/>
                  <a:pt x="3473729" y="40972"/>
                  <a:pt x="3854634" y="0"/>
                </a:cubicBezTo>
                <a:cubicBezTo>
                  <a:pt x="4235539" y="-40972"/>
                  <a:pt x="4173410" y="-3519"/>
                  <a:pt x="4304114" y="0"/>
                </a:cubicBezTo>
                <a:cubicBezTo>
                  <a:pt x="4434818" y="3519"/>
                  <a:pt x="5010963" y="-744"/>
                  <a:pt x="5216696" y="0"/>
                </a:cubicBezTo>
                <a:cubicBezTo>
                  <a:pt x="5422429" y="744"/>
                  <a:pt x="5728215" y="33264"/>
                  <a:pt x="6129277" y="0"/>
                </a:cubicBezTo>
                <a:cubicBezTo>
                  <a:pt x="6530339" y="-33264"/>
                  <a:pt x="6659332" y="22517"/>
                  <a:pt x="6810308" y="0"/>
                </a:cubicBezTo>
                <a:cubicBezTo>
                  <a:pt x="6961284" y="-22517"/>
                  <a:pt x="7348312" y="-4563"/>
                  <a:pt x="7722889" y="0"/>
                </a:cubicBezTo>
                <a:cubicBezTo>
                  <a:pt x="8097466" y="4563"/>
                  <a:pt x="8081735" y="-19595"/>
                  <a:pt x="8288144" y="0"/>
                </a:cubicBezTo>
                <a:cubicBezTo>
                  <a:pt x="8494553" y="19595"/>
                  <a:pt x="8627569" y="-13730"/>
                  <a:pt x="8853400" y="0"/>
                </a:cubicBezTo>
                <a:cubicBezTo>
                  <a:pt x="9079231" y="13730"/>
                  <a:pt x="9351037" y="-39253"/>
                  <a:pt x="9650206" y="0"/>
                </a:cubicBezTo>
                <a:cubicBezTo>
                  <a:pt x="9949375" y="39253"/>
                  <a:pt x="9978673" y="-21361"/>
                  <a:pt x="10215461" y="0"/>
                </a:cubicBezTo>
                <a:cubicBezTo>
                  <a:pt x="10452250" y="21361"/>
                  <a:pt x="11184086" y="-67383"/>
                  <a:pt x="11577523" y="0"/>
                </a:cubicBezTo>
                <a:cubicBezTo>
                  <a:pt x="11576319" y="7126"/>
                  <a:pt x="11577166" y="14830"/>
                  <a:pt x="11577523" y="26009"/>
                </a:cubicBezTo>
                <a:cubicBezTo>
                  <a:pt x="11269416" y="10670"/>
                  <a:pt x="10940202" y="54180"/>
                  <a:pt x="10780717" y="26009"/>
                </a:cubicBezTo>
                <a:cubicBezTo>
                  <a:pt x="10621232" y="-2162"/>
                  <a:pt x="10523509" y="13178"/>
                  <a:pt x="10447012" y="26009"/>
                </a:cubicBezTo>
                <a:cubicBezTo>
                  <a:pt x="10370516" y="38840"/>
                  <a:pt x="10127363" y="16772"/>
                  <a:pt x="9997532" y="26009"/>
                </a:cubicBezTo>
                <a:cubicBezTo>
                  <a:pt x="9867701" y="35246"/>
                  <a:pt x="9488635" y="-16578"/>
                  <a:pt x="9084950" y="26009"/>
                </a:cubicBezTo>
                <a:cubicBezTo>
                  <a:pt x="8681265" y="68596"/>
                  <a:pt x="8734993" y="24755"/>
                  <a:pt x="8403920" y="26009"/>
                </a:cubicBezTo>
                <a:cubicBezTo>
                  <a:pt x="8072847" y="27264"/>
                  <a:pt x="8151436" y="17108"/>
                  <a:pt x="7954439" y="26009"/>
                </a:cubicBezTo>
                <a:cubicBezTo>
                  <a:pt x="7757442" y="34910"/>
                  <a:pt x="7417720" y="53012"/>
                  <a:pt x="7273409" y="26009"/>
                </a:cubicBezTo>
                <a:cubicBezTo>
                  <a:pt x="7129098" y="-994"/>
                  <a:pt x="7065563" y="15488"/>
                  <a:pt x="6939703" y="26009"/>
                </a:cubicBezTo>
                <a:cubicBezTo>
                  <a:pt x="6813843" y="36530"/>
                  <a:pt x="6746587" y="38620"/>
                  <a:pt x="6605998" y="26009"/>
                </a:cubicBezTo>
                <a:cubicBezTo>
                  <a:pt x="6465410" y="13398"/>
                  <a:pt x="6072896" y="55941"/>
                  <a:pt x="5924968" y="26009"/>
                </a:cubicBezTo>
                <a:cubicBezTo>
                  <a:pt x="5777040" y="-3923"/>
                  <a:pt x="5578817" y="10369"/>
                  <a:pt x="5475487" y="26009"/>
                </a:cubicBezTo>
                <a:cubicBezTo>
                  <a:pt x="5372157" y="41649"/>
                  <a:pt x="5067768" y="13946"/>
                  <a:pt x="4678681" y="26009"/>
                </a:cubicBezTo>
                <a:cubicBezTo>
                  <a:pt x="4289594" y="38072"/>
                  <a:pt x="4375575" y="9451"/>
                  <a:pt x="4229201" y="26009"/>
                </a:cubicBezTo>
                <a:cubicBezTo>
                  <a:pt x="4082827" y="42567"/>
                  <a:pt x="3663564" y="62050"/>
                  <a:pt x="3432395" y="26009"/>
                </a:cubicBezTo>
                <a:cubicBezTo>
                  <a:pt x="3201226" y="-10032"/>
                  <a:pt x="3244034" y="21047"/>
                  <a:pt x="3098690" y="26009"/>
                </a:cubicBezTo>
                <a:cubicBezTo>
                  <a:pt x="2953346" y="30971"/>
                  <a:pt x="2599979" y="-11819"/>
                  <a:pt x="2301884" y="26009"/>
                </a:cubicBezTo>
                <a:cubicBezTo>
                  <a:pt x="2003789" y="63837"/>
                  <a:pt x="2046425" y="9517"/>
                  <a:pt x="1852404" y="26009"/>
                </a:cubicBezTo>
                <a:cubicBezTo>
                  <a:pt x="1658383" y="42501"/>
                  <a:pt x="1669653" y="33829"/>
                  <a:pt x="1518699" y="26009"/>
                </a:cubicBezTo>
                <a:cubicBezTo>
                  <a:pt x="1367746" y="18189"/>
                  <a:pt x="1252075" y="36252"/>
                  <a:pt x="1069218" y="26009"/>
                </a:cubicBezTo>
                <a:cubicBezTo>
                  <a:pt x="886361" y="15766"/>
                  <a:pt x="511616" y="-13980"/>
                  <a:pt x="0" y="26009"/>
                </a:cubicBezTo>
                <a:cubicBezTo>
                  <a:pt x="37" y="15460"/>
                  <a:pt x="630" y="669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6"/>
          <p:cNvSpPr txBox="1"/>
          <p:nvPr/>
        </p:nvSpPr>
        <p:spPr>
          <a:xfrm>
            <a:off x="894080" y="2809522"/>
            <a:ext cx="11216640" cy="5810077"/>
          </a:xfrm>
          <a:prstGeom prst="rect">
            <a:avLst/>
          </a:prstGeom>
          <a:noFill/>
          <a:ln>
            <a:noFill/>
          </a:ln>
        </p:spPr>
        <p:txBody>
          <a:bodyPr anchorCtr="0" anchor="t" bIns="45700" lIns="91425" spcFirstLastPara="1" rIns="91425" wrap="square" tIns="45700">
            <a:normAutofit/>
          </a:bodyPr>
          <a:lstStyle/>
          <a:p>
            <a:pPr indent="-243848" lvl="0" marL="243848" marR="0" rtl="0" algn="l">
              <a:lnSpc>
                <a:spcPct val="90000"/>
              </a:lnSpc>
              <a:spcBef>
                <a:spcPts val="0"/>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Make space, take space: share the air</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Listen to understand, not to judge</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Speak for yourself, not for others</a:t>
            </a:r>
            <a:endParaRPr b="0" i="0" sz="1400" u="none" cap="none" strike="noStrike">
              <a:solidFill>
                <a:srgbClr val="000000"/>
              </a:solidFill>
              <a:latin typeface="Arial"/>
              <a:ea typeface="Arial"/>
              <a:cs typeface="Arial"/>
              <a:sym typeface="Arial"/>
            </a:endParaRPr>
          </a:p>
          <a:p>
            <a:pPr indent="-243848" lvl="1" marL="731543" marR="0" rtl="0" algn="l">
              <a:lnSpc>
                <a:spcPct val="90000"/>
              </a:lnSpc>
              <a:spcBef>
                <a:spcPts val="533"/>
              </a:spcBef>
              <a:spcAft>
                <a:spcPts val="0"/>
              </a:spcAft>
              <a:buClr>
                <a:schemeClr val="dk1"/>
              </a:buClr>
              <a:buSzPts val="2560"/>
              <a:buFont typeface="Arial"/>
              <a:buChar char="•"/>
            </a:pPr>
            <a:r>
              <a:rPr b="0" i="0" lang="en-US" sz="2560" u="none" cap="none" strike="noStrike">
                <a:solidFill>
                  <a:schemeClr val="dk1"/>
                </a:solidFill>
                <a:latin typeface="Arial"/>
                <a:ea typeface="Arial"/>
                <a:cs typeface="Arial"/>
                <a:sym typeface="Arial"/>
              </a:rPr>
              <a:t>Avoid generalizations</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Respect others’ experiences</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Consider whose viewpoints are not included in our conversations</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Use both/and rather than either/or thinking</a:t>
            </a:r>
            <a:endParaRPr b="0" i="0" sz="1400" u="none" cap="none" strike="noStrike">
              <a:solidFill>
                <a:srgbClr val="000000"/>
              </a:solidFill>
              <a:latin typeface="Arial"/>
              <a:ea typeface="Arial"/>
              <a:cs typeface="Arial"/>
              <a:sym typeface="Arial"/>
            </a:endParaRPr>
          </a:p>
          <a:p>
            <a:pPr indent="-243848" lvl="1" marL="731543" marR="0" rtl="0" algn="l">
              <a:lnSpc>
                <a:spcPct val="90000"/>
              </a:lnSpc>
              <a:spcBef>
                <a:spcPts val="533"/>
              </a:spcBef>
              <a:spcAft>
                <a:spcPts val="0"/>
              </a:spcAft>
              <a:buClr>
                <a:schemeClr val="dk1"/>
              </a:buClr>
              <a:buSzPts val="2560"/>
              <a:buFont typeface="Arial"/>
              <a:buChar char="•"/>
            </a:pPr>
            <a:r>
              <a:rPr b="0" i="0" lang="en-US" sz="2560" u="none" cap="none" strike="noStrike">
                <a:solidFill>
                  <a:schemeClr val="dk1"/>
                </a:solidFill>
                <a:latin typeface="Arial"/>
                <a:ea typeface="Arial"/>
                <a:cs typeface="Arial"/>
                <a:sym typeface="Arial"/>
              </a:rPr>
              <a:t>“Yes, and” language</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Be aware of, and work to deconstruct, the existing power dynamics in the room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7"/>
          <p:cNvSpPr/>
          <p:nvPr/>
        </p:nvSpPr>
        <p:spPr>
          <a:xfrm>
            <a:off x="0"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4" name="Google Shape;114;p7"/>
          <p:cNvSpPr txBox="1"/>
          <p:nvPr>
            <p:ph type="title"/>
          </p:nvPr>
        </p:nvSpPr>
        <p:spPr>
          <a:xfrm>
            <a:off x="894080" y="519288"/>
            <a:ext cx="11216640" cy="1885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700"/>
              <a:buFont typeface="Avenir"/>
              <a:buNone/>
            </a:pPr>
            <a:r>
              <a:rPr lang="en-US" sz="6700">
                <a:solidFill>
                  <a:schemeClr val="dk1"/>
                </a:solidFill>
              </a:rPr>
              <a:t>PCA Day 25</a:t>
            </a:r>
            <a:endParaRPr sz="6700">
              <a:solidFill>
                <a:schemeClr val="dk1"/>
              </a:solidFill>
            </a:endParaRPr>
          </a:p>
        </p:txBody>
      </p:sp>
      <p:sp>
        <p:nvSpPr>
          <p:cNvPr id="115" name="Google Shape;115;p7"/>
          <p:cNvSpPr/>
          <p:nvPr/>
        </p:nvSpPr>
        <p:spPr>
          <a:xfrm>
            <a:off x="713638" y="2385597"/>
            <a:ext cx="11577523" cy="26009"/>
          </a:xfrm>
          <a:custGeom>
            <a:rect b="b" l="l" r="r" t="t"/>
            <a:pathLst>
              <a:path extrusionOk="0" fill="none" h="26009" w="11577523">
                <a:moveTo>
                  <a:pt x="0" y="0"/>
                </a:moveTo>
                <a:cubicBezTo>
                  <a:pt x="117045" y="13900"/>
                  <a:pt x="227601" y="5827"/>
                  <a:pt x="333705" y="0"/>
                </a:cubicBezTo>
                <a:cubicBezTo>
                  <a:pt x="439810" y="-5827"/>
                  <a:pt x="759341" y="37854"/>
                  <a:pt x="1130511" y="0"/>
                </a:cubicBezTo>
                <a:cubicBezTo>
                  <a:pt x="1501681" y="-37854"/>
                  <a:pt x="1306825" y="9077"/>
                  <a:pt x="1464216" y="0"/>
                </a:cubicBezTo>
                <a:cubicBezTo>
                  <a:pt x="1621608" y="-9077"/>
                  <a:pt x="1705762" y="2643"/>
                  <a:pt x="1797921" y="0"/>
                </a:cubicBezTo>
                <a:cubicBezTo>
                  <a:pt x="1890081" y="-2643"/>
                  <a:pt x="2363138" y="42038"/>
                  <a:pt x="2710502" y="0"/>
                </a:cubicBezTo>
                <a:cubicBezTo>
                  <a:pt x="3057866" y="-42038"/>
                  <a:pt x="3061197" y="-17842"/>
                  <a:pt x="3391533" y="0"/>
                </a:cubicBezTo>
                <a:cubicBezTo>
                  <a:pt x="3721869" y="17842"/>
                  <a:pt x="3648611" y="-3727"/>
                  <a:pt x="3725238" y="0"/>
                </a:cubicBezTo>
                <a:cubicBezTo>
                  <a:pt x="3801865" y="3727"/>
                  <a:pt x="4191790" y="-1405"/>
                  <a:pt x="4406269" y="0"/>
                </a:cubicBezTo>
                <a:cubicBezTo>
                  <a:pt x="4620748" y="1405"/>
                  <a:pt x="5076379" y="37870"/>
                  <a:pt x="5318850" y="0"/>
                </a:cubicBezTo>
                <a:cubicBezTo>
                  <a:pt x="5561321" y="-37870"/>
                  <a:pt x="5733710" y="27272"/>
                  <a:pt x="5884106" y="0"/>
                </a:cubicBezTo>
                <a:cubicBezTo>
                  <a:pt x="6034502" y="-27272"/>
                  <a:pt x="6298088" y="-22813"/>
                  <a:pt x="6449361" y="0"/>
                </a:cubicBezTo>
                <a:cubicBezTo>
                  <a:pt x="6600634" y="22813"/>
                  <a:pt x="6966869" y="-4785"/>
                  <a:pt x="7130392" y="0"/>
                </a:cubicBezTo>
                <a:cubicBezTo>
                  <a:pt x="7293915" y="4785"/>
                  <a:pt x="7660968" y="5831"/>
                  <a:pt x="7927198" y="0"/>
                </a:cubicBezTo>
                <a:cubicBezTo>
                  <a:pt x="8193428" y="-5831"/>
                  <a:pt x="8485021" y="-20132"/>
                  <a:pt x="8724004" y="0"/>
                </a:cubicBezTo>
                <a:cubicBezTo>
                  <a:pt x="8962987" y="20132"/>
                  <a:pt x="9303587" y="-19578"/>
                  <a:pt x="9520810" y="0"/>
                </a:cubicBezTo>
                <a:cubicBezTo>
                  <a:pt x="9738033" y="19578"/>
                  <a:pt x="9984240" y="34820"/>
                  <a:pt x="10433391" y="0"/>
                </a:cubicBezTo>
                <a:cubicBezTo>
                  <a:pt x="10882542" y="-34820"/>
                  <a:pt x="11047910" y="32214"/>
                  <a:pt x="11577523" y="0"/>
                </a:cubicBezTo>
                <a:cubicBezTo>
                  <a:pt x="11576836" y="7694"/>
                  <a:pt x="11577896" y="14512"/>
                  <a:pt x="11577523" y="26009"/>
                </a:cubicBezTo>
                <a:cubicBezTo>
                  <a:pt x="11388971" y="58936"/>
                  <a:pt x="11149584" y="-7156"/>
                  <a:pt x="10780717" y="26009"/>
                </a:cubicBezTo>
                <a:cubicBezTo>
                  <a:pt x="10411850" y="59174"/>
                  <a:pt x="10593245" y="41940"/>
                  <a:pt x="10447012" y="26009"/>
                </a:cubicBezTo>
                <a:cubicBezTo>
                  <a:pt x="10300779" y="10078"/>
                  <a:pt x="9919390" y="21465"/>
                  <a:pt x="9765981" y="26009"/>
                </a:cubicBezTo>
                <a:cubicBezTo>
                  <a:pt x="9612572" y="30553"/>
                  <a:pt x="9451112" y="52791"/>
                  <a:pt x="9200726" y="26009"/>
                </a:cubicBezTo>
                <a:cubicBezTo>
                  <a:pt x="8950340" y="-773"/>
                  <a:pt x="8761293" y="52964"/>
                  <a:pt x="8635470" y="26009"/>
                </a:cubicBezTo>
                <a:cubicBezTo>
                  <a:pt x="8509647" y="-946"/>
                  <a:pt x="8233316" y="43170"/>
                  <a:pt x="8070215" y="26009"/>
                </a:cubicBezTo>
                <a:cubicBezTo>
                  <a:pt x="7907115" y="8848"/>
                  <a:pt x="7632989" y="44685"/>
                  <a:pt x="7504959" y="26009"/>
                </a:cubicBezTo>
                <a:cubicBezTo>
                  <a:pt x="7376929" y="7333"/>
                  <a:pt x="6956951" y="-1614"/>
                  <a:pt x="6708153" y="26009"/>
                </a:cubicBezTo>
                <a:cubicBezTo>
                  <a:pt x="6459355" y="53632"/>
                  <a:pt x="6226104" y="50780"/>
                  <a:pt x="6027122" y="26009"/>
                </a:cubicBezTo>
                <a:cubicBezTo>
                  <a:pt x="5828140" y="1238"/>
                  <a:pt x="5815880" y="13267"/>
                  <a:pt x="5693417" y="26009"/>
                </a:cubicBezTo>
                <a:cubicBezTo>
                  <a:pt x="5570955" y="38751"/>
                  <a:pt x="5391636" y="35133"/>
                  <a:pt x="5128162" y="26009"/>
                </a:cubicBezTo>
                <a:cubicBezTo>
                  <a:pt x="4864689" y="16885"/>
                  <a:pt x="4596693" y="7027"/>
                  <a:pt x="4331356" y="26009"/>
                </a:cubicBezTo>
                <a:cubicBezTo>
                  <a:pt x="4066019" y="44991"/>
                  <a:pt x="4029455" y="40920"/>
                  <a:pt x="3881875" y="26009"/>
                </a:cubicBezTo>
                <a:cubicBezTo>
                  <a:pt x="3734295" y="11098"/>
                  <a:pt x="3400222" y="46204"/>
                  <a:pt x="2969294" y="26009"/>
                </a:cubicBezTo>
                <a:cubicBezTo>
                  <a:pt x="2538366" y="5814"/>
                  <a:pt x="2294681" y="71298"/>
                  <a:pt x="2056713" y="26009"/>
                </a:cubicBezTo>
                <a:cubicBezTo>
                  <a:pt x="1818745" y="-19280"/>
                  <a:pt x="1587318" y="55711"/>
                  <a:pt x="1375682" y="26009"/>
                </a:cubicBezTo>
                <a:cubicBezTo>
                  <a:pt x="1164046" y="-3693"/>
                  <a:pt x="512413" y="-4759"/>
                  <a:pt x="0" y="26009"/>
                </a:cubicBezTo>
                <a:cubicBezTo>
                  <a:pt x="879" y="19220"/>
                  <a:pt x="843" y="8873"/>
                  <a:pt x="0" y="0"/>
                </a:cubicBezTo>
                <a:close/>
              </a:path>
              <a:path extrusionOk="0" h="26009" w="11577523">
                <a:moveTo>
                  <a:pt x="0" y="0"/>
                </a:moveTo>
                <a:cubicBezTo>
                  <a:pt x="277822" y="18177"/>
                  <a:pt x="347695" y="23962"/>
                  <a:pt x="565256" y="0"/>
                </a:cubicBezTo>
                <a:cubicBezTo>
                  <a:pt x="782817" y="-23962"/>
                  <a:pt x="798802" y="11742"/>
                  <a:pt x="898961" y="0"/>
                </a:cubicBezTo>
                <a:cubicBezTo>
                  <a:pt x="999121" y="-11742"/>
                  <a:pt x="1392949" y="22214"/>
                  <a:pt x="1811542" y="0"/>
                </a:cubicBezTo>
                <a:cubicBezTo>
                  <a:pt x="2230135" y="-22214"/>
                  <a:pt x="2134056" y="-21769"/>
                  <a:pt x="2376797" y="0"/>
                </a:cubicBezTo>
                <a:cubicBezTo>
                  <a:pt x="2619539" y="21769"/>
                  <a:pt x="2669856" y="-14026"/>
                  <a:pt x="2942053" y="0"/>
                </a:cubicBezTo>
                <a:cubicBezTo>
                  <a:pt x="3214250" y="14026"/>
                  <a:pt x="3473729" y="40972"/>
                  <a:pt x="3854634" y="0"/>
                </a:cubicBezTo>
                <a:cubicBezTo>
                  <a:pt x="4235539" y="-40972"/>
                  <a:pt x="4173410" y="-3519"/>
                  <a:pt x="4304114" y="0"/>
                </a:cubicBezTo>
                <a:cubicBezTo>
                  <a:pt x="4434818" y="3519"/>
                  <a:pt x="5010963" y="-744"/>
                  <a:pt x="5216696" y="0"/>
                </a:cubicBezTo>
                <a:cubicBezTo>
                  <a:pt x="5422429" y="744"/>
                  <a:pt x="5728215" y="33264"/>
                  <a:pt x="6129277" y="0"/>
                </a:cubicBezTo>
                <a:cubicBezTo>
                  <a:pt x="6530339" y="-33264"/>
                  <a:pt x="6659332" y="22517"/>
                  <a:pt x="6810308" y="0"/>
                </a:cubicBezTo>
                <a:cubicBezTo>
                  <a:pt x="6961284" y="-22517"/>
                  <a:pt x="7348312" y="-4563"/>
                  <a:pt x="7722889" y="0"/>
                </a:cubicBezTo>
                <a:cubicBezTo>
                  <a:pt x="8097466" y="4563"/>
                  <a:pt x="8081735" y="-19595"/>
                  <a:pt x="8288144" y="0"/>
                </a:cubicBezTo>
                <a:cubicBezTo>
                  <a:pt x="8494553" y="19595"/>
                  <a:pt x="8627569" y="-13730"/>
                  <a:pt x="8853400" y="0"/>
                </a:cubicBezTo>
                <a:cubicBezTo>
                  <a:pt x="9079231" y="13730"/>
                  <a:pt x="9351037" y="-39253"/>
                  <a:pt x="9650206" y="0"/>
                </a:cubicBezTo>
                <a:cubicBezTo>
                  <a:pt x="9949375" y="39253"/>
                  <a:pt x="9978673" y="-21361"/>
                  <a:pt x="10215461" y="0"/>
                </a:cubicBezTo>
                <a:cubicBezTo>
                  <a:pt x="10452250" y="21361"/>
                  <a:pt x="11184086" y="-67383"/>
                  <a:pt x="11577523" y="0"/>
                </a:cubicBezTo>
                <a:cubicBezTo>
                  <a:pt x="11576319" y="7126"/>
                  <a:pt x="11577166" y="14830"/>
                  <a:pt x="11577523" y="26009"/>
                </a:cubicBezTo>
                <a:cubicBezTo>
                  <a:pt x="11269416" y="10670"/>
                  <a:pt x="10940202" y="54180"/>
                  <a:pt x="10780717" y="26009"/>
                </a:cubicBezTo>
                <a:cubicBezTo>
                  <a:pt x="10621232" y="-2162"/>
                  <a:pt x="10523509" y="13178"/>
                  <a:pt x="10447012" y="26009"/>
                </a:cubicBezTo>
                <a:cubicBezTo>
                  <a:pt x="10370516" y="38840"/>
                  <a:pt x="10127363" y="16772"/>
                  <a:pt x="9997532" y="26009"/>
                </a:cubicBezTo>
                <a:cubicBezTo>
                  <a:pt x="9867701" y="35246"/>
                  <a:pt x="9488635" y="-16578"/>
                  <a:pt x="9084950" y="26009"/>
                </a:cubicBezTo>
                <a:cubicBezTo>
                  <a:pt x="8681265" y="68596"/>
                  <a:pt x="8734993" y="24755"/>
                  <a:pt x="8403920" y="26009"/>
                </a:cubicBezTo>
                <a:cubicBezTo>
                  <a:pt x="8072847" y="27264"/>
                  <a:pt x="8151436" y="17108"/>
                  <a:pt x="7954439" y="26009"/>
                </a:cubicBezTo>
                <a:cubicBezTo>
                  <a:pt x="7757442" y="34910"/>
                  <a:pt x="7417720" y="53012"/>
                  <a:pt x="7273409" y="26009"/>
                </a:cubicBezTo>
                <a:cubicBezTo>
                  <a:pt x="7129098" y="-994"/>
                  <a:pt x="7065563" y="15488"/>
                  <a:pt x="6939703" y="26009"/>
                </a:cubicBezTo>
                <a:cubicBezTo>
                  <a:pt x="6813843" y="36530"/>
                  <a:pt x="6746587" y="38620"/>
                  <a:pt x="6605998" y="26009"/>
                </a:cubicBezTo>
                <a:cubicBezTo>
                  <a:pt x="6465410" y="13398"/>
                  <a:pt x="6072896" y="55941"/>
                  <a:pt x="5924968" y="26009"/>
                </a:cubicBezTo>
                <a:cubicBezTo>
                  <a:pt x="5777040" y="-3923"/>
                  <a:pt x="5578817" y="10369"/>
                  <a:pt x="5475487" y="26009"/>
                </a:cubicBezTo>
                <a:cubicBezTo>
                  <a:pt x="5372157" y="41649"/>
                  <a:pt x="5067768" y="13946"/>
                  <a:pt x="4678681" y="26009"/>
                </a:cubicBezTo>
                <a:cubicBezTo>
                  <a:pt x="4289594" y="38072"/>
                  <a:pt x="4375575" y="9451"/>
                  <a:pt x="4229201" y="26009"/>
                </a:cubicBezTo>
                <a:cubicBezTo>
                  <a:pt x="4082827" y="42567"/>
                  <a:pt x="3663564" y="62050"/>
                  <a:pt x="3432395" y="26009"/>
                </a:cubicBezTo>
                <a:cubicBezTo>
                  <a:pt x="3201226" y="-10032"/>
                  <a:pt x="3244034" y="21047"/>
                  <a:pt x="3098690" y="26009"/>
                </a:cubicBezTo>
                <a:cubicBezTo>
                  <a:pt x="2953346" y="30971"/>
                  <a:pt x="2599979" y="-11819"/>
                  <a:pt x="2301884" y="26009"/>
                </a:cubicBezTo>
                <a:cubicBezTo>
                  <a:pt x="2003789" y="63837"/>
                  <a:pt x="2046425" y="9517"/>
                  <a:pt x="1852404" y="26009"/>
                </a:cubicBezTo>
                <a:cubicBezTo>
                  <a:pt x="1658383" y="42501"/>
                  <a:pt x="1669653" y="33829"/>
                  <a:pt x="1518699" y="26009"/>
                </a:cubicBezTo>
                <a:cubicBezTo>
                  <a:pt x="1367746" y="18189"/>
                  <a:pt x="1252075" y="36252"/>
                  <a:pt x="1069218" y="26009"/>
                </a:cubicBezTo>
                <a:cubicBezTo>
                  <a:pt x="886361" y="15766"/>
                  <a:pt x="511616" y="-13980"/>
                  <a:pt x="0" y="26009"/>
                </a:cubicBezTo>
                <a:cubicBezTo>
                  <a:pt x="37" y="15460"/>
                  <a:pt x="630" y="669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6" name="Google Shape;116;p7"/>
          <p:cNvSpPr txBox="1"/>
          <p:nvPr/>
        </p:nvSpPr>
        <p:spPr>
          <a:xfrm>
            <a:off x="894080" y="2809522"/>
            <a:ext cx="11216640" cy="5810077"/>
          </a:xfrm>
          <a:prstGeom prst="rect">
            <a:avLst/>
          </a:prstGeom>
          <a:noFill/>
          <a:ln>
            <a:noFill/>
          </a:ln>
        </p:spPr>
        <p:txBody>
          <a:bodyPr anchorCtr="0" anchor="t" bIns="45700" lIns="91425" spcFirstLastPara="1" rIns="91425" wrap="square" tIns="45700">
            <a:normAutofit/>
          </a:bodyPr>
          <a:lstStyle/>
          <a:p>
            <a:pPr indent="-243848" lvl="0" marL="243848" marR="0" rtl="0" algn="l">
              <a:lnSpc>
                <a:spcPct val="90000"/>
              </a:lnSpc>
              <a:spcBef>
                <a:spcPts val="0"/>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Survival of the Best Fit</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Algorithmic Bias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p:txBody>
      </p:sp>
      <p:pic>
        <p:nvPicPr>
          <p:cNvPr id="117" name="Google Shape;117;p7"/>
          <p:cNvPicPr preferRelativeResize="0"/>
          <p:nvPr/>
        </p:nvPicPr>
        <p:blipFill rotWithShape="1">
          <a:blip r:embed="rId3">
            <a:alphaModFix/>
          </a:blip>
          <a:srcRect b="0" l="0" r="0" t="0"/>
          <a:stretch/>
        </p:blipFill>
        <p:spPr>
          <a:xfrm>
            <a:off x="0" y="4808379"/>
            <a:ext cx="13004800" cy="49452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8"/>
          <p:cNvSpPr/>
          <p:nvPr/>
        </p:nvSpPr>
        <p:spPr>
          <a:xfrm>
            <a:off x="0"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8"/>
          <p:cNvSpPr txBox="1"/>
          <p:nvPr>
            <p:ph type="title"/>
          </p:nvPr>
        </p:nvSpPr>
        <p:spPr>
          <a:xfrm>
            <a:off x="894080" y="519288"/>
            <a:ext cx="11216640" cy="1885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700"/>
              <a:buFont typeface="Avenir"/>
              <a:buNone/>
            </a:pPr>
            <a:r>
              <a:rPr lang="en-US" sz="6700">
                <a:solidFill>
                  <a:schemeClr val="dk1"/>
                </a:solidFill>
              </a:rPr>
              <a:t>Plan for Today!</a:t>
            </a:r>
            <a:endParaRPr sz="6700">
              <a:solidFill>
                <a:schemeClr val="dk1"/>
              </a:solidFill>
            </a:endParaRPr>
          </a:p>
        </p:txBody>
      </p:sp>
      <p:sp>
        <p:nvSpPr>
          <p:cNvPr id="124" name="Google Shape;124;p8"/>
          <p:cNvSpPr/>
          <p:nvPr/>
        </p:nvSpPr>
        <p:spPr>
          <a:xfrm>
            <a:off x="713638" y="2385597"/>
            <a:ext cx="11577523" cy="26009"/>
          </a:xfrm>
          <a:custGeom>
            <a:rect b="b" l="l" r="r" t="t"/>
            <a:pathLst>
              <a:path extrusionOk="0" fill="none" h="26009" w="11577523">
                <a:moveTo>
                  <a:pt x="0" y="0"/>
                </a:moveTo>
                <a:cubicBezTo>
                  <a:pt x="117045" y="13900"/>
                  <a:pt x="227601" y="5827"/>
                  <a:pt x="333705" y="0"/>
                </a:cubicBezTo>
                <a:cubicBezTo>
                  <a:pt x="439810" y="-5827"/>
                  <a:pt x="759341" y="37854"/>
                  <a:pt x="1130511" y="0"/>
                </a:cubicBezTo>
                <a:cubicBezTo>
                  <a:pt x="1501681" y="-37854"/>
                  <a:pt x="1306825" y="9077"/>
                  <a:pt x="1464216" y="0"/>
                </a:cubicBezTo>
                <a:cubicBezTo>
                  <a:pt x="1621608" y="-9077"/>
                  <a:pt x="1705762" y="2643"/>
                  <a:pt x="1797921" y="0"/>
                </a:cubicBezTo>
                <a:cubicBezTo>
                  <a:pt x="1890081" y="-2643"/>
                  <a:pt x="2363138" y="42038"/>
                  <a:pt x="2710502" y="0"/>
                </a:cubicBezTo>
                <a:cubicBezTo>
                  <a:pt x="3057866" y="-42038"/>
                  <a:pt x="3061197" y="-17842"/>
                  <a:pt x="3391533" y="0"/>
                </a:cubicBezTo>
                <a:cubicBezTo>
                  <a:pt x="3721869" y="17842"/>
                  <a:pt x="3648611" y="-3727"/>
                  <a:pt x="3725238" y="0"/>
                </a:cubicBezTo>
                <a:cubicBezTo>
                  <a:pt x="3801865" y="3727"/>
                  <a:pt x="4191790" y="-1405"/>
                  <a:pt x="4406269" y="0"/>
                </a:cubicBezTo>
                <a:cubicBezTo>
                  <a:pt x="4620748" y="1405"/>
                  <a:pt x="5076379" y="37870"/>
                  <a:pt x="5318850" y="0"/>
                </a:cubicBezTo>
                <a:cubicBezTo>
                  <a:pt x="5561321" y="-37870"/>
                  <a:pt x="5733710" y="27272"/>
                  <a:pt x="5884106" y="0"/>
                </a:cubicBezTo>
                <a:cubicBezTo>
                  <a:pt x="6034502" y="-27272"/>
                  <a:pt x="6298088" y="-22813"/>
                  <a:pt x="6449361" y="0"/>
                </a:cubicBezTo>
                <a:cubicBezTo>
                  <a:pt x="6600634" y="22813"/>
                  <a:pt x="6966869" y="-4785"/>
                  <a:pt x="7130392" y="0"/>
                </a:cubicBezTo>
                <a:cubicBezTo>
                  <a:pt x="7293915" y="4785"/>
                  <a:pt x="7660968" y="5831"/>
                  <a:pt x="7927198" y="0"/>
                </a:cubicBezTo>
                <a:cubicBezTo>
                  <a:pt x="8193428" y="-5831"/>
                  <a:pt x="8485021" y="-20132"/>
                  <a:pt x="8724004" y="0"/>
                </a:cubicBezTo>
                <a:cubicBezTo>
                  <a:pt x="8962987" y="20132"/>
                  <a:pt x="9303587" y="-19578"/>
                  <a:pt x="9520810" y="0"/>
                </a:cubicBezTo>
                <a:cubicBezTo>
                  <a:pt x="9738033" y="19578"/>
                  <a:pt x="9984240" y="34820"/>
                  <a:pt x="10433391" y="0"/>
                </a:cubicBezTo>
                <a:cubicBezTo>
                  <a:pt x="10882542" y="-34820"/>
                  <a:pt x="11047910" y="32214"/>
                  <a:pt x="11577523" y="0"/>
                </a:cubicBezTo>
                <a:cubicBezTo>
                  <a:pt x="11576836" y="7694"/>
                  <a:pt x="11577896" y="14512"/>
                  <a:pt x="11577523" y="26009"/>
                </a:cubicBezTo>
                <a:cubicBezTo>
                  <a:pt x="11388971" y="58936"/>
                  <a:pt x="11149584" y="-7156"/>
                  <a:pt x="10780717" y="26009"/>
                </a:cubicBezTo>
                <a:cubicBezTo>
                  <a:pt x="10411850" y="59174"/>
                  <a:pt x="10593245" y="41940"/>
                  <a:pt x="10447012" y="26009"/>
                </a:cubicBezTo>
                <a:cubicBezTo>
                  <a:pt x="10300779" y="10078"/>
                  <a:pt x="9919390" y="21465"/>
                  <a:pt x="9765981" y="26009"/>
                </a:cubicBezTo>
                <a:cubicBezTo>
                  <a:pt x="9612572" y="30553"/>
                  <a:pt x="9451112" y="52791"/>
                  <a:pt x="9200726" y="26009"/>
                </a:cubicBezTo>
                <a:cubicBezTo>
                  <a:pt x="8950340" y="-773"/>
                  <a:pt x="8761293" y="52964"/>
                  <a:pt x="8635470" y="26009"/>
                </a:cubicBezTo>
                <a:cubicBezTo>
                  <a:pt x="8509647" y="-946"/>
                  <a:pt x="8233316" y="43170"/>
                  <a:pt x="8070215" y="26009"/>
                </a:cubicBezTo>
                <a:cubicBezTo>
                  <a:pt x="7907115" y="8848"/>
                  <a:pt x="7632989" y="44685"/>
                  <a:pt x="7504959" y="26009"/>
                </a:cubicBezTo>
                <a:cubicBezTo>
                  <a:pt x="7376929" y="7333"/>
                  <a:pt x="6956951" y="-1614"/>
                  <a:pt x="6708153" y="26009"/>
                </a:cubicBezTo>
                <a:cubicBezTo>
                  <a:pt x="6459355" y="53632"/>
                  <a:pt x="6226104" y="50780"/>
                  <a:pt x="6027122" y="26009"/>
                </a:cubicBezTo>
                <a:cubicBezTo>
                  <a:pt x="5828140" y="1238"/>
                  <a:pt x="5815880" y="13267"/>
                  <a:pt x="5693417" y="26009"/>
                </a:cubicBezTo>
                <a:cubicBezTo>
                  <a:pt x="5570955" y="38751"/>
                  <a:pt x="5391636" y="35133"/>
                  <a:pt x="5128162" y="26009"/>
                </a:cubicBezTo>
                <a:cubicBezTo>
                  <a:pt x="4864689" y="16885"/>
                  <a:pt x="4596693" y="7027"/>
                  <a:pt x="4331356" y="26009"/>
                </a:cubicBezTo>
                <a:cubicBezTo>
                  <a:pt x="4066019" y="44991"/>
                  <a:pt x="4029455" y="40920"/>
                  <a:pt x="3881875" y="26009"/>
                </a:cubicBezTo>
                <a:cubicBezTo>
                  <a:pt x="3734295" y="11098"/>
                  <a:pt x="3400222" y="46204"/>
                  <a:pt x="2969294" y="26009"/>
                </a:cubicBezTo>
                <a:cubicBezTo>
                  <a:pt x="2538366" y="5814"/>
                  <a:pt x="2294681" y="71298"/>
                  <a:pt x="2056713" y="26009"/>
                </a:cubicBezTo>
                <a:cubicBezTo>
                  <a:pt x="1818745" y="-19280"/>
                  <a:pt x="1587318" y="55711"/>
                  <a:pt x="1375682" y="26009"/>
                </a:cubicBezTo>
                <a:cubicBezTo>
                  <a:pt x="1164046" y="-3693"/>
                  <a:pt x="512413" y="-4759"/>
                  <a:pt x="0" y="26009"/>
                </a:cubicBezTo>
                <a:cubicBezTo>
                  <a:pt x="879" y="19220"/>
                  <a:pt x="843" y="8873"/>
                  <a:pt x="0" y="0"/>
                </a:cubicBezTo>
                <a:close/>
              </a:path>
              <a:path extrusionOk="0" h="26009" w="11577523">
                <a:moveTo>
                  <a:pt x="0" y="0"/>
                </a:moveTo>
                <a:cubicBezTo>
                  <a:pt x="277822" y="18177"/>
                  <a:pt x="347695" y="23962"/>
                  <a:pt x="565256" y="0"/>
                </a:cubicBezTo>
                <a:cubicBezTo>
                  <a:pt x="782817" y="-23962"/>
                  <a:pt x="798802" y="11742"/>
                  <a:pt x="898961" y="0"/>
                </a:cubicBezTo>
                <a:cubicBezTo>
                  <a:pt x="999121" y="-11742"/>
                  <a:pt x="1392949" y="22214"/>
                  <a:pt x="1811542" y="0"/>
                </a:cubicBezTo>
                <a:cubicBezTo>
                  <a:pt x="2230135" y="-22214"/>
                  <a:pt x="2134056" y="-21769"/>
                  <a:pt x="2376797" y="0"/>
                </a:cubicBezTo>
                <a:cubicBezTo>
                  <a:pt x="2619539" y="21769"/>
                  <a:pt x="2669856" y="-14026"/>
                  <a:pt x="2942053" y="0"/>
                </a:cubicBezTo>
                <a:cubicBezTo>
                  <a:pt x="3214250" y="14026"/>
                  <a:pt x="3473729" y="40972"/>
                  <a:pt x="3854634" y="0"/>
                </a:cubicBezTo>
                <a:cubicBezTo>
                  <a:pt x="4235539" y="-40972"/>
                  <a:pt x="4173410" y="-3519"/>
                  <a:pt x="4304114" y="0"/>
                </a:cubicBezTo>
                <a:cubicBezTo>
                  <a:pt x="4434818" y="3519"/>
                  <a:pt x="5010963" y="-744"/>
                  <a:pt x="5216696" y="0"/>
                </a:cubicBezTo>
                <a:cubicBezTo>
                  <a:pt x="5422429" y="744"/>
                  <a:pt x="5728215" y="33264"/>
                  <a:pt x="6129277" y="0"/>
                </a:cubicBezTo>
                <a:cubicBezTo>
                  <a:pt x="6530339" y="-33264"/>
                  <a:pt x="6659332" y="22517"/>
                  <a:pt x="6810308" y="0"/>
                </a:cubicBezTo>
                <a:cubicBezTo>
                  <a:pt x="6961284" y="-22517"/>
                  <a:pt x="7348312" y="-4563"/>
                  <a:pt x="7722889" y="0"/>
                </a:cubicBezTo>
                <a:cubicBezTo>
                  <a:pt x="8097466" y="4563"/>
                  <a:pt x="8081735" y="-19595"/>
                  <a:pt x="8288144" y="0"/>
                </a:cubicBezTo>
                <a:cubicBezTo>
                  <a:pt x="8494553" y="19595"/>
                  <a:pt x="8627569" y="-13730"/>
                  <a:pt x="8853400" y="0"/>
                </a:cubicBezTo>
                <a:cubicBezTo>
                  <a:pt x="9079231" y="13730"/>
                  <a:pt x="9351037" y="-39253"/>
                  <a:pt x="9650206" y="0"/>
                </a:cubicBezTo>
                <a:cubicBezTo>
                  <a:pt x="9949375" y="39253"/>
                  <a:pt x="9978673" y="-21361"/>
                  <a:pt x="10215461" y="0"/>
                </a:cubicBezTo>
                <a:cubicBezTo>
                  <a:pt x="10452250" y="21361"/>
                  <a:pt x="11184086" y="-67383"/>
                  <a:pt x="11577523" y="0"/>
                </a:cubicBezTo>
                <a:cubicBezTo>
                  <a:pt x="11576319" y="7126"/>
                  <a:pt x="11577166" y="14830"/>
                  <a:pt x="11577523" y="26009"/>
                </a:cubicBezTo>
                <a:cubicBezTo>
                  <a:pt x="11269416" y="10670"/>
                  <a:pt x="10940202" y="54180"/>
                  <a:pt x="10780717" y="26009"/>
                </a:cubicBezTo>
                <a:cubicBezTo>
                  <a:pt x="10621232" y="-2162"/>
                  <a:pt x="10523509" y="13178"/>
                  <a:pt x="10447012" y="26009"/>
                </a:cubicBezTo>
                <a:cubicBezTo>
                  <a:pt x="10370516" y="38840"/>
                  <a:pt x="10127363" y="16772"/>
                  <a:pt x="9997532" y="26009"/>
                </a:cubicBezTo>
                <a:cubicBezTo>
                  <a:pt x="9867701" y="35246"/>
                  <a:pt x="9488635" y="-16578"/>
                  <a:pt x="9084950" y="26009"/>
                </a:cubicBezTo>
                <a:cubicBezTo>
                  <a:pt x="8681265" y="68596"/>
                  <a:pt x="8734993" y="24755"/>
                  <a:pt x="8403920" y="26009"/>
                </a:cubicBezTo>
                <a:cubicBezTo>
                  <a:pt x="8072847" y="27264"/>
                  <a:pt x="8151436" y="17108"/>
                  <a:pt x="7954439" y="26009"/>
                </a:cubicBezTo>
                <a:cubicBezTo>
                  <a:pt x="7757442" y="34910"/>
                  <a:pt x="7417720" y="53012"/>
                  <a:pt x="7273409" y="26009"/>
                </a:cubicBezTo>
                <a:cubicBezTo>
                  <a:pt x="7129098" y="-994"/>
                  <a:pt x="7065563" y="15488"/>
                  <a:pt x="6939703" y="26009"/>
                </a:cubicBezTo>
                <a:cubicBezTo>
                  <a:pt x="6813843" y="36530"/>
                  <a:pt x="6746587" y="38620"/>
                  <a:pt x="6605998" y="26009"/>
                </a:cubicBezTo>
                <a:cubicBezTo>
                  <a:pt x="6465410" y="13398"/>
                  <a:pt x="6072896" y="55941"/>
                  <a:pt x="5924968" y="26009"/>
                </a:cubicBezTo>
                <a:cubicBezTo>
                  <a:pt x="5777040" y="-3923"/>
                  <a:pt x="5578817" y="10369"/>
                  <a:pt x="5475487" y="26009"/>
                </a:cubicBezTo>
                <a:cubicBezTo>
                  <a:pt x="5372157" y="41649"/>
                  <a:pt x="5067768" y="13946"/>
                  <a:pt x="4678681" y="26009"/>
                </a:cubicBezTo>
                <a:cubicBezTo>
                  <a:pt x="4289594" y="38072"/>
                  <a:pt x="4375575" y="9451"/>
                  <a:pt x="4229201" y="26009"/>
                </a:cubicBezTo>
                <a:cubicBezTo>
                  <a:pt x="4082827" y="42567"/>
                  <a:pt x="3663564" y="62050"/>
                  <a:pt x="3432395" y="26009"/>
                </a:cubicBezTo>
                <a:cubicBezTo>
                  <a:pt x="3201226" y="-10032"/>
                  <a:pt x="3244034" y="21047"/>
                  <a:pt x="3098690" y="26009"/>
                </a:cubicBezTo>
                <a:cubicBezTo>
                  <a:pt x="2953346" y="30971"/>
                  <a:pt x="2599979" y="-11819"/>
                  <a:pt x="2301884" y="26009"/>
                </a:cubicBezTo>
                <a:cubicBezTo>
                  <a:pt x="2003789" y="63837"/>
                  <a:pt x="2046425" y="9517"/>
                  <a:pt x="1852404" y="26009"/>
                </a:cubicBezTo>
                <a:cubicBezTo>
                  <a:pt x="1658383" y="42501"/>
                  <a:pt x="1669653" y="33829"/>
                  <a:pt x="1518699" y="26009"/>
                </a:cubicBezTo>
                <a:cubicBezTo>
                  <a:pt x="1367746" y="18189"/>
                  <a:pt x="1252075" y="36252"/>
                  <a:pt x="1069218" y="26009"/>
                </a:cubicBezTo>
                <a:cubicBezTo>
                  <a:pt x="886361" y="15766"/>
                  <a:pt x="511616" y="-13980"/>
                  <a:pt x="0" y="26009"/>
                </a:cubicBezTo>
                <a:cubicBezTo>
                  <a:pt x="37" y="15460"/>
                  <a:pt x="630" y="669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8"/>
          <p:cNvSpPr txBox="1"/>
          <p:nvPr/>
        </p:nvSpPr>
        <p:spPr>
          <a:xfrm>
            <a:off x="894080" y="2809522"/>
            <a:ext cx="11216640" cy="5810077"/>
          </a:xfrm>
          <a:prstGeom prst="rect">
            <a:avLst/>
          </a:prstGeom>
          <a:noFill/>
          <a:ln>
            <a:noFill/>
          </a:ln>
        </p:spPr>
        <p:txBody>
          <a:bodyPr anchorCtr="0" anchor="t" bIns="45700" lIns="91425" spcFirstLastPara="1" rIns="91425" wrap="square" tIns="45700">
            <a:normAutofit/>
          </a:bodyPr>
          <a:lstStyle/>
          <a:p>
            <a:pPr indent="-243848" lvl="0" marL="243848" marR="0" rtl="0" algn="l">
              <a:lnSpc>
                <a:spcPct val="90000"/>
              </a:lnSpc>
              <a:spcBef>
                <a:spcPts val="0"/>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First, you’re going to spend time discussing Survival of the Best Fit with your group</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We’ll come back together to discuss in about 10 minutes!</a:t>
            </a:r>
            <a:endParaRPr b="0" i="0" sz="1400" u="none" cap="none" strike="noStrike">
              <a:solidFill>
                <a:srgbClr val="000000"/>
              </a:solidFill>
              <a:latin typeface="Arial"/>
              <a:ea typeface="Arial"/>
              <a:cs typeface="Arial"/>
              <a:sym typeface="Arial"/>
            </a:endParaRPr>
          </a:p>
          <a:p>
            <a:pPr indent="-243848" lvl="1" marL="731543" marR="0" rtl="0" algn="l">
              <a:lnSpc>
                <a:spcPct val="90000"/>
              </a:lnSpc>
              <a:spcBef>
                <a:spcPts val="533"/>
              </a:spcBef>
              <a:spcAft>
                <a:spcPts val="0"/>
              </a:spcAft>
              <a:buClr>
                <a:schemeClr val="dk1"/>
              </a:buClr>
              <a:buSzPts val="2560"/>
              <a:buFont typeface="Arial"/>
              <a:buChar char="•"/>
            </a:pPr>
            <a:r>
              <a:rPr b="0" i="0" lang="en-US" sz="2560" u="none" cap="none" strike="noStrike">
                <a:solidFill>
                  <a:schemeClr val="dk1"/>
                </a:solidFill>
                <a:latin typeface="Arial"/>
                <a:ea typeface="Arial"/>
                <a:cs typeface="Arial"/>
                <a:sym typeface="Arial"/>
              </a:rPr>
              <a:t>Each group should have one idea or reflection they want to share with the rest of the class</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After, you’ll look at code in the wild - how was data for the simulation generated?</a:t>
            </a:r>
            <a:endParaRPr b="0" i="0" sz="1400" u="none" cap="none" strike="noStrike">
              <a:solidFill>
                <a:srgbClr val="000000"/>
              </a:solidFill>
              <a:latin typeface="Arial"/>
              <a:ea typeface="Arial"/>
              <a:cs typeface="Arial"/>
              <a:sym typeface="Arial"/>
            </a:endParaRPr>
          </a:p>
          <a:p>
            <a:pPr indent="-243848" lvl="1" marL="731543" marR="0" rtl="0" algn="l">
              <a:lnSpc>
                <a:spcPct val="90000"/>
              </a:lnSpc>
              <a:spcBef>
                <a:spcPts val="533"/>
              </a:spcBef>
              <a:spcAft>
                <a:spcPts val="0"/>
              </a:spcAft>
              <a:buClr>
                <a:schemeClr val="dk1"/>
              </a:buClr>
              <a:buSzPts val="2560"/>
              <a:buFont typeface="Arial"/>
              <a:buChar char="•"/>
            </a:pPr>
            <a:r>
              <a:rPr b="0" i="0" lang="en-US" sz="2560" u="none" cap="none" strike="noStrike">
                <a:solidFill>
                  <a:schemeClr val="dk1"/>
                </a:solidFill>
                <a:latin typeface="Arial"/>
                <a:ea typeface="Arial"/>
                <a:cs typeface="Arial"/>
                <a:sym typeface="Arial"/>
              </a:rPr>
              <a:t> This is in a separate notebook than the ICA - </a:t>
            </a:r>
            <a:r>
              <a:rPr b="1" i="0" lang="en-US" sz="2560" u="none" cap="none" strike="noStrike">
                <a:solidFill>
                  <a:schemeClr val="dk1"/>
                </a:solidFill>
                <a:latin typeface="Arial"/>
                <a:ea typeface="Arial"/>
                <a:cs typeface="Arial"/>
                <a:sym typeface="Arial"/>
              </a:rPr>
              <a:t>you will turn in both</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Dive further into algorithmic bias - real world example of bias!</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We’ll come back together at the end!</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9"/>
          <p:cNvSpPr/>
          <p:nvPr/>
        </p:nvSpPr>
        <p:spPr>
          <a:xfrm>
            <a:off x="0"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9"/>
          <p:cNvSpPr txBox="1"/>
          <p:nvPr>
            <p:ph type="title"/>
          </p:nvPr>
        </p:nvSpPr>
        <p:spPr>
          <a:xfrm>
            <a:off x="894080" y="519288"/>
            <a:ext cx="11216640" cy="1885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700"/>
              <a:buFont typeface="Avenir"/>
              <a:buNone/>
            </a:pPr>
            <a:r>
              <a:rPr lang="en-US" sz="6700">
                <a:solidFill>
                  <a:schemeClr val="dk1"/>
                </a:solidFill>
              </a:rPr>
              <a:t>Let’s Chat About the Game!</a:t>
            </a:r>
            <a:endParaRPr sz="6700">
              <a:solidFill>
                <a:schemeClr val="dk1"/>
              </a:solidFill>
            </a:endParaRPr>
          </a:p>
        </p:txBody>
      </p:sp>
      <p:sp>
        <p:nvSpPr>
          <p:cNvPr id="132" name="Google Shape;132;p9"/>
          <p:cNvSpPr/>
          <p:nvPr/>
        </p:nvSpPr>
        <p:spPr>
          <a:xfrm>
            <a:off x="713638" y="2385597"/>
            <a:ext cx="11577523" cy="26009"/>
          </a:xfrm>
          <a:custGeom>
            <a:rect b="b" l="l" r="r" t="t"/>
            <a:pathLst>
              <a:path extrusionOk="0" fill="none" h="26009" w="11577523">
                <a:moveTo>
                  <a:pt x="0" y="0"/>
                </a:moveTo>
                <a:cubicBezTo>
                  <a:pt x="117045" y="13900"/>
                  <a:pt x="227601" y="5827"/>
                  <a:pt x="333705" y="0"/>
                </a:cubicBezTo>
                <a:cubicBezTo>
                  <a:pt x="439810" y="-5827"/>
                  <a:pt x="759341" y="37854"/>
                  <a:pt x="1130511" y="0"/>
                </a:cubicBezTo>
                <a:cubicBezTo>
                  <a:pt x="1501681" y="-37854"/>
                  <a:pt x="1306825" y="9077"/>
                  <a:pt x="1464216" y="0"/>
                </a:cubicBezTo>
                <a:cubicBezTo>
                  <a:pt x="1621608" y="-9077"/>
                  <a:pt x="1705762" y="2643"/>
                  <a:pt x="1797921" y="0"/>
                </a:cubicBezTo>
                <a:cubicBezTo>
                  <a:pt x="1890081" y="-2643"/>
                  <a:pt x="2363138" y="42038"/>
                  <a:pt x="2710502" y="0"/>
                </a:cubicBezTo>
                <a:cubicBezTo>
                  <a:pt x="3057866" y="-42038"/>
                  <a:pt x="3061197" y="-17842"/>
                  <a:pt x="3391533" y="0"/>
                </a:cubicBezTo>
                <a:cubicBezTo>
                  <a:pt x="3721869" y="17842"/>
                  <a:pt x="3648611" y="-3727"/>
                  <a:pt x="3725238" y="0"/>
                </a:cubicBezTo>
                <a:cubicBezTo>
                  <a:pt x="3801865" y="3727"/>
                  <a:pt x="4191790" y="-1405"/>
                  <a:pt x="4406269" y="0"/>
                </a:cubicBezTo>
                <a:cubicBezTo>
                  <a:pt x="4620748" y="1405"/>
                  <a:pt x="5076379" y="37870"/>
                  <a:pt x="5318850" y="0"/>
                </a:cubicBezTo>
                <a:cubicBezTo>
                  <a:pt x="5561321" y="-37870"/>
                  <a:pt x="5733710" y="27272"/>
                  <a:pt x="5884106" y="0"/>
                </a:cubicBezTo>
                <a:cubicBezTo>
                  <a:pt x="6034502" y="-27272"/>
                  <a:pt x="6298088" y="-22813"/>
                  <a:pt x="6449361" y="0"/>
                </a:cubicBezTo>
                <a:cubicBezTo>
                  <a:pt x="6600634" y="22813"/>
                  <a:pt x="6966869" y="-4785"/>
                  <a:pt x="7130392" y="0"/>
                </a:cubicBezTo>
                <a:cubicBezTo>
                  <a:pt x="7293915" y="4785"/>
                  <a:pt x="7660968" y="5831"/>
                  <a:pt x="7927198" y="0"/>
                </a:cubicBezTo>
                <a:cubicBezTo>
                  <a:pt x="8193428" y="-5831"/>
                  <a:pt x="8485021" y="-20132"/>
                  <a:pt x="8724004" y="0"/>
                </a:cubicBezTo>
                <a:cubicBezTo>
                  <a:pt x="8962987" y="20132"/>
                  <a:pt x="9303587" y="-19578"/>
                  <a:pt x="9520810" y="0"/>
                </a:cubicBezTo>
                <a:cubicBezTo>
                  <a:pt x="9738033" y="19578"/>
                  <a:pt x="9984240" y="34820"/>
                  <a:pt x="10433391" y="0"/>
                </a:cubicBezTo>
                <a:cubicBezTo>
                  <a:pt x="10882542" y="-34820"/>
                  <a:pt x="11047910" y="32214"/>
                  <a:pt x="11577523" y="0"/>
                </a:cubicBezTo>
                <a:cubicBezTo>
                  <a:pt x="11576836" y="7694"/>
                  <a:pt x="11577896" y="14512"/>
                  <a:pt x="11577523" y="26009"/>
                </a:cubicBezTo>
                <a:cubicBezTo>
                  <a:pt x="11388971" y="58936"/>
                  <a:pt x="11149584" y="-7156"/>
                  <a:pt x="10780717" y="26009"/>
                </a:cubicBezTo>
                <a:cubicBezTo>
                  <a:pt x="10411850" y="59174"/>
                  <a:pt x="10593245" y="41940"/>
                  <a:pt x="10447012" y="26009"/>
                </a:cubicBezTo>
                <a:cubicBezTo>
                  <a:pt x="10300779" y="10078"/>
                  <a:pt x="9919390" y="21465"/>
                  <a:pt x="9765981" y="26009"/>
                </a:cubicBezTo>
                <a:cubicBezTo>
                  <a:pt x="9612572" y="30553"/>
                  <a:pt x="9451112" y="52791"/>
                  <a:pt x="9200726" y="26009"/>
                </a:cubicBezTo>
                <a:cubicBezTo>
                  <a:pt x="8950340" y="-773"/>
                  <a:pt x="8761293" y="52964"/>
                  <a:pt x="8635470" y="26009"/>
                </a:cubicBezTo>
                <a:cubicBezTo>
                  <a:pt x="8509647" y="-946"/>
                  <a:pt x="8233316" y="43170"/>
                  <a:pt x="8070215" y="26009"/>
                </a:cubicBezTo>
                <a:cubicBezTo>
                  <a:pt x="7907115" y="8848"/>
                  <a:pt x="7632989" y="44685"/>
                  <a:pt x="7504959" y="26009"/>
                </a:cubicBezTo>
                <a:cubicBezTo>
                  <a:pt x="7376929" y="7333"/>
                  <a:pt x="6956951" y="-1614"/>
                  <a:pt x="6708153" y="26009"/>
                </a:cubicBezTo>
                <a:cubicBezTo>
                  <a:pt x="6459355" y="53632"/>
                  <a:pt x="6226104" y="50780"/>
                  <a:pt x="6027122" y="26009"/>
                </a:cubicBezTo>
                <a:cubicBezTo>
                  <a:pt x="5828140" y="1238"/>
                  <a:pt x="5815880" y="13267"/>
                  <a:pt x="5693417" y="26009"/>
                </a:cubicBezTo>
                <a:cubicBezTo>
                  <a:pt x="5570955" y="38751"/>
                  <a:pt x="5391636" y="35133"/>
                  <a:pt x="5128162" y="26009"/>
                </a:cubicBezTo>
                <a:cubicBezTo>
                  <a:pt x="4864689" y="16885"/>
                  <a:pt x="4596693" y="7027"/>
                  <a:pt x="4331356" y="26009"/>
                </a:cubicBezTo>
                <a:cubicBezTo>
                  <a:pt x="4066019" y="44991"/>
                  <a:pt x="4029455" y="40920"/>
                  <a:pt x="3881875" y="26009"/>
                </a:cubicBezTo>
                <a:cubicBezTo>
                  <a:pt x="3734295" y="11098"/>
                  <a:pt x="3400222" y="46204"/>
                  <a:pt x="2969294" y="26009"/>
                </a:cubicBezTo>
                <a:cubicBezTo>
                  <a:pt x="2538366" y="5814"/>
                  <a:pt x="2294681" y="71298"/>
                  <a:pt x="2056713" y="26009"/>
                </a:cubicBezTo>
                <a:cubicBezTo>
                  <a:pt x="1818745" y="-19280"/>
                  <a:pt x="1587318" y="55711"/>
                  <a:pt x="1375682" y="26009"/>
                </a:cubicBezTo>
                <a:cubicBezTo>
                  <a:pt x="1164046" y="-3693"/>
                  <a:pt x="512413" y="-4759"/>
                  <a:pt x="0" y="26009"/>
                </a:cubicBezTo>
                <a:cubicBezTo>
                  <a:pt x="879" y="19220"/>
                  <a:pt x="843" y="8873"/>
                  <a:pt x="0" y="0"/>
                </a:cubicBezTo>
                <a:close/>
              </a:path>
              <a:path extrusionOk="0" h="26009" w="11577523">
                <a:moveTo>
                  <a:pt x="0" y="0"/>
                </a:moveTo>
                <a:cubicBezTo>
                  <a:pt x="277822" y="18177"/>
                  <a:pt x="347695" y="23962"/>
                  <a:pt x="565256" y="0"/>
                </a:cubicBezTo>
                <a:cubicBezTo>
                  <a:pt x="782817" y="-23962"/>
                  <a:pt x="798802" y="11742"/>
                  <a:pt x="898961" y="0"/>
                </a:cubicBezTo>
                <a:cubicBezTo>
                  <a:pt x="999121" y="-11742"/>
                  <a:pt x="1392949" y="22214"/>
                  <a:pt x="1811542" y="0"/>
                </a:cubicBezTo>
                <a:cubicBezTo>
                  <a:pt x="2230135" y="-22214"/>
                  <a:pt x="2134056" y="-21769"/>
                  <a:pt x="2376797" y="0"/>
                </a:cubicBezTo>
                <a:cubicBezTo>
                  <a:pt x="2619539" y="21769"/>
                  <a:pt x="2669856" y="-14026"/>
                  <a:pt x="2942053" y="0"/>
                </a:cubicBezTo>
                <a:cubicBezTo>
                  <a:pt x="3214250" y="14026"/>
                  <a:pt x="3473729" y="40972"/>
                  <a:pt x="3854634" y="0"/>
                </a:cubicBezTo>
                <a:cubicBezTo>
                  <a:pt x="4235539" y="-40972"/>
                  <a:pt x="4173410" y="-3519"/>
                  <a:pt x="4304114" y="0"/>
                </a:cubicBezTo>
                <a:cubicBezTo>
                  <a:pt x="4434818" y="3519"/>
                  <a:pt x="5010963" y="-744"/>
                  <a:pt x="5216696" y="0"/>
                </a:cubicBezTo>
                <a:cubicBezTo>
                  <a:pt x="5422429" y="744"/>
                  <a:pt x="5728215" y="33264"/>
                  <a:pt x="6129277" y="0"/>
                </a:cubicBezTo>
                <a:cubicBezTo>
                  <a:pt x="6530339" y="-33264"/>
                  <a:pt x="6659332" y="22517"/>
                  <a:pt x="6810308" y="0"/>
                </a:cubicBezTo>
                <a:cubicBezTo>
                  <a:pt x="6961284" y="-22517"/>
                  <a:pt x="7348312" y="-4563"/>
                  <a:pt x="7722889" y="0"/>
                </a:cubicBezTo>
                <a:cubicBezTo>
                  <a:pt x="8097466" y="4563"/>
                  <a:pt x="8081735" y="-19595"/>
                  <a:pt x="8288144" y="0"/>
                </a:cubicBezTo>
                <a:cubicBezTo>
                  <a:pt x="8494553" y="19595"/>
                  <a:pt x="8627569" y="-13730"/>
                  <a:pt x="8853400" y="0"/>
                </a:cubicBezTo>
                <a:cubicBezTo>
                  <a:pt x="9079231" y="13730"/>
                  <a:pt x="9351037" y="-39253"/>
                  <a:pt x="9650206" y="0"/>
                </a:cubicBezTo>
                <a:cubicBezTo>
                  <a:pt x="9949375" y="39253"/>
                  <a:pt x="9978673" y="-21361"/>
                  <a:pt x="10215461" y="0"/>
                </a:cubicBezTo>
                <a:cubicBezTo>
                  <a:pt x="10452250" y="21361"/>
                  <a:pt x="11184086" y="-67383"/>
                  <a:pt x="11577523" y="0"/>
                </a:cubicBezTo>
                <a:cubicBezTo>
                  <a:pt x="11576319" y="7126"/>
                  <a:pt x="11577166" y="14830"/>
                  <a:pt x="11577523" y="26009"/>
                </a:cubicBezTo>
                <a:cubicBezTo>
                  <a:pt x="11269416" y="10670"/>
                  <a:pt x="10940202" y="54180"/>
                  <a:pt x="10780717" y="26009"/>
                </a:cubicBezTo>
                <a:cubicBezTo>
                  <a:pt x="10621232" y="-2162"/>
                  <a:pt x="10523509" y="13178"/>
                  <a:pt x="10447012" y="26009"/>
                </a:cubicBezTo>
                <a:cubicBezTo>
                  <a:pt x="10370516" y="38840"/>
                  <a:pt x="10127363" y="16772"/>
                  <a:pt x="9997532" y="26009"/>
                </a:cubicBezTo>
                <a:cubicBezTo>
                  <a:pt x="9867701" y="35246"/>
                  <a:pt x="9488635" y="-16578"/>
                  <a:pt x="9084950" y="26009"/>
                </a:cubicBezTo>
                <a:cubicBezTo>
                  <a:pt x="8681265" y="68596"/>
                  <a:pt x="8734993" y="24755"/>
                  <a:pt x="8403920" y="26009"/>
                </a:cubicBezTo>
                <a:cubicBezTo>
                  <a:pt x="8072847" y="27264"/>
                  <a:pt x="8151436" y="17108"/>
                  <a:pt x="7954439" y="26009"/>
                </a:cubicBezTo>
                <a:cubicBezTo>
                  <a:pt x="7757442" y="34910"/>
                  <a:pt x="7417720" y="53012"/>
                  <a:pt x="7273409" y="26009"/>
                </a:cubicBezTo>
                <a:cubicBezTo>
                  <a:pt x="7129098" y="-994"/>
                  <a:pt x="7065563" y="15488"/>
                  <a:pt x="6939703" y="26009"/>
                </a:cubicBezTo>
                <a:cubicBezTo>
                  <a:pt x="6813843" y="36530"/>
                  <a:pt x="6746587" y="38620"/>
                  <a:pt x="6605998" y="26009"/>
                </a:cubicBezTo>
                <a:cubicBezTo>
                  <a:pt x="6465410" y="13398"/>
                  <a:pt x="6072896" y="55941"/>
                  <a:pt x="5924968" y="26009"/>
                </a:cubicBezTo>
                <a:cubicBezTo>
                  <a:pt x="5777040" y="-3923"/>
                  <a:pt x="5578817" y="10369"/>
                  <a:pt x="5475487" y="26009"/>
                </a:cubicBezTo>
                <a:cubicBezTo>
                  <a:pt x="5372157" y="41649"/>
                  <a:pt x="5067768" y="13946"/>
                  <a:pt x="4678681" y="26009"/>
                </a:cubicBezTo>
                <a:cubicBezTo>
                  <a:pt x="4289594" y="38072"/>
                  <a:pt x="4375575" y="9451"/>
                  <a:pt x="4229201" y="26009"/>
                </a:cubicBezTo>
                <a:cubicBezTo>
                  <a:pt x="4082827" y="42567"/>
                  <a:pt x="3663564" y="62050"/>
                  <a:pt x="3432395" y="26009"/>
                </a:cubicBezTo>
                <a:cubicBezTo>
                  <a:pt x="3201226" y="-10032"/>
                  <a:pt x="3244034" y="21047"/>
                  <a:pt x="3098690" y="26009"/>
                </a:cubicBezTo>
                <a:cubicBezTo>
                  <a:pt x="2953346" y="30971"/>
                  <a:pt x="2599979" y="-11819"/>
                  <a:pt x="2301884" y="26009"/>
                </a:cubicBezTo>
                <a:cubicBezTo>
                  <a:pt x="2003789" y="63837"/>
                  <a:pt x="2046425" y="9517"/>
                  <a:pt x="1852404" y="26009"/>
                </a:cubicBezTo>
                <a:cubicBezTo>
                  <a:pt x="1658383" y="42501"/>
                  <a:pt x="1669653" y="33829"/>
                  <a:pt x="1518699" y="26009"/>
                </a:cubicBezTo>
                <a:cubicBezTo>
                  <a:pt x="1367746" y="18189"/>
                  <a:pt x="1252075" y="36252"/>
                  <a:pt x="1069218" y="26009"/>
                </a:cubicBezTo>
                <a:cubicBezTo>
                  <a:pt x="886361" y="15766"/>
                  <a:pt x="511616" y="-13980"/>
                  <a:pt x="0" y="26009"/>
                </a:cubicBezTo>
                <a:cubicBezTo>
                  <a:pt x="37" y="15460"/>
                  <a:pt x="630" y="669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9"/>
          <p:cNvSpPr txBox="1"/>
          <p:nvPr/>
        </p:nvSpPr>
        <p:spPr>
          <a:xfrm>
            <a:off x="894080" y="2809522"/>
            <a:ext cx="11216640" cy="5810077"/>
          </a:xfrm>
          <a:prstGeom prst="rect">
            <a:avLst/>
          </a:prstGeom>
          <a:noFill/>
          <a:ln>
            <a:noFill/>
          </a:ln>
        </p:spPr>
        <p:txBody>
          <a:bodyPr anchorCtr="0" anchor="t" bIns="45700" lIns="91425" spcFirstLastPara="1" rIns="91425" wrap="square" tIns="45700">
            <a:normAutofit/>
          </a:bodyPr>
          <a:lstStyle/>
          <a:p>
            <a:pPr indent="-243848" lvl="0" marL="243848" marR="0" rtl="0" algn="l">
              <a:lnSpc>
                <a:spcPct val="90000"/>
              </a:lnSpc>
              <a:spcBef>
                <a:spcPts val="0"/>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What were some thoughts you had in your groups? </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How did the game make you feel? How did this change when you started getting timed?</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What was the intent of using an algorithm to help hire candidates? Was it malicious?</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What was the impact of using an algorithm to help hire candidates? Was it positive? How did it go wrong?</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What do you expect to find in the data file?</a:t>
            </a:r>
            <a:endParaRPr b="0" i="0" sz="1400" u="none" cap="none" strike="noStrike">
              <a:solidFill>
                <a:srgbClr val="000000"/>
              </a:solidFill>
              <a:latin typeface="Arial"/>
              <a:ea typeface="Arial"/>
              <a:cs typeface="Arial"/>
              <a:sym typeface="Arial"/>
            </a:endParaRPr>
          </a:p>
          <a:p>
            <a:pPr indent="-54173" lvl="0" marL="243848"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10"/>
          <p:cNvSpPr/>
          <p:nvPr/>
        </p:nvSpPr>
        <p:spPr>
          <a:xfrm>
            <a:off x="0"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0"/>
          <p:cNvSpPr txBox="1"/>
          <p:nvPr>
            <p:ph type="title"/>
          </p:nvPr>
        </p:nvSpPr>
        <p:spPr>
          <a:xfrm>
            <a:off x="894080" y="519288"/>
            <a:ext cx="11216640" cy="1885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700"/>
              <a:buFont typeface="Avenir"/>
              <a:buNone/>
            </a:pPr>
            <a:r>
              <a:rPr lang="en-US" sz="6700">
                <a:solidFill>
                  <a:schemeClr val="dk1"/>
                </a:solidFill>
              </a:rPr>
              <a:t>Final Discussions</a:t>
            </a:r>
            <a:endParaRPr sz="6700">
              <a:solidFill>
                <a:schemeClr val="dk1"/>
              </a:solidFill>
            </a:endParaRPr>
          </a:p>
        </p:txBody>
      </p:sp>
      <p:sp>
        <p:nvSpPr>
          <p:cNvPr id="140" name="Google Shape;140;p10"/>
          <p:cNvSpPr/>
          <p:nvPr/>
        </p:nvSpPr>
        <p:spPr>
          <a:xfrm>
            <a:off x="713638" y="2385597"/>
            <a:ext cx="11577523" cy="26009"/>
          </a:xfrm>
          <a:custGeom>
            <a:rect b="b" l="l" r="r" t="t"/>
            <a:pathLst>
              <a:path extrusionOk="0" fill="none" h="26009" w="11577523">
                <a:moveTo>
                  <a:pt x="0" y="0"/>
                </a:moveTo>
                <a:cubicBezTo>
                  <a:pt x="117045" y="13900"/>
                  <a:pt x="227601" y="5827"/>
                  <a:pt x="333705" y="0"/>
                </a:cubicBezTo>
                <a:cubicBezTo>
                  <a:pt x="439810" y="-5827"/>
                  <a:pt x="759341" y="37854"/>
                  <a:pt x="1130511" y="0"/>
                </a:cubicBezTo>
                <a:cubicBezTo>
                  <a:pt x="1501681" y="-37854"/>
                  <a:pt x="1306825" y="9077"/>
                  <a:pt x="1464216" y="0"/>
                </a:cubicBezTo>
                <a:cubicBezTo>
                  <a:pt x="1621608" y="-9077"/>
                  <a:pt x="1705762" y="2643"/>
                  <a:pt x="1797921" y="0"/>
                </a:cubicBezTo>
                <a:cubicBezTo>
                  <a:pt x="1890081" y="-2643"/>
                  <a:pt x="2363138" y="42038"/>
                  <a:pt x="2710502" y="0"/>
                </a:cubicBezTo>
                <a:cubicBezTo>
                  <a:pt x="3057866" y="-42038"/>
                  <a:pt x="3061197" y="-17842"/>
                  <a:pt x="3391533" y="0"/>
                </a:cubicBezTo>
                <a:cubicBezTo>
                  <a:pt x="3721869" y="17842"/>
                  <a:pt x="3648611" y="-3727"/>
                  <a:pt x="3725238" y="0"/>
                </a:cubicBezTo>
                <a:cubicBezTo>
                  <a:pt x="3801865" y="3727"/>
                  <a:pt x="4191790" y="-1405"/>
                  <a:pt x="4406269" y="0"/>
                </a:cubicBezTo>
                <a:cubicBezTo>
                  <a:pt x="4620748" y="1405"/>
                  <a:pt x="5076379" y="37870"/>
                  <a:pt x="5318850" y="0"/>
                </a:cubicBezTo>
                <a:cubicBezTo>
                  <a:pt x="5561321" y="-37870"/>
                  <a:pt x="5733710" y="27272"/>
                  <a:pt x="5884106" y="0"/>
                </a:cubicBezTo>
                <a:cubicBezTo>
                  <a:pt x="6034502" y="-27272"/>
                  <a:pt x="6298088" y="-22813"/>
                  <a:pt x="6449361" y="0"/>
                </a:cubicBezTo>
                <a:cubicBezTo>
                  <a:pt x="6600634" y="22813"/>
                  <a:pt x="6966869" y="-4785"/>
                  <a:pt x="7130392" y="0"/>
                </a:cubicBezTo>
                <a:cubicBezTo>
                  <a:pt x="7293915" y="4785"/>
                  <a:pt x="7660968" y="5831"/>
                  <a:pt x="7927198" y="0"/>
                </a:cubicBezTo>
                <a:cubicBezTo>
                  <a:pt x="8193428" y="-5831"/>
                  <a:pt x="8485021" y="-20132"/>
                  <a:pt x="8724004" y="0"/>
                </a:cubicBezTo>
                <a:cubicBezTo>
                  <a:pt x="8962987" y="20132"/>
                  <a:pt x="9303587" y="-19578"/>
                  <a:pt x="9520810" y="0"/>
                </a:cubicBezTo>
                <a:cubicBezTo>
                  <a:pt x="9738033" y="19578"/>
                  <a:pt x="9984240" y="34820"/>
                  <a:pt x="10433391" y="0"/>
                </a:cubicBezTo>
                <a:cubicBezTo>
                  <a:pt x="10882542" y="-34820"/>
                  <a:pt x="11047910" y="32214"/>
                  <a:pt x="11577523" y="0"/>
                </a:cubicBezTo>
                <a:cubicBezTo>
                  <a:pt x="11576836" y="7694"/>
                  <a:pt x="11577896" y="14512"/>
                  <a:pt x="11577523" y="26009"/>
                </a:cubicBezTo>
                <a:cubicBezTo>
                  <a:pt x="11388971" y="58936"/>
                  <a:pt x="11149584" y="-7156"/>
                  <a:pt x="10780717" y="26009"/>
                </a:cubicBezTo>
                <a:cubicBezTo>
                  <a:pt x="10411850" y="59174"/>
                  <a:pt x="10593245" y="41940"/>
                  <a:pt x="10447012" y="26009"/>
                </a:cubicBezTo>
                <a:cubicBezTo>
                  <a:pt x="10300779" y="10078"/>
                  <a:pt x="9919390" y="21465"/>
                  <a:pt x="9765981" y="26009"/>
                </a:cubicBezTo>
                <a:cubicBezTo>
                  <a:pt x="9612572" y="30553"/>
                  <a:pt x="9451112" y="52791"/>
                  <a:pt x="9200726" y="26009"/>
                </a:cubicBezTo>
                <a:cubicBezTo>
                  <a:pt x="8950340" y="-773"/>
                  <a:pt x="8761293" y="52964"/>
                  <a:pt x="8635470" y="26009"/>
                </a:cubicBezTo>
                <a:cubicBezTo>
                  <a:pt x="8509647" y="-946"/>
                  <a:pt x="8233316" y="43170"/>
                  <a:pt x="8070215" y="26009"/>
                </a:cubicBezTo>
                <a:cubicBezTo>
                  <a:pt x="7907115" y="8848"/>
                  <a:pt x="7632989" y="44685"/>
                  <a:pt x="7504959" y="26009"/>
                </a:cubicBezTo>
                <a:cubicBezTo>
                  <a:pt x="7376929" y="7333"/>
                  <a:pt x="6956951" y="-1614"/>
                  <a:pt x="6708153" y="26009"/>
                </a:cubicBezTo>
                <a:cubicBezTo>
                  <a:pt x="6459355" y="53632"/>
                  <a:pt x="6226104" y="50780"/>
                  <a:pt x="6027122" y="26009"/>
                </a:cubicBezTo>
                <a:cubicBezTo>
                  <a:pt x="5828140" y="1238"/>
                  <a:pt x="5815880" y="13267"/>
                  <a:pt x="5693417" y="26009"/>
                </a:cubicBezTo>
                <a:cubicBezTo>
                  <a:pt x="5570955" y="38751"/>
                  <a:pt x="5391636" y="35133"/>
                  <a:pt x="5128162" y="26009"/>
                </a:cubicBezTo>
                <a:cubicBezTo>
                  <a:pt x="4864689" y="16885"/>
                  <a:pt x="4596693" y="7027"/>
                  <a:pt x="4331356" y="26009"/>
                </a:cubicBezTo>
                <a:cubicBezTo>
                  <a:pt x="4066019" y="44991"/>
                  <a:pt x="4029455" y="40920"/>
                  <a:pt x="3881875" y="26009"/>
                </a:cubicBezTo>
                <a:cubicBezTo>
                  <a:pt x="3734295" y="11098"/>
                  <a:pt x="3400222" y="46204"/>
                  <a:pt x="2969294" y="26009"/>
                </a:cubicBezTo>
                <a:cubicBezTo>
                  <a:pt x="2538366" y="5814"/>
                  <a:pt x="2294681" y="71298"/>
                  <a:pt x="2056713" y="26009"/>
                </a:cubicBezTo>
                <a:cubicBezTo>
                  <a:pt x="1818745" y="-19280"/>
                  <a:pt x="1587318" y="55711"/>
                  <a:pt x="1375682" y="26009"/>
                </a:cubicBezTo>
                <a:cubicBezTo>
                  <a:pt x="1164046" y="-3693"/>
                  <a:pt x="512413" y="-4759"/>
                  <a:pt x="0" y="26009"/>
                </a:cubicBezTo>
                <a:cubicBezTo>
                  <a:pt x="879" y="19220"/>
                  <a:pt x="843" y="8873"/>
                  <a:pt x="0" y="0"/>
                </a:cubicBezTo>
                <a:close/>
              </a:path>
              <a:path extrusionOk="0" h="26009" w="11577523">
                <a:moveTo>
                  <a:pt x="0" y="0"/>
                </a:moveTo>
                <a:cubicBezTo>
                  <a:pt x="277822" y="18177"/>
                  <a:pt x="347695" y="23962"/>
                  <a:pt x="565256" y="0"/>
                </a:cubicBezTo>
                <a:cubicBezTo>
                  <a:pt x="782817" y="-23962"/>
                  <a:pt x="798802" y="11742"/>
                  <a:pt x="898961" y="0"/>
                </a:cubicBezTo>
                <a:cubicBezTo>
                  <a:pt x="999121" y="-11742"/>
                  <a:pt x="1392949" y="22214"/>
                  <a:pt x="1811542" y="0"/>
                </a:cubicBezTo>
                <a:cubicBezTo>
                  <a:pt x="2230135" y="-22214"/>
                  <a:pt x="2134056" y="-21769"/>
                  <a:pt x="2376797" y="0"/>
                </a:cubicBezTo>
                <a:cubicBezTo>
                  <a:pt x="2619539" y="21769"/>
                  <a:pt x="2669856" y="-14026"/>
                  <a:pt x="2942053" y="0"/>
                </a:cubicBezTo>
                <a:cubicBezTo>
                  <a:pt x="3214250" y="14026"/>
                  <a:pt x="3473729" y="40972"/>
                  <a:pt x="3854634" y="0"/>
                </a:cubicBezTo>
                <a:cubicBezTo>
                  <a:pt x="4235539" y="-40972"/>
                  <a:pt x="4173410" y="-3519"/>
                  <a:pt x="4304114" y="0"/>
                </a:cubicBezTo>
                <a:cubicBezTo>
                  <a:pt x="4434818" y="3519"/>
                  <a:pt x="5010963" y="-744"/>
                  <a:pt x="5216696" y="0"/>
                </a:cubicBezTo>
                <a:cubicBezTo>
                  <a:pt x="5422429" y="744"/>
                  <a:pt x="5728215" y="33264"/>
                  <a:pt x="6129277" y="0"/>
                </a:cubicBezTo>
                <a:cubicBezTo>
                  <a:pt x="6530339" y="-33264"/>
                  <a:pt x="6659332" y="22517"/>
                  <a:pt x="6810308" y="0"/>
                </a:cubicBezTo>
                <a:cubicBezTo>
                  <a:pt x="6961284" y="-22517"/>
                  <a:pt x="7348312" y="-4563"/>
                  <a:pt x="7722889" y="0"/>
                </a:cubicBezTo>
                <a:cubicBezTo>
                  <a:pt x="8097466" y="4563"/>
                  <a:pt x="8081735" y="-19595"/>
                  <a:pt x="8288144" y="0"/>
                </a:cubicBezTo>
                <a:cubicBezTo>
                  <a:pt x="8494553" y="19595"/>
                  <a:pt x="8627569" y="-13730"/>
                  <a:pt x="8853400" y="0"/>
                </a:cubicBezTo>
                <a:cubicBezTo>
                  <a:pt x="9079231" y="13730"/>
                  <a:pt x="9351037" y="-39253"/>
                  <a:pt x="9650206" y="0"/>
                </a:cubicBezTo>
                <a:cubicBezTo>
                  <a:pt x="9949375" y="39253"/>
                  <a:pt x="9978673" y="-21361"/>
                  <a:pt x="10215461" y="0"/>
                </a:cubicBezTo>
                <a:cubicBezTo>
                  <a:pt x="10452250" y="21361"/>
                  <a:pt x="11184086" y="-67383"/>
                  <a:pt x="11577523" y="0"/>
                </a:cubicBezTo>
                <a:cubicBezTo>
                  <a:pt x="11576319" y="7126"/>
                  <a:pt x="11577166" y="14830"/>
                  <a:pt x="11577523" y="26009"/>
                </a:cubicBezTo>
                <a:cubicBezTo>
                  <a:pt x="11269416" y="10670"/>
                  <a:pt x="10940202" y="54180"/>
                  <a:pt x="10780717" y="26009"/>
                </a:cubicBezTo>
                <a:cubicBezTo>
                  <a:pt x="10621232" y="-2162"/>
                  <a:pt x="10523509" y="13178"/>
                  <a:pt x="10447012" y="26009"/>
                </a:cubicBezTo>
                <a:cubicBezTo>
                  <a:pt x="10370516" y="38840"/>
                  <a:pt x="10127363" y="16772"/>
                  <a:pt x="9997532" y="26009"/>
                </a:cubicBezTo>
                <a:cubicBezTo>
                  <a:pt x="9867701" y="35246"/>
                  <a:pt x="9488635" y="-16578"/>
                  <a:pt x="9084950" y="26009"/>
                </a:cubicBezTo>
                <a:cubicBezTo>
                  <a:pt x="8681265" y="68596"/>
                  <a:pt x="8734993" y="24755"/>
                  <a:pt x="8403920" y="26009"/>
                </a:cubicBezTo>
                <a:cubicBezTo>
                  <a:pt x="8072847" y="27264"/>
                  <a:pt x="8151436" y="17108"/>
                  <a:pt x="7954439" y="26009"/>
                </a:cubicBezTo>
                <a:cubicBezTo>
                  <a:pt x="7757442" y="34910"/>
                  <a:pt x="7417720" y="53012"/>
                  <a:pt x="7273409" y="26009"/>
                </a:cubicBezTo>
                <a:cubicBezTo>
                  <a:pt x="7129098" y="-994"/>
                  <a:pt x="7065563" y="15488"/>
                  <a:pt x="6939703" y="26009"/>
                </a:cubicBezTo>
                <a:cubicBezTo>
                  <a:pt x="6813843" y="36530"/>
                  <a:pt x="6746587" y="38620"/>
                  <a:pt x="6605998" y="26009"/>
                </a:cubicBezTo>
                <a:cubicBezTo>
                  <a:pt x="6465410" y="13398"/>
                  <a:pt x="6072896" y="55941"/>
                  <a:pt x="5924968" y="26009"/>
                </a:cubicBezTo>
                <a:cubicBezTo>
                  <a:pt x="5777040" y="-3923"/>
                  <a:pt x="5578817" y="10369"/>
                  <a:pt x="5475487" y="26009"/>
                </a:cubicBezTo>
                <a:cubicBezTo>
                  <a:pt x="5372157" y="41649"/>
                  <a:pt x="5067768" y="13946"/>
                  <a:pt x="4678681" y="26009"/>
                </a:cubicBezTo>
                <a:cubicBezTo>
                  <a:pt x="4289594" y="38072"/>
                  <a:pt x="4375575" y="9451"/>
                  <a:pt x="4229201" y="26009"/>
                </a:cubicBezTo>
                <a:cubicBezTo>
                  <a:pt x="4082827" y="42567"/>
                  <a:pt x="3663564" y="62050"/>
                  <a:pt x="3432395" y="26009"/>
                </a:cubicBezTo>
                <a:cubicBezTo>
                  <a:pt x="3201226" y="-10032"/>
                  <a:pt x="3244034" y="21047"/>
                  <a:pt x="3098690" y="26009"/>
                </a:cubicBezTo>
                <a:cubicBezTo>
                  <a:pt x="2953346" y="30971"/>
                  <a:pt x="2599979" y="-11819"/>
                  <a:pt x="2301884" y="26009"/>
                </a:cubicBezTo>
                <a:cubicBezTo>
                  <a:pt x="2003789" y="63837"/>
                  <a:pt x="2046425" y="9517"/>
                  <a:pt x="1852404" y="26009"/>
                </a:cubicBezTo>
                <a:cubicBezTo>
                  <a:pt x="1658383" y="42501"/>
                  <a:pt x="1669653" y="33829"/>
                  <a:pt x="1518699" y="26009"/>
                </a:cubicBezTo>
                <a:cubicBezTo>
                  <a:pt x="1367746" y="18189"/>
                  <a:pt x="1252075" y="36252"/>
                  <a:pt x="1069218" y="26009"/>
                </a:cubicBezTo>
                <a:cubicBezTo>
                  <a:pt x="886361" y="15766"/>
                  <a:pt x="511616" y="-13980"/>
                  <a:pt x="0" y="26009"/>
                </a:cubicBezTo>
                <a:cubicBezTo>
                  <a:pt x="37" y="15460"/>
                  <a:pt x="630" y="669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10"/>
          <p:cNvSpPr txBox="1"/>
          <p:nvPr/>
        </p:nvSpPr>
        <p:spPr>
          <a:xfrm>
            <a:off x="894080" y="2809522"/>
            <a:ext cx="11216640" cy="5810077"/>
          </a:xfrm>
          <a:prstGeom prst="rect">
            <a:avLst/>
          </a:prstGeom>
          <a:noFill/>
          <a:ln>
            <a:noFill/>
          </a:ln>
        </p:spPr>
        <p:txBody>
          <a:bodyPr anchorCtr="0" anchor="t" bIns="45700" lIns="91425" spcFirstLastPara="1" rIns="91425" wrap="square" tIns="45700">
            <a:normAutofit/>
          </a:bodyPr>
          <a:lstStyle/>
          <a:p>
            <a:pPr indent="-243848" lvl="0" marL="243848" marR="0" rtl="0" algn="l">
              <a:lnSpc>
                <a:spcPct val="90000"/>
              </a:lnSpc>
              <a:spcBef>
                <a:spcPts val="0"/>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Did anything surprise you about the data generation code?</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How much code were you able to understand or recognize?</a:t>
            </a:r>
            <a:endParaRPr b="0" i="0" sz="1400" u="none" cap="none" strike="noStrike">
              <a:solidFill>
                <a:srgbClr val="000000"/>
              </a:solidFill>
              <a:latin typeface="Arial"/>
              <a:ea typeface="Arial"/>
              <a:cs typeface="Arial"/>
              <a:sym typeface="Arial"/>
            </a:endParaRPr>
          </a:p>
          <a:p>
            <a:pPr indent="-243848" lvl="1" marL="731543" marR="0" rtl="0" algn="l">
              <a:lnSpc>
                <a:spcPct val="90000"/>
              </a:lnSpc>
              <a:spcBef>
                <a:spcPts val="533"/>
              </a:spcBef>
              <a:spcAft>
                <a:spcPts val="0"/>
              </a:spcAft>
              <a:buClr>
                <a:schemeClr val="dk1"/>
              </a:buClr>
              <a:buSzPts val="2560"/>
              <a:buFont typeface="Arial"/>
              <a:buChar char="•"/>
            </a:pPr>
            <a:r>
              <a:rPr b="0" i="0" lang="en-US" sz="2560" u="none" cap="none" strike="noStrike">
                <a:solidFill>
                  <a:schemeClr val="dk1"/>
                </a:solidFill>
                <a:latin typeface="Arial"/>
                <a:ea typeface="Arial"/>
                <a:cs typeface="Arial"/>
                <a:sym typeface="Arial"/>
              </a:rPr>
              <a:t> Even if it is not all of it give yourself a pat on the back!</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What connections can you make between the simulation and the real-world example we explored?</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How may this affect how you engage with algorithms? What might we do differently?</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Any last thoughts or insights?</a:t>
            </a:r>
            <a:endParaRPr b="0" i="0" sz="1400" u="none" cap="none" strike="noStrike">
              <a:solidFill>
                <a:srgbClr val="000000"/>
              </a:solidFill>
              <a:latin typeface="Arial"/>
              <a:ea typeface="Arial"/>
              <a:cs typeface="Arial"/>
              <a:sym typeface="Arial"/>
            </a:endParaRPr>
          </a:p>
          <a:p>
            <a:pPr indent="0" lvl="1" marL="487695" marR="0" rtl="0" algn="l">
              <a:lnSpc>
                <a:spcPct val="90000"/>
              </a:lnSpc>
              <a:spcBef>
                <a:spcPts val="533"/>
              </a:spcBef>
              <a:spcAft>
                <a:spcPts val="0"/>
              </a:spcAft>
              <a:buClr>
                <a:srgbClr val="5E5E5E"/>
              </a:buClr>
              <a:buSzPts val="2560"/>
              <a:buFont typeface="Arial"/>
              <a:buNone/>
            </a:pPr>
            <a:r>
              <a:t/>
            </a:r>
            <a:endParaRPr b="0" i="0" sz="2560" u="none" cap="none" strike="noStrike">
              <a:solidFill>
                <a:schemeClr val="dk1"/>
              </a:solidFill>
              <a:latin typeface="Arial"/>
              <a:ea typeface="Arial"/>
              <a:cs typeface="Arial"/>
              <a:sym typeface="Arial"/>
            </a:endParaRPr>
          </a:p>
          <a:p>
            <a:pPr indent="-54173" lvl="0" marL="243848"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11"/>
          <p:cNvSpPr/>
          <p:nvPr/>
        </p:nvSpPr>
        <p:spPr>
          <a:xfrm>
            <a:off x="0"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11"/>
          <p:cNvSpPr txBox="1"/>
          <p:nvPr>
            <p:ph type="title"/>
          </p:nvPr>
        </p:nvSpPr>
        <p:spPr>
          <a:xfrm>
            <a:off x="894080" y="519288"/>
            <a:ext cx="11216640" cy="1885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700"/>
              <a:buFont typeface="Avenir"/>
              <a:buNone/>
            </a:pPr>
            <a:r>
              <a:rPr lang="en-US" sz="6700">
                <a:solidFill>
                  <a:schemeClr val="dk1"/>
                </a:solidFill>
              </a:rPr>
              <a:t>Final </a:t>
            </a:r>
            <a:r>
              <a:rPr lang="en-US" sz="6700">
                <a:solidFill>
                  <a:schemeClr val="dk1"/>
                </a:solidFill>
              </a:rPr>
              <a:t>Takeaways</a:t>
            </a:r>
            <a:endParaRPr sz="6700">
              <a:solidFill>
                <a:schemeClr val="dk1"/>
              </a:solidFill>
            </a:endParaRPr>
          </a:p>
        </p:txBody>
      </p:sp>
      <p:sp>
        <p:nvSpPr>
          <p:cNvPr id="148" name="Google Shape;148;p11"/>
          <p:cNvSpPr/>
          <p:nvPr/>
        </p:nvSpPr>
        <p:spPr>
          <a:xfrm>
            <a:off x="713638" y="2385597"/>
            <a:ext cx="11577523" cy="26009"/>
          </a:xfrm>
          <a:custGeom>
            <a:rect b="b" l="l" r="r" t="t"/>
            <a:pathLst>
              <a:path extrusionOk="0" fill="none" h="26009" w="11577523">
                <a:moveTo>
                  <a:pt x="0" y="0"/>
                </a:moveTo>
                <a:cubicBezTo>
                  <a:pt x="117045" y="13900"/>
                  <a:pt x="227601" y="5827"/>
                  <a:pt x="333705" y="0"/>
                </a:cubicBezTo>
                <a:cubicBezTo>
                  <a:pt x="439810" y="-5827"/>
                  <a:pt x="759341" y="37854"/>
                  <a:pt x="1130511" y="0"/>
                </a:cubicBezTo>
                <a:cubicBezTo>
                  <a:pt x="1501681" y="-37854"/>
                  <a:pt x="1306825" y="9077"/>
                  <a:pt x="1464216" y="0"/>
                </a:cubicBezTo>
                <a:cubicBezTo>
                  <a:pt x="1621608" y="-9077"/>
                  <a:pt x="1705762" y="2643"/>
                  <a:pt x="1797921" y="0"/>
                </a:cubicBezTo>
                <a:cubicBezTo>
                  <a:pt x="1890081" y="-2643"/>
                  <a:pt x="2363138" y="42038"/>
                  <a:pt x="2710502" y="0"/>
                </a:cubicBezTo>
                <a:cubicBezTo>
                  <a:pt x="3057866" y="-42038"/>
                  <a:pt x="3061197" y="-17842"/>
                  <a:pt x="3391533" y="0"/>
                </a:cubicBezTo>
                <a:cubicBezTo>
                  <a:pt x="3721869" y="17842"/>
                  <a:pt x="3648611" y="-3727"/>
                  <a:pt x="3725238" y="0"/>
                </a:cubicBezTo>
                <a:cubicBezTo>
                  <a:pt x="3801865" y="3727"/>
                  <a:pt x="4191790" y="-1405"/>
                  <a:pt x="4406269" y="0"/>
                </a:cubicBezTo>
                <a:cubicBezTo>
                  <a:pt x="4620748" y="1405"/>
                  <a:pt x="5076379" y="37870"/>
                  <a:pt x="5318850" y="0"/>
                </a:cubicBezTo>
                <a:cubicBezTo>
                  <a:pt x="5561321" y="-37870"/>
                  <a:pt x="5733710" y="27272"/>
                  <a:pt x="5884106" y="0"/>
                </a:cubicBezTo>
                <a:cubicBezTo>
                  <a:pt x="6034502" y="-27272"/>
                  <a:pt x="6298088" y="-22813"/>
                  <a:pt x="6449361" y="0"/>
                </a:cubicBezTo>
                <a:cubicBezTo>
                  <a:pt x="6600634" y="22813"/>
                  <a:pt x="6966869" y="-4785"/>
                  <a:pt x="7130392" y="0"/>
                </a:cubicBezTo>
                <a:cubicBezTo>
                  <a:pt x="7293915" y="4785"/>
                  <a:pt x="7660968" y="5831"/>
                  <a:pt x="7927198" y="0"/>
                </a:cubicBezTo>
                <a:cubicBezTo>
                  <a:pt x="8193428" y="-5831"/>
                  <a:pt x="8485021" y="-20132"/>
                  <a:pt x="8724004" y="0"/>
                </a:cubicBezTo>
                <a:cubicBezTo>
                  <a:pt x="8962987" y="20132"/>
                  <a:pt x="9303587" y="-19578"/>
                  <a:pt x="9520810" y="0"/>
                </a:cubicBezTo>
                <a:cubicBezTo>
                  <a:pt x="9738033" y="19578"/>
                  <a:pt x="9984240" y="34820"/>
                  <a:pt x="10433391" y="0"/>
                </a:cubicBezTo>
                <a:cubicBezTo>
                  <a:pt x="10882542" y="-34820"/>
                  <a:pt x="11047910" y="32214"/>
                  <a:pt x="11577523" y="0"/>
                </a:cubicBezTo>
                <a:cubicBezTo>
                  <a:pt x="11576836" y="7694"/>
                  <a:pt x="11577896" y="14512"/>
                  <a:pt x="11577523" y="26009"/>
                </a:cubicBezTo>
                <a:cubicBezTo>
                  <a:pt x="11388971" y="58936"/>
                  <a:pt x="11149584" y="-7156"/>
                  <a:pt x="10780717" y="26009"/>
                </a:cubicBezTo>
                <a:cubicBezTo>
                  <a:pt x="10411850" y="59174"/>
                  <a:pt x="10593245" y="41940"/>
                  <a:pt x="10447012" y="26009"/>
                </a:cubicBezTo>
                <a:cubicBezTo>
                  <a:pt x="10300779" y="10078"/>
                  <a:pt x="9919390" y="21465"/>
                  <a:pt x="9765981" y="26009"/>
                </a:cubicBezTo>
                <a:cubicBezTo>
                  <a:pt x="9612572" y="30553"/>
                  <a:pt x="9451112" y="52791"/>
                  <a:pt x="9200726" y="26009"/>
                </a:cubicBezTo>
                <a:cubicBezTo>
                  <a:pt x="8950340" y="-773"/>
                  <a:pt x="8761293" y="52964"/>
                  <a:pt x="8635470" y="26009"/>
                </a:cubicBezTo>
                <a:cubicBezTo>
                  <a:pt x="8509647" y="-946"/>
                  <a:pt x="8233316" y="43170"/>
                  <a:pt x="8070215" y="26009"/>
                </a:cubicBezTo>
                <a:cubicBezTo>
                  <a:pt x="7907115" y="8848"/>
                  <a:pt x="7632989" y="44685"/>
                  <a:pt x="7504959" y="26009"/>
                </a:cubicBezTo>
                <a:cubicBezTo>
                  <a:pt x="7376929" y="7333"/>
                  <a:pt x="6956951" y="-1614"/>
                  <a:pt x="6708153" y="26009"/>
                </a:cubicBezTo>
                <a:cubicBezTo>
                  <a:pt x="6459355" y="53632"/>
                  <a:pt x="6226104" y="50780"/>
                  <a:pt x="6027122" y="26009"/>
                </a:cubicBezTo>
                <a:cubicBezTo>
                  <a:pt x="5828140" y="1238"/>
                  <a:pt x="5815880" y="13267"/>
                  <a:pt x="5693417" y="26009"/>
                </a:cubicBezTo>
                <a:cubicBezTo>
                  <a:pt x="5570955" y="38751"/>
                  <a:pt x="5391636" y="35133"/>
                  <a:pt x="5128162" y="26009"/>
                </a:cubicBezTo>
                <a:cubicBezTo>
                  <a:pt x="4864689" y="16885"/>
                  <a:pt x="4596693" y="7027"/>
                  <a:pt x="4331356" y="26009"/>
                </a:cubicBezTo>
                <a:cubicBezTo>
                  <a:pt x="4066019" y="44991"/>
                  <a:pt x="4029455" y="40920"/>
                  <a:pt x="3881875" y="26009"/>
                </a:cubicBezTo>
                <a:cubicBezTo>
                  <a:pt x="3734295" y="11098"/>
                  <a:pt x="3400222" y="46204"/>
                  <a:pt x="2969294" y="26009"/>
                </a:cubicBezTo>
                <a:cubicBezTo>
                  <a:pt x="2538366" y="5814"/>
                  <a:pt x="2294681" y="71298"/>
                  <a:pt x="2056713" y="26009"/>
                </a:cubicBezTo>
                <a:cubicBezTo>
                  <a:pt x="1818745" y="-19280"/>
                  <a:pt x="1587318" y="55711"/>
                  <a:pt x="1375682" y="26009"/>
                </a:cubicBezTo>
                <a:cubicBezTo>
                  <a:pt x="1164046" y="-3693"/>
                  <a:pt x="512413" y="-4759"/>
                  <a:pt x="0" y="26009"/>
                </a:cubicBezTo>
                <a:cubicBezTo>
                  <a:pt x="879" y="19220"/>
                  <a:pt x="843" y="8873"/>
                  <a:pt x="0" y="0"/>
                </a:cubicBezTo>
                <a:close/>
              </a:path>
              <a:path extrusionOk="0" h="26009" w="11577523">
                <a:moveTo>
                  <a:pt x="0" y="0"/>
                </a:moveTo>
                <a:cubicBezTo>
                  <a:pt x="277822" y="18177"/>
                  <a:pt x="347695" y="23962"/>
                  <a:pt x="565256" y="0"/>
                </a:cubicBezTo>
                <a:cubicBezTo>
                  <a:pt x="782817" y="-23962"/>
                  <a:pt x="798802" y="11742"/>
                  <a:pt x="898961" y="0"/>
                </a:cubicBezTo>
                <a:cubicBezTo>
                  <a:pt x="999121" y="-11742"/>
                  <a:pt x="1392949" y="22214"/>
                  <a:pt x="1811542" y="0"/>
                </a:cubicBezTo>
                <a:cubicBezTo>
                  <a:pt x="2230135" y="-22214"/>
                  <a:pt x="2134056" y="-21769"/>
                  <a:pt x="2376797" y="0"/>
                </a:cubicBezTo>
                <a:cubicBezTo>
                  <a:pt x="2619539" y="21769"/>
                  <a:pt x="2669856" y="-14026"/>
                  <a:pt x="2942053" y="0"/>
                </a:cubicBezTo>
                <a:cubicBezTo>
                  <a:pt x="3214250" y="14026"/>
                  <a:pt x="3473729" y="40972"/>
                  <a:pt x="3854634" y="0"/>
                </a:cubicBezTo>
                <a:cubicBezTo>
                  <a:pt x="4235539" y="-40972"/>
                  <a:pt x="4173410" y="-3519"/>
                  <a:pt x="4304114" y="0"/>
                </a:cubicBezTo>
                <a:cubicBezTo>
                  <a:pt x="4434818" y="3519"/>
                  <a:pt x="5010963" y="-744"/>
                  <a:pt x="5216696" y="0"/>
                </a:cubicBezTo>
                <a:cubicBezTo>
                  <a:pt x="5422429" y="744"/>
                  <a:pt x="5728215" y="33264"/>
                  <a:pt x="6129277" y="0"/>
                </a:cubicBezTo>
                <a:cubicBezTo>
                  <a:pt x="6530339" y="-33264"/>
                  <a:pt x="6659332" y="22517"/>
                  <a:pt x="6810308" y="0"/>
                </a:cubicBezTo>
                <a:cubicBezTo>
                  <a:pt x="6961284" y="-22517"/>
                  <a:pt x="7348312" y="-4563"/>
                  <a:pt x="7722889" y="0"/>
                </a:cubicBezTo>
                <a:cubicBezTo>
                  <a:pt x="8097466" y="4563"/>
                  <a:pt x="8081735" y="-19595"/>
                  <a:pt x="8288144" y="0"/>
                </a:cubicBezTo>
                <a:cubicBezTo>
                  <a:pt x="8494553" y="19595"/>
                  <a:pt x="8627569" y="-13730"/>
                  <a:pt x="8853400" y="0"/>
                </a:cubicBezTo>
                <a:cubicBezTo>
                  <a:pt x="9079231" y="13730"/>
                  <a:pt x="9351037" y="-39253"/>
                  <a:pt x="9650206" y="0"/>
                </a:cubicBezTo>
                <a:cubicBezTo>
                  <a:pt x="9949375" y="39253"/>
                  <a:pt x="9978673" y="-21361"/>
                  <a:pt x="10215461" y="0"/>
                </a:cubicBezTo>
                <a:cubicBezTo>
                  <a:pt x="10452250" y="21361"/>
                  <a:pt x="11184086" y="-67383"/>
                  <a:pt x="11577523" y="0"/>
                </a:cubicBezTo>
                <a:cubicBezTo>
                  <a:pt x="11576319" y="7126"/>
                  <a:pt x="11577166" y="14830"/>
                  <a:pt x="11577523" y="26009"/>
                </a:cubicBezTo>
                <a:cubicBezTo>
                  <a:pt x="11269416" y="10670"/>
                  <a:pt x="10940202" y="54180"/>
                  <a:pt x="10780717" y="26009"/>
                </a:cubicBezTo>
                <a:cubicBezTo>
                  <a:pt x="10621232" y="-2162"/>
                  <a:pt x="10523509" y="13178"/>
                  <a:pt x="10447012" y="26009"/>
                </a:cubicBezTo>
                <a:cubicBezTo>
                  <a:pt x="10370516" y="38840"/>
                  <a:pt x="10127363" y="16772"/>
                  <a:pt x="9997532" y="26009"/>
                </a:cubicBezTo>
                <a:cubicBezTo>
                  <a:pt x="9867701" y="35246"/>
                  <a:pt x="9488635" y="-16578"/>
                  <a:pt x="9084950" y="26009"/>
                </a:cubicBezTo>
                <a:cubicBezTo>
                  <a:pt x="8681265" y="68596"/>
                  <a:pt x="8734993" y="24755"/>
                  <a:pt x="8403920" y="26009"/>
                </a:cubicBezTo>
                <a:cubicBezTo>
                  <a:pt x="8072847" y="27264"/>
                  <a:pt x="8151436" y="17108"/>
                  <a:pt x="7954439" y="26009"/>
                </a:cubicBezTo>
                <a:cubicBezTo>
                  <a:pt x="7757442" y="34910"/>
                  <a:pt x="7417720" y="53012"/>
                  <a:pt x="7273409" y="26009"/>
                </a:cubicBezTo>
                <a:cubicBezTo>
                  <a:pt x="7129098" y="-994"/>
                  <a:pt x="7065563" y="15488"/>
                  <a:pt x="6939703" y="26009"/>
                </a:cubicBezTo>
                <a:cubicBezTo>
                  <a:pt x="6813843" y="36530"/>
                  <a:pt x="6746587" y="38620"/>
                  <a:pt x="6605998" y="26009"/>
                </a:cubicBezTo>
                <a:cubicBezTo>
                  <a:pt x="6465410" y="13398"/>
                  <a:pt x="6072896" y="55941"/>
                  <a:pt x="5924968" y="26009"/>
                </a:cubicBezTo>
                <a:cubicBezTo>
                  <a:pt x="5777040" y="-3923"/>
                  <a:pt x="5578817" y="10369"/>
                  <a:pt x="5475487" y="26009"/>
                </a:cubicBezTo>
                <a:cubicBezTo>
                  <a:pt x="5372157" y="41649"/>
                  <a:pt x="5067768" y="13946"/>
                  <a:pt x="4678681" y="26009"/>
                </a:cubicBezTo>
                <a:cubicBezTo>
                  <a:pt x="4289594" y="38072"/>
                  <a:pt x="4375575" y="9451"/>
                  <a:pt x="4229201" y="26009"/>
                </a:cubicBezTo>
                <a:cubicBezTo>
                  <a:pt x="4082827" y="42567"/>
                  <a:pt x="3663564" y="62050"/>
                  <a:pt x="3432395" y="26009"/>
                </a:cubicBezTo>
                <a:cubicBezTo>
                  <a:pt x="3201226" y="-10032"/>
                  <a:pt x="3244034" y="21047"/>
                  <a:pt x="3098690" y="26009"/>
                </a:cubicBezTo>
                <a:cubicBezTo>
                  <a:pt x="2953346" y="30971"/>
                  <a:pt x="2599979" y="-11819"/>
                  <a:pt x="2301884" y="26009"/>
                </a:cubicBezTo>
                <a:cubicBezTo>
                  <a:pt x="2003789" y="63837"/>
                  <a:pt x="2046425" y="9517"/>
                  <a:pt x="1852404" y="26009"/>
                </a:cubicBezTo>
                <a:cubicBezTo>
                  <a:pt x="1658383" y="42501"/>
                  <a:pt x="1669653" y="33829"/>
                  <a:pt x="1518699" y="26009"/>
                </a:cubicBezTo>
                <a:cubicBezTo>
                  <a:pt x="1367746" y="18189"/>
                  <a:pt x="1252075" y="36252"/>
                  <a:pt x="1069218" y="26009"/>
                </a:cubicBezTo>
                <a:cubicBezTo>
                  <a:pt x="886361" y="15766"/>
                  <a:pt x="511616" y="-13980"/>
                  <a:pt x="0" y="26009"/>
                </a:cubicBezTo>
                <a:cubicBezTo>
                  <a:pt x="37" y="15460"/>
                  <a:pt x="630" y="669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11"/>
          <p:cNvSpPr txBox="1"/>
          <p:nvPr/>
        </p:nvSpPr>
        <p:spPr>
          <a:xfrm>
            <a:off x="894050" y="2610450"/>
            <a:ext cx="11216700" cy="69309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90000"/>
              </a:lnSpc>
              <a:spcBef>
                <a:spcPts val="0"/>
              </a:spcBef>
              <a:spcAft>
                <a:spcPts val="0"/>
              </a:spcAft>
              <a:buClr>
                <a:srgbClr val="000000"/>
              </a:buClr>
              <a:buSzPct val="100000"/>
              <a:buFont typeface="Arial"/>
              <a:buNone/>
            </a:pPr>
            <a:r>
              <a:rPr b="0" i="0" lang="en-US" sz="4700" u="sng" cap="none" strike="noStrike">
                <a:solidFill>
                  <a:schemeClr val="dk1"/>
                </a:solidFill>
                <a:latin typeface="Arial"/>
                <a:ea typeface="Arial"/>
                <a:cs typeface="Arial"/>
                <a:sym typeface="Arial"/>
              </a:rPr>
              <a:t>Pros: </a:t>
            </a:r>
            <a:endParaRPr b="0" i="0" sz="1400" u="sng" cap="none" strike="noStrike">
              <a:solidFill>
                <a:srgbClr val="000000"/>
              </a:solidFill>
              <a:latin typeface="Arial"/>
              <a:ea typeface="Arial"/>
              <a:cs typeface="Arial"/>
              <a:sym typeface="Arial"/>
            </a:endParaRPr>
          </a:p>
          <a:p>
            <a:pPr indent="-233115" lvl="0" marL="243848" marR="0" rtl="0" algn="l">
              <a:lnSpc>
                <a:spcPct val="90000"/>
              </a:lnSpc>
              <a:spcBef>
                <a:spcPts val="1067"/>
              </a:spcBef>
              <a:spcAft>
                <a:spcPts val="0"/>
              </a:spcAft>
              <a:buClr>
                <a:schemeClr val="dk1"/>
              </a:buClr>
              <a:buSzPct val="100000"/>
              <a:buFont typeface="Arial"/>
              <a:buChar char="•"/>
            </a:pPr>
            <a:r>
              <a:rPr b="0" i="0" lang="en-US" sz="3050" u="none" cap="none" strike="noStrike">
                <a:solidFill>
                  <a:schemeClr val="dk1"/>
                </a:solidFill>
                <a:latin typeface="Arial"/>
                <a:ea typeface="Arial"/>
                <a:cs typeface="Arial"/>
                <a:sym typeface="Arial"/>
              </a:rPr>
              <a:t> Algorithms can </a:t>
            </a:r>
            <a:r>
              <a:rPr b="1" i="0" lang="en-US" sz="3050" u="none" cap="none" strike="noStrike">
                <a:solidFill>
                  <a:schemeClr val="dk1"/>
                </a:solidFill>
                <a:latin typeface="Arial"/>
                <a:ea typeface="Arial"/>
                <a:cs typeface="Arial"/>
                <a:sym typeface="Arial"/>
              </a:rPr>
              <a:t>help reduce workload and synthesize large amounts of data</a:t>
            </a:r>
            <a:r>
              <a:rPr b="0" i="0" lang="en-US" sz="3050" u="none" cap="none" strike="noStrike">
                <a:solidFill>
                  <a:schemeClr val="dk1"/>
                </a:solidFill>
                <a:latin typeface="Arial"/>
                <a:ea typeface="Arial"/>
                <a:cs typeface="Arial"/>
                <a:sym typeface="Arial"/>
              </a:rPr>
              <a:t>. </a:t>
            </a:r>
            <a:endParaRPr b="0" i="0" sz="3050" u="none" cap="none" strike="noStrike">
              <a:solidFill>
                <a:srgbClr val="000000"/>
              </a:solidFill>
              <a:latin typeface="Arial"/>
              <a:ea typeface="Arial"/>
              <a:cs typeface="Arial"/>
              <a:sym typeface="Arial"/>
            </a:endParaRPr>
          </a:p>
          <a:p>
            <a:pPr indent="-233115" lvl="0" marL="243847" marR="0" rtl="0" algn="l">
              <a:lnSpc>
                <a:spcPct val="90000"/>
              </a:lnSpc>
              <a:spcBef>
                <a:spcPts val="1067"/>
              </a:spcBef>
              <a:spcAft>
                <a:spcPts val="0"/>
              </a:spcAft>
              <a:buClr>
                <a:schemeClr val="dk1"/>
              </a:buClr>
              <a:buSzPct val="100000"/>
              <a:buFont typeface="Arial"/>
              <a:buChar char="•"/>
            </a:pPr>
            <a:r>
              <a:rPr b="0" i="0" lang="en-US" sz="3050" u="none" cap="none" strike="noStrike">
                <a:solidFill>
                  <a:schemeClr val="dk1"/>
                </a:solidFill>
                <a:latin typeface="Arial"/>
                <a:ea typeface="Arial"/>
                <a:cs typeface="Arial"/>
                <a:sym typeface="Arial"/>
              </a:rPr>
              <a:t> When implemented appropriately and thoughtfully, </a:t>
            </a:r>
            <a:r>
              <a:rPr b="1" i="0" lang="en-US" sz="3050" u="none" cap="none" strike="noStrike">
                <a:solidFill>
                  <a:schemeClr val="dk1"/>
                </a:solidFill>
                <a:latin typeface="Arial"/>
                <a:ea typeface="Arial"/>
                <a:cs typeface="Arial"/>
                <a:sym typeface="Arial"/>
              </a:rPr>
              <a:t>algorithms may help uncover patterns in candidates. </a:t>
            </a:r>
            <a:endParaRPr b="0" i="0" sz="3050" u="none" cap="none" strike="noStrike">
              <a:solidFill>
                <a:srgbClr val="000000"/>
              </a:solidFill>
              <a:latin typeface="Arial"/>
              <a:ea typeface="Arial"/>
              <a:cs typeface="Arial"/>
              <a:sym typeface="Arial"/>
            </a:endParaRPr>
          </a:p>
          <a:p>
            <a:pPr indent="0" lvl="0" marL="0" marR="0" rtl="0" algn="l">
              <a:lnSpc>
                <a:spcPct val="90000"/>
              </a:lnSpc>
              <a:spcBef>
                <a:spcPts val="1067"/>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67"/>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67"/>
              </a:spcBef>
              <a:spcAft>
                <a:spcPts val="0"/>
              </a:spcAft>
              <a:buClr>
                <a:srgbClr val="000000"/>
              </a:buClr>
              <a:buSzPct val="100000"/>
              <a:buFont typeface="Arial"/>
              <a:buNone/>
            </a:pPr>
            <a:r>
              <a:rPr b="0" i="0" lang="en-US" sz="4700" u="sng" cap="none" strike="noStrike">
                <a:solidFill>
                  <a:schemeClr val="dk1"/>
                </a:solidFill>
                <a:latin typeface="Arial"/>
                <a:ea typeface="Arial"/>
                <a:cs typeface="Arial"/>
                <a:sym typeface="Arial"/>
              </a:rPr>
              <a:t>Cons: </a:t>
            </a:r>
            <a:endParaRPr b="0" i="0" sz="3800" u="sng" cap="none" strike="noStrike">
              <a:solidFill>
                <a:schemeClr val="dk1"/>
              </a:solidFill>
              <a:latin typeface="Arial"/>
              <a:ea typeface="Arial"/>
              <a:cs typeface="Arial"/>
              <a:sym typeface="Arial"/>
            </a:endParaRPr>
          </a:p>
          <a:p>
            <a:pPr indent="-233115" lvl="0" marL="243848" marR="0" rtl="0" algn="l">
              <a:lnSpc>
                <a:spcPct val="90000"/>
              </a:lnSpc>
              <a:spcBef>
                <a:spcPts val="1067"/>
              </a:spcBef>
              <a:spcAft>
                <a:spcPts val="0"/>
              </a:spcAft>
              <a:buClr>
                <a:schemeClr val="dk1"/>
              </a:buClr>
              <a:buSzPct val="100000"/>
              <a:buFont typeface="Arial"/>
              <a:buChar char="•"/>
            </a:pPr>
            <a:r>
              <a:rPr b="0" i="0" lang="en-US" sz="3050" u="none" cap="none" strike="noStrike">
                <a:solidFill>
                  <a:schemeClr val="dk1"/>
                </a:solidFill>
                <a:latin typeface="Arial"/>
                <a:ea typeface="Arial"/>
                <a:cs typeface="Arial"/>
                <a:sym typeface="Arial"/>
              </a:rPr>
              <a:t> Algorithms reflect the data they are given. </a:t>
            </a:r>
            <a:r>
              <a:rPr b="1" i="0" lang="en-US" sz="3050" u="none" cap="none" strike="noStrike">
                <a:solidFill>
                  <a:schemeClr val="dk1"/>
                </a:solidFill>
                <a:latin typeface="Arial"/>
                <a:ea typeface="Arial"/>
                <a:cs typeface="Arial"/>
                <a:sym typeface="Arial"/>
              </a:rPr>
              <a:t>Bias in the data implies there is bias in the model. </a:t>
            </a:r>
            <a:endParaRPr b="0" i="0" sz="3050" u="none" cap="none" strike="noStrike">
              <a:solidFill>
                <a:srgbClr val="000000"/>
              </a:solidFill>
              <a:latin typeface="Arial"/>
              <a:ea typeface="Arial"/>
              <a:cs typeface="Arial"/>
              <a:sym typeface="Arial"/>
            </a:endParaRPr>
          </a:p>
          <a:p>
            <a:pPr indent="-233115" lvl="0" marL="243848" marR="0" rtl="0" algn="l">
              <a:lnSpc>
                <a:spcPct val="90000"/>
              </a:lnSpc>
              <a:spcBef>
                <a:spcPts val="1067"/>
              </a:spcBef>
              <a:spcAft>
                <a:spcPts val="0"/>
              </a:spcAft>
              <a:buClr>
                <a:schemeClr val="dk1"/>
              </a:buClr>
              <a:buSzPct val="100000"/>
              <a:buFont typeface="Arial"/>
              <a:buChar char="•"/>
            </a:pPr>
            <a:r>
              <a:rPr b="0" i="0" lang="en-US" sz="3050" u="none" cap="none" strike="noStrike">
                <a:solidFill>
                  <a:schemeClr val="dk1"/>
                </a:solidFill>
                <a:latin typeface="Arial"/>
                <a:ea typeface="Arial"/>
                <a:cs typeface="Arial"/>
                <a:sym typeface="Arial"/>
              </a:rPr>
              <a:t> </a:t>
            </a:r>
            <a:r>
              <a:rPr b="1" lang="en-US" sz="3050">
                <a:solidFill>
                  <a:schemeClr val="dk1"/>
                </a:solidFill>
              </a:rPr>
              <a:t>A</a:t>
            </a:r>
            <a:r>
              <a:rPr b="1" i="0" lang="en-US" sz="3050" u="none" cap="none" strike="noStrike">
                <a:solidFill>
                  <a:schemeClr val="dk1"/>
                </a:solidFill>
                <a:latin typeface="Arial"/>
                <a:ea typeface="Arial"/>
                <a:cs typeface="Arial"/>
                <a:sym typeface="Arial"/>
              </a:rPr>
              <a:t>ll data contains bias</a:t>
            </a:r>
            <a:r>
              <a:rPr b="0" i="0" lang="en-US" sz="3050" u="none" cap="none" strike="noStrike">
                <a:solidFill>
                  <a:schemeClr val="dk1"/>
                </a:solidFill>
                <a:latin typeface="Arial"/>
                <a:ea typeface="Arial"/>
                <a:cs typeface="Arial"/>
                <a:sym typeface="Arial"/>
              </a:rPr>
              <a:t>!</a:t>
            </a:r>
            <a:endParaRPr b="0" i="0" sz="3050" u="none" cap="none" strike="noStrike">
              <a:solidFill>
                <a:srgbClr val="000000"/>
              </a:solidFill>
              <a:latin typeface="Arial"/>
              <a:ea typeface="Arial"/>
              <a:cs typeface="Arial"/>
              <a:sym typeface="Arial"/>
            </a:endParaRPr>
          </a:p>
          <a:p>
            <a:pPr indent="-233115" lvl="0" marL="243848" marR="0" rtl="0" algn="l">
              <a:lnSpc>
                <a:spcPct val="90000"/>
              </a:lnSpc>
              <a:spcBef>
                <a:spcPts val="1067"/>
              </a:spcBef>
              <a:spcAft>
                <a:spcPts val="0"/>
              </a:spcAft>
              <a:buClr>
                <a:schemeClr val="dk1"/>
              </a:buClr>
              <a:buSzPct val="100000"/>
              <a:buFont typeface="Arial"/>
              <a:buChar char="•"/>
            </a:pPr>
            <a:r>
              <a:rPr b="0" i="0" lang="en-US" sz="3050" u="none" cap="none" strike="noStrike">
                <a:solidFill>
                  <a:schemeClr val="dk1"/>
                </a:solidFill>
                <a:latin typeface="Arial"/>
                <a:ea typeface="Arial"/>
                <a:cs typeface="Arial"/>
                <a:sym typeface="Arial"/>
              </a:rPr>
              <a:t> </a:t>
            </a:r>
            <a:r>
              <a:rPr b="1" i="0" lang="en-US" sz="3050" u="none" cap="none" strike="noStrike">
                <a:solidFill>
                  <a:schemeClr val="dk1"/>
                </a:solidFill>
                <a:latin typeface="Arial"/>
                <a:ea typeface="Arial"/>
                <a:cs typeface="Arial"/>
                <a:sym typeface="Arial"/>
              </a:rPr>
              <a:t>Bias goes beyond gender</a:t>
            </a:r>
            <a:r>
              <a:rPr b="0" i="0" lang="en-US" sz="3050" u="none" cap="none" strike="noStrike">
                <a:solidFill>
                  <a:schemeClr val="dk1"/>
                </a:solidFill>
                <a:latin typeface="Arial"/>
                <a:ea typeface="Arial"/>
                <a:cs typeface="Arial"/>
                <a:sym typeface="Arial"/>
              </a:rPr>
              <a:t>, as we talked about in this case. It can also portray ageism, ableism, racism, socioeconomic status, etc. Similarly, algorithms can favor key words in resumes that might not be present in resumes of candidates that are highly qualified.</a:t>
            </a:r>
            <a:endParaRPr b="0" i="0" sz="3050" u="none" cap="none" strike="noStrike">
              <a:solidFill>
                <a:srgbClr val="000000"/>
              </a:solidFill>
              <a:latin typeface="Arial"/>
              <a:ea typeface="Arial"/>
              <a:cs typeface="Arial"/>
              <a:sym typeface="Arial"/>
            </a:endParaRPr>
          </a:p>
          <a:p>
            <a:pPr indent="-233115" lvl="0" marL="243847" marR="0" rtl="0" algn="l">
              <a:lnSpc>
                <a:spcPct val="90000"/>
              </a:lnSpc>
              <a:spcBef>
                <a:spcPts val="1067"/>
              </a:spcBef>
              <a:spcAft>
                <a:spcPts val="0"/>
              </a:spcAft>
              <a:buClr>
                <a:schemeClr val="dk1"/>
              </a:buClr>
              <a:buSzPct val="100000"/>
              <a:buFont typeface="Arial"/>
              <a:buChar char="•"/>
            </a:pPr>
            <a:r>
              <a:rPr b="0" i="0" lang="en-US" sz="3050" u="none" cap="none" strike="noStrike">
                <a:solidFill>
                  <a:schemeClr val="dk1"/>
                </a:solidFill>
                <a:latin typeface="Arial"/>
                <a:ea typeface="Arial"/>
                <a:cs typeface="Arial"/>
                <a:sym typeface="Arial"/>
              </a:rPr>
              <a:t> </a:t>
            </a:r>
            <a:r>
              <a:rPr b="1" i="0" lang="en-US" sz="3050" u="none" cap="none" strike="noStrike">
                <a:solidFill>
                  <a:schemeClr val="dk1"/>
                </a:solidFill>
                <a:latin typeface="Arial"/>
                <a:ea typeface="Arial"/>
                <a:cs typeface="Arial"/>
                <a:sym typeface="Arial"/>
              </a:rPr>
              <a:t>Not using data that explicitly contains race, sex, or other identities does not mean that our algorithms will not negatively impact certain groups.</a:t>
            </a:r>
            <a:r>
              <a:rPr b="0" i="0" lang="en-US" sz="3050" u="none" cap="none" strike="noStrike">
                <a:solidFill>
                  <a:schemeClr val="dk1"/>
                </a:solidFill>
                <a:latin typeface="Arial"/>
                <a:ea typeface="Arial"/>
                <a:cs typeface="Arial"/>
                <a:sym typeface="Arial"/>
              </a:rPr>
              <a:t> These groups tend to be the most marginalized and underrepresented.</a:t>
            </a:r>
            <a:endParaRPr b="0" i="0" sz="305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raphPaper">
  <a:themeElements>
    <a:clrScheme name="GraphPaper">
      <a:dk1>
        <a:srgbClr val="000000"/>
      </a:dk1>
      <a:lt1>
        <a:srgbClr val="FFFFFF"/>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