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6F55919-4C11-484C-9173-2D1D8ADC1633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3CA141A-52C6-4BEC-88F8-D2BC268F48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74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E6B07C-71D3-9259-6FFA-5B456250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38A1EB-68E8-310C-58DC-95CAD4B17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E17E8C-F10F-66DB-5C15-28E600EC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8FC9D3-4F6B-975B-C9BE-F6FAD2F5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5FA24A-3A2D-7DD8-AB10-ED5C3CF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4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52D835-791F-593D-71D0-9D12DC92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D2C0A1-CD22-4A95-7B4D-1E6D6544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DB7E70-1F41-C405-EBA3-722B4A9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5DC360-26D5-F04B-1FF2-60672A38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0A3618-8FF6-0869-BB6B-5AAB12F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4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16EE81-E75B-F283-C7B7-C1DF8E05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D1894D1-18A1-79BD-25C7-0EBDD2FB3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3A8332-786D-281D-6F22-D739F8A1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D6837E-D343-AB73-BFF7-CDA6D1EE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5C9557-7C74-B2F9-8EAA-3A47D2F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1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ADC6A-23A2-2B05-6F82-520FED99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F171BA-F434-EE1C-99F1-5A4599AF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BB5309-47FD-B373-5608-48D5F5F0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5B1FAC-C5A5-4583-BAF1-09821E4A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20CACE-CCE1-89C7-3F62-2F94542B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94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713ADA-7A5E-59CB-1E3D-9C7485F7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566D88-D384-CCC3-D049-8AE9E9C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CA86A6-1BA0-542B-24DC-7F80408E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C59734-9530-0011-1D00-6DF9F5FC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FBA773-3470-D602-46B3-E54A334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96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E2636F-4D04-8373-CA82-7A4D2F1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F23F2C-B27A-5E89-793D-D634B80E0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5F0650-78EC-7ED9-24D1-EA50F32F8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8D745C-03DF-517A-7F8D-3FFB9CFB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5D92B4-9DEE-A2E1-2D90-F4739C2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C5644F-E5D1-618F-2AEF-04CBED1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74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B8D299-6F9A-0E05-A59B-A9F0AFA8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F1DC0D-1278-F4DE-1356-D3D550E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652503C-C7BB-963E-F8FE-DA7800D8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5B1B33-D415-C4B3-400E-9575E4BE8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C20DA60-185F-9204-657F-F10542BC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9937DF5-3961-A6F7-EF73-81458AAF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12A9AEC-12AE-D11C-E80B-4793C896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D03A7A9-1FB8-6C3D-658F-A8CB6B1E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1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4822F1-FB7D-3B69-AF52-30F5FA1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4DDD1A9-AE4A-A874-D2ED-2677D6F1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30EE2C-B25F-2727-6E8F-DD2D8C7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6E7C4D8-99CA-773C-3AB3-B392C5B8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A772AA5-086A-9FD9-D79F-71E11DE4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7923672-08FD-8BE9-8415-C73B3819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46332B-65D6-16D6-4F1D-59E9476F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8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C7199-DD3F-1997-F505-98EDE2B7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2F35CB-6700-6C93-5313-3FC9E1A7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5DE287-A873-B417-C094-122D4864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2687C9F-7C02-85DA-F530-8091D25A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09F6CE-AAA5-9218-40C0-06A87713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E2032C0-8305-4969-2D58-751EA95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09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7899D-7F81-BC61-5BE6-774F1017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FD575ED-F056-657D-F091-D55BFF9A7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B90904A-FF3E-19C2-7F30-BF5454DC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E99099-839D-98E0-6F40-3FDCCA5F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FCF2BF-8ABC-312A-9322-467DDD71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CB9553-AF83-B466-34F1-80F2D950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3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2EFDB5F-6B96-2E40-B7AC-32A6E995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947461-AB5E-17B4-F852-4F0A9D3D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10C9DC-C258-F9B3-5B31-B6F2720C7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C156-5092-4AB5-9BF5-2C912F3C975B}" type="datetimeFigureOut">
              <a:rPr lang="he-IL" smtClean="0"/>
              <a:t>כ"א/אלול/תשפ"ד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DFA44A-8B68-E20B-21FA-541D4F5B1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DCD711-DF97-F672-D496-1CC3DB0AA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57CC-8C11-4FBE-BF12-7CC8C38344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1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F59F62EF-F065-8B8C-DB2A-EDAF109CA8BA}"/>
              </a:ext>
            </a:extLst>
          </p:cNvPr>
          <p:cNvSpPr/>
          <p:nvPr/>
        </p:nvSpPr>
        <p:spPr>
          <a:xfrm>
            <a:off x="1246094" y="792487"/>
            <a:ext cx="1891553" cy="2563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1400" dirty="0"/>
              <a:t> </a:t>
            </a:r>
            <a:endParaRPr lang="he-IL" sz="1400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5D45384F-7C12-32E3-D525-99D88F87AD8B}"/>
              </a:ext>
            </a:extLst>
          </p:cNvPr>
          <p:cNvCxnSpPr/>
          <p:nvPr/>
        </p:nvCxnSpPr>
        <p:spPr>
          <a:xfrm>
            <a:off x="1246094" y="1192306"/>
            <a:ext cx="189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49D95CA9-640F-D20C-6241-32A3F9E0F5CD}"/>
              </a:ext>
            </a:extLst>
          </p:cNvPr>
          <p:cNvSpPr/>
          <p:nvPr/>
        </p:nvSpPr>
        <p:spPr>
          <a:xfrm>
            <a:off x="6096001" y="690282"/>
            <a:ext cx="2617694" cy="20088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14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309CB8-BD4A-6840-B47D-D9964700F9CC}"/>
              </a:ext>
            </a:extLst>
          </p:cNvPr>
          <p:cNvCxnSpPr>
            <a:cxnSpLocks/>
          </p:cNvCxnSpPr>
          <p:nvPr/>
        </p:nvCxnSpPr>
        <p:spPr>
          <a:xfrm flipV="1">
            <a:off x="6096000" y="1157934"/>
            <a:ext cx="2617695" cy="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071654B-1AF7-1A48-4039-576E34CED4DC}"/>
              </a:ext>
            </a:extLst>
          </p:cNvPr>
          <p:cNvSpPr txBox="1"/>
          <p:nvPr/>
        </p:nvSpPr>
        <p:spPr>
          <a:xfrm>
            <a:off x="1246094" y="832229"/>
            <a:ext cx="12640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Person</a:t>
            </a:r>
            <a:endParaRPr lang="he-IL" sz="1400" dirty="0"/>
          </a:p>
        </p:txBody>
      </p:sp>
      <p:sp>
        <p:nvSpPr>
          <p:cNvPr id="10" name="תרשים זרימה: מחבר 9">
            <a:extLst>
              <a:ext uri="{FF2B5EF4-FFF2-40B4-BE49-F238E27FC236}">
                <a16:creationId xmlns:a16="http://schemas.microsoft.com/office/drawing/2014/main" id="{0EC5BF5B-55AE-5F28-7C49-895AF956EA12}"/>
              </a:ext>
            </a:extLst>
          </p:cNvPr>
          <p:cNvSpPr/>
          <p:nvPr/>
        </p:nvSpPr>
        <p:spPr>
          <a:xfrm>
            <a:off x="1443318" y="832229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4FD25FA-9F6F-AAC8-4F49-C3DD2631DDFE}"/>
              </a:ext>
            </a:extLst>
          </p:cNvPr>
          <p:cNvSpPr txBox="1"/>
          <p:nvPr/>
        </p:nvSpPr>
        <p:spPr>
          <a:xfrm>
            <a:off x="1519518" y="801451"/>
            <a:ext cx="2375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7F043120-7E5F-7B69-92E1-BFB3E525701D}"/>
              </a:ext>
            </a:extLst>
          </p:cNvPr>
          <p:cNvSpPr/>
          <p:nvPr/>
        </p:nvSpPr>
        <p:spPr>
          <a:xfrm>
            <a:off x="1290918" y="1520408"/>
            <a:ext cx="62753" cy="71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4681E96C-378E-B51E-942F-1B9CEFF7B5E6}"/>
              </a:ext>
            </a:extLst>
          </p:cNvPr>
          <p:cNvSpPr/>
          <p:nvPr/>
        </p:nvSpPr>
        <p:spPr>
          <a:xfrm>
            <a:off x="1290919" y="1298395"/>
            <a:ext cx="62753" cy="717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E5E8E13-F200-B01F-3F85-902C8B936054}"/>
              </a:ext>
            </a:extLst>
          </p:cNvPr>
          <p:cNvSpPr txBox="1"/>
          <p:nvPr/>
        </p:nvSpPr>
        <p:spPr>
          <a:xfrm>
            <a:off x="1322296" y="1192306"/>
            <a:ext cx="17525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String name</a:t>
            </a:r>
          </a:p>
          <a:p>
            <a:pPr algn="l"/>
            <a:r>
              <a:rPr lang="en-US" sz="1400" dirty="0"/>
              <a:t>int age</a:t>
            </a:r>
          </a:p>
          <a:p>
            <a:pPr algn="l"/>
            <a:r>
              <a:rPr lang="en-US" sz="1400" dirty="0"/>
              <a:t>string address</a:t>
            </a:r>
            <a:endParaRPr lang="he-IL" sz="1400" dirty="0"/>
          </a:p>
          <a:p>
            <a:endParaRPr lang="he-IL" dirty="0"/>
          </a:p>
        </p:txBody>
      </p:sp>
      <p:sp>
        <p:nvSpPr>
          <p:cNvPr id="19" name="תרשים זרימה: החלטה 18">
            <a:extLst>
              <a:ext uri="{FF2B5EF4-FFF2-40B4-BE49-F238E27FC236}">
                <a16:creationId xmlns:a16="http://schemas.microsoft.com/office/drawing/2014/main" id="{5CAE7801-7B6F-0108-C92B-826040864D71}"/>
              </a:ext>
            </a:extLst>
          </p:cNvPr>
          <p:cNvSpPr/>
          <p:nvPr/>
        </p:nvSpPr>
        <p:spPr>
          <a:xfrm>
            <a:off x="1290918" y="1717213"/>
            <a:ext cx="107577" cy="98612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14C4BEF-7814-FAB0-D420-543EB7A2387F}"/>
              </a:ext>
            </a:extLst>
          </p:cNvPr>
          <p:cNvSpPr/>
          <p:nvPr/>
        </p:nvSpPr>
        <p:spPr>
          <a:xfrm>
            <a:off x="468406" y="3881299"/>
            <a:ext cx="1796302" cy="14562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BADE774-7726-FE26-EA31-F72790585670}"/>
              </a:ext>
            </a:extLst>
          </p:cNvPr>
          <p:cNvCxnSpPr>
            <a:cxnSpLocks/>
          </p:cNvCxnSpPr>
          <p:nvPr/>
        </p:nvCxnSpPr>
        <p:spPr>
          <a:xfrm>
            <a:off x="456079" y="4345561"/>
            <a:ext cx="177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96C19225-739A-4727-786F-48EECA43BB20}"/>
              </a:ext>
            </a:extLst>
          </p:cNvPr>
          <p:cNvSpPr/>
          <p:nvPr/>
        </p:nvSpPr>
        <p:spPr>
          <a:xfrm>
            <a:off x="2584076" y="3881299"/>
            <a:ext cx="1770529" cy="14562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FC9C5B15-B553-8F8D-983B-8B29615A110B}"/>
              </a:ext>
            </a:extLst>
          </p:cNvPr>
          <p:cNvCxnSpPr>
            <a:cxnSpLocks/>
          </p:cNvCxnSpPr>
          <p:nvPr/>
        </p:nvCxnSpPr>
        <p:spPr>
          <a:xfrm>
            <a:off x="2584076" y="4343240"/>
            <a:ext cx="177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C9169B7C-F9D1-38CE-DFA2-8F5F60C58D65}"/>
              </a:ext>
            </a:extLst>
          </p:cNvPr>
          <p:cNvSpPr/>
          <p:nvPr/>
        </p:nvSpPr>
        <p:spPr>
          <a:xfrm>
            <a:off x="2718546" y="3962590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2" name="תרשים זרימה: מחבר 31">
            <a:extLst>
              <a:ext uri="{FF2B5EF4-FFF2-40B4-BE49-F238E27FC236}">
                <a16:creationId xmlns:a16="http://schemas.microsoft.com/office/drawing/2014/main" id="{8C85F27A-7C84-25E6-941E-02D57863E2A2}"/>
              </a:ext>
            </a:extLst>
          </p:cNvPr>
          <p:cNvSpPr/>
          <p:nvPr/>
        </p:nvSpPr>
        <p:spPr>
          <a:xfrm>
            <a:off x="582707" y="3964912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9EBB2393-7215-9019-2277-E276C13E81B3}"/>
              </a:ext>
            </a:extLst>
          </p:cNvPr>
          <p:cNvSpPr txBox="1"/>
          <p:nvPr/>
        </p:nvSpPr>
        <p:spPr>
          <a:xfrm>
            <a:off x="717178" y="3939793"/>
            <a:ext cx="1792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</a:t>
            </a:r>
            <a:endParaRPr lang="he-IL" dirty="0"/>
          </a:p>
        </p:txBody>
      </p: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EAB54845-69C6-4CBB-1F3E-9F998F8BE287}"/>
              </a:ext>
            </a:extLst>
          </p:cNvPr>
          <p:cNvCxnSpPr/>
          <p:nvPr/>
        </p:nvCxnSpPr>
        <p:spPr>
          <a:xfrm>
            <a:off x="1246094" y="1969914"/>
            <a:ext cx="189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40A3CCB6-B133-1319-BA8C-67BFCB1D0975}"/>
              </a:ext>
            </a:extLst>
          </p:cNvPr>
          <p:cNvSpPr txBox="1"/>
          <p:nvPr/>
        </p:nvSpPr>
        <p:spPr>
          <a:xfrm>
            <a:off x="1353671" y="1969914"/>
            <a:ext cx="172122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300" dirty="0"/>
              <a:t>String </a:t>
            </a:r>
            <a:r>
              <a:rPr lang="en-US" sz="1300" dirty="0" err="1"/>
              <a:t>getAge</a:t>
            </a:r>
            <a:r>
              <a:rPr lang="en-US" sz="1300" dirty="0"/>
              <a:t>()</a:t>
            </a:r>
          </a:p>
          <a:p>
            <a:pPr algn="l"/>
            <a:r>
              <a:rPr lang="en-US" sz="1300" dirty="0"/>
              <a:t>String </a:t>
            </a:r>
            <a:r>
              <a:rPr lang="en-US" sz="1300" dirty="0" err="1"/>
              <a:t>getName</a:t>
            </a:r>
            <a:r>
              <a:rPr lang="en-US" sz="1300" dirty="0"/>
              <a:t>()</a:t>
            </a:r>
          </a:p>
          <a:p>
            <a:pPr algn="l"/>
            <a:r>
              <a:rPr lang="en-US" sz="1300" dirty="0"/>
              <a:t>Double </a:t>
            </a:r>
            <a:r>
              <a:rPr lang="en-US" sz="1300" dirty="0" err="1"/>
              <a:t>getAddress</a:t>
            </a:r>
            <a:r>
              <a:rPr lang="en-US" sz="1300" dirty="0"/>
              <a:t>()</a:t>
            </a:r>
            <a:endParaRPr lang="he-IL" sz="1300" dirty="0"/>
          </a:p>
          <a:p>
            <a:pPr algn="l"/>
            <a:r>
              <a:rPr lang="en-US" sz="1300" dirty="0"/>
              <a:t>string </a:t>
            </a:r>
            <a:r>
              <a:rPr lang="en-US" sz="1300" dirty="0" err="1"/>
              <a:t>getRole</a:t>
            </a:r>
            <a:r>
              <a:rPr lang="en-US" sz="1300" dirty="0"/>
              <a:t>()</a:t>
            </a:r>
            <a:endParaRPr lang="he-IL" sz="1300" dirty="0"/>
          </a:p>
        </p:txBody>
      </p:sp>
      <p:sp>
        <p:nvSpPr>
          <p:cNvPr id="45" name="תרשים זרימה: מחבר 44">
            <a:extLst>
              <a:ext uri="{FF2B5EF4-FFF2-40B4-BE49-F238E27FC236}">
                <a16:creationId xmlns:a16="http://schemas.microsoft.com/office/drawing/2014/main" id="{BE34BA51-2EAE-9C84-48FD-6E738F5F9E4F}"/>
              </a:ext>
            </a:extLst>
          </p:cNvPr>
          <p:cNvSpPr/>
          <p:nvPr/>
        </p:nvSpPr>
        <p:spPr>
          <a:xfrm>
            <a:off x="1299882" y="2071664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תרשים זרימה: מחבר 45">
            <a:extLst>
              <a:ext uri="{FF2B5EF4-FFF2-40B4-BE49-F238E27FC236}">
                <a16:creationId xmlns:a16="http://schemas.microsoft.com/office/drawing/2014/main" id="{3D2382E9-10E8-5B4E-1458-9A845252A807}"/>
              </a:ext>
            </a:extLst>
          </p:cNvPr>
          <p:cNvSpPr/>
          <p:nvPr/>
        </p:nvSpPr>
        <p:spPr>
          <a:xfrm>
            <a:off x="1299882" y="2501876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תרשים זרימה: מחבר 46">
            <a:extLst>
              <a:ext uri="{FF2B5EF4-FFF2-40B4-BE49-F238E27FC236}">
                <a16:creationId xmlns:a16="http://schemas.microsoft.com/office/drawing/2014/main" id="{E54462FB-9787-1838-168F-268D29F656D9}"/>
              </a:ext>
            </a:extLst>
          </p:cNvPr>
          <p:cNvSpPr/>
          <p:nvPr/>
        </p:nvSpPr>
        <p:spPr>
          <a:xfrm>
            <a:off x="1299882" y="2304617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תרשים זרימה: מחבר 47">
            <a:extLst>
              <a:ext uri="{FF2B5EF4-FFF2-40B4-BE49-F238E27FC236}">
                <a16:creationId xmlns:a16="http://schemas.microsoft.com/office/drawing/2014/main" id="{B931D830-74E3-8331-98F6-5DEFA093F1ED}"/>
              </a:ext>
            </a:extLst>
          </p:cNvPr>
          <p:cNvSpPr/>
          <p:nvPr/>
        </p:nvSpPr>
        <p:spPr>
          <a:xfrm>
            <a:off x="1299882" y="2699135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DEA238AD-E2FC-6291-1E35-152F0079FAEA}"/>
              </a:ext>
            </a:extLst>
          </p:cNvPr>
          <p:cNvCxnSpPr>
            <a:cxnSpLocks/>
          </p:cNvCxnSpPr>
          <p:nvPr/>
        </p:nvCxnSpPr>
        <p:spPr>
          <a:xfrm flipH="1" flipV="1">
            <a:off x="2868706" y="3372681"/>
            <a:ext cx="412376" cy="49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71F62C95-26F9-E4A4-7BB1-4396CE971698}"/>
              </a:ext>
            </a:extLst>
          </p:cNvPr>
          <p:cNvCxnSpPr>
            <a:cxnSpLocks/>
          </p:cNvCxnSpPr>
          <p:nvPr/>
        </p:nvCxnSpPr>
        <p:spPr>
          <a:xfrm flipV="1">
            <a:off x="1541929" y="3385398"/>
            <a:ext cx="448236" cy="45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A589D977-428B-7DCF-7881-2AADCAAC193A}"/>
              </a:ext>
            </a:extLst>
          </p:cNvPr>
          <p:cNvSpPr txBox="1"/>
          <p:nvPr/>
        </p:nvSpPr>
        <p:spPr>
          <a:xfrm>
            <a:off x="779929" y="3944717"/>
            <a:ext cx="108473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Student</a:t>
            </a:r>
            <a:endParaRPr lang="he-IL" sz="1400" dirty="0"/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EBCF26D7-E1BF-3E58-E1B4-659379ED3F59}"/>
              </a:ext>
            </a:extLst>
          </p:cNvPr>
          <p:cNvSpPr txBox="1"/>
          <p:nvPr/>
        </p:nvSpPr>
        <p:spPr>
          <a:xfrm>
            <a:off x="476247" y="4334784"/>
            <a:ext cx="160580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string </a:t>
            </a:r>
            <a:r>
              <a:rPr lang="en-US" sz="1400" dirty="0" err="1"/>
              <a:t>studentId</a:t>
            </a:r>
            <a:endParaRPr lang="he-IL" sz="1400" dirty="0"/>
          </a:p>
        </p:txBody>
      </p:sp>
      <p:sp>
        <p:nvSpPr>
          <p:cNvPr id="61" name="תרשים זרימה: תהליך 60">
            <a:extLst>
              <a:ext uri="{FF2B5EF4-FFF2-40B4-BE49-F238E27FC236}">
                <a16:creationId xmlns:a16="http://schemas.microsoft.com/office/drawing/2014/main" id="{25152217-3244-DE7D-1AC0-6DF83E86D701}"/>
              </a:ext>
            </a:extLst>
          </p:cNvPr>
          <p:cNvSpPr/>
          <p:nvPr/>
        </p:nvSpPr>
        <p:spPr>
          <a:xfrm>
            <a:off x="582707" y="4462431"/>
            <a:ext cx="62753" cy="717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A529B686-34BB-8A58-14B9-B27FB0DC3A3C}"/>
              </a:ext>
            </a:extLst>
          </p:cNvPr>
          <p:cNvCxnSpPr>
            <a:cxnSpLocks/>
          </p:cNvCxnSpPr>
          <p:nvPr/>
        </p:nvCxnSpPr>
        <p:spPr>
          <a:xfrm>
            <a:off x="468406" y="4728722"/>
            <a:ext cx="177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F3310B8B-ECED-93F6-0E34-35E8DEBCEB96}"/>
              </a:ext>
            </a:extLst>
          </p:cNvPr>
          <p:cNvSpPr txBox="1"/>
          <p:nvPr/>
        </p:nvSpPr>
        <p:spPr>
          <a:xfrm>
            <a:off x="609601" y="4768629"/>
            <a:ext cx="17010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string </a:t>
            </a:r>
            <a:r>
              <a:rPr lang="en-US" sz="1400" dirty="0" err="1"/>
              <a:t>getRole</a:t>
            </a:r>
            <a:r>
              <a:rPr lang="en-US" sz="1400" dirty="0"/>
              <a:t>()</a:t>
            </a:r>
          </a:p>
          <a:p>
            <a:pPr algn="l"/>
            <a:r>
              <a:rPr lang="en-US" sz="1400" dirty="0"/>
              <a:t>String Study()</a:t>
            </a:r>
            <a:endParaRPr lang="he-IL" sz="1400" dirty="0"/>
          </a:p>
        </p:txBody>
      </p:sp>
      <p:sp>
        <p:nvSpPr>
          <p:cNvPr id="64" name="תרשים זרימה: מחבר 63">
            <a:extLst>
              <a:ext uri="{FF2B5EF4-FFF2-40B4-BE49-F238E27FC236}">
                <a16:creationId xmlns:a16="http://schemas.microsoft.com/office/drawing/2014/main" id="{3D43CEE3-BB73-1A10-09D3-0FA93E35683B}"/>
              </a:ext>
            </a:extLst>
          </p:cNvPr>
          <p:cNvSpPr/>
          <p:nvPr/>
        </p:nvSpPr>
        <p:spPr>
          <a:xfrm>
            <a:off x="543485" y="4854788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CD4E4AA3-6208-3BF3-A59B-663EC91C2CCB}"/>
              </a:ext>
            </a:extLst>
          </p:cNvPr>
          <p:cNvSpPr txBox="1"/>
          <p:nvPr/>
        </p:nvSpPr>
        <p:spPr>
          <a:xfrm>
            <a:off x="2868706" y="3962590"/>
            <a:ext cx="11116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Professor</a:t>
            </a:r>
            <a:endParaRPr lang="he-IL" sz="1400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06B6850B-EC78-6CA2-CB67-D09D69EC1003}"/>
              </a:ext>
            </a:extLst>
          </p:cNvPr>
          <p:cNvSpPr txBox="1"/>
          <p:nvPr/>
        </p:nvSpPr>
        <p:spPr>
          <a:xfrm>
            <a:off x="2696138" y="4382011"/>
            <a:ext cx="15240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   String department</a:t>
            </a:r>
            <a:endParaRPr lang="he-IL" sz="1200" dirty="0"/>
          </a:p>
        </p:txBody>
      </p:sp>
      <p:sp>
        <p:nvSpPr>
          <p:cNvPr id="67" name="תרשים זרימה: תהליך 66">
            <a:extLst>
              <a:ext uri="{FF2B5EF4-FFF2-40B4-BE49-F238E27FC236}">
                <a16:creationId xmlns:a16="http://schemas.microsoft.com/office/drawing/2014/main" id="{1C8F23D1-60DD-E7D8-DE1B-FE2A18DA3405}"/>
              </a:ext>
            </a:extLst>
          </p:cNvPr>
          <p:cNvSpPr/>
          <p:nvPr/>
        </p:nvSpPr>
        <p:spPr>
          <a:xfrm>
            <a:off x="2690532" y="4489308"/>
            <a:ext cx="62753" cy="717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5C8E2A97-439A-653D-2295-D2EC51FB7840}"/>
              </a:ext>
            </a:extLst>
          </p:cNvPr>
          <p:cNvCxnSpPr>
            <a:cxnSpLocks/>
          </p:cNvCxnSpPr>
          <p:nvPr/>
        </p:nvCxnSpPr>
        <p:spPr>
          <a:xfrm>
            <a:off x="2584076" y="4728722"/>
            <a:ext cx="177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ACBBB63D-9E82-4AC6-6A52-10958369DFED}"/>
              </a:ext>
            </a:extLst>
          </p:cNvPr>
          <p:cNvSpPr txBox="1"/>
          <p:nvPr/>
        </p:nvSpPr>
        <p:spPr>
          <a:xfrm>
            <a:off x="2762260" y="4750123"/>
            <a:ext cx="15318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String </a:t>
            </a:r>
            <a:r>
              <a:rPr lang="en-US" sz="1400" dirty="0" err="1"/>
              <a:t>getRole</a:t>
            </a:r>
            <a:r>
              <a:rPr lang="en-US" sz="1400" dirty="0"/>
              <a:t>()</a:t>
            </a:r>
          </a:p>
          <a:p>
            <a:pPr algn="l"/>
            <a:r>
              <a:rPr lang="en-US" sz="1400" dirty="0"/>
              <a:t>String Teach()</a:t>
            </a:r>
            <a:endParaRPr lang="he-IL" sz="1400" dirty="0"/>
          </a:p>
        </p:txBody>
      </p:sp>
      <p:sp>
        <p:nvSpPr>
          <p:cNvPr id="71" name="תרשים זרימה: מחבר 70">
            <a:extLst>
              <a:ext uri="{FF2B5EF4-FFF2-40B4-BE49-F238E27FC236}">
                <a16:creationId xmlns:a16="http://schemas.microsoft.com/office/drawing/2014/main" id="{1FAADEF6-31E3-01EA-7577-94E4CE63B4DE}"/>
              </a:ext>
            </a:extLst>
          </p:cNvPr>
          <p:cNvSpPr/>
          <p:nvPr/>
        </p:nvSpPr>
        <p:spPr>
          <a:xfrm>
            <a:off x="2681022" y="4850639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תרשים זרימה: מחבר 71">
            <a:extLst>
              <a:ext uri="{FF2B5EF4-FFF2-40B4-BE49-F238E27FC236}">
                <a16:creationId xmlns:a16="http://schemas.microsoft.com/office/drawing/2014/main" id="{9FFFF4E6-1CD4-6171-1CCD-A6D5201BD76C}"/>
              </a:ext>
            </a:extLst>
          </p:cNvPr>
          <p:cNvSpPr/>
          <p:nvPr/>
        </p:nvSpPr>
        <p:spPr>
          <a:xfrm>
            <a:off x="6212541" y="792855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C96965F4-7EC5-BF05-E991-DFC3CDC81832}"/>
              </a:ext>
            </a:extLst>
          </p:cNvPr>
          <p:cNvSpPr txBox="1"/>
          <p:nvPr/>
        </p:nvSpPr>
        <p:spPr>
          <a:xfrm>
            <a:off x="6320117" y="761709"/>
            <a:ext cx="1792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</a:t>
            </a:r>
            <a:endParaRPr lang="he-IL" dirty="0"/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C2C95F7A-5F75-EF18-4B90-2B2284932FC3}"/>
              </a:ext>
            </a:extLst>
          </p:cNvPr>
          <p:cNvSpPr txBox="1"/>
          <p:nvPr/>
        </p:nvSpPr>
        <p:spPr>
          <a:xfrm>
            <a:off x="6835588" y="782922"/>
            <a:ext cx="104887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Course</a:t>
            </a:r>
            <a:endParaRPr lang="he-IL" sz="1400" dirty="0"/>
          </a:p>
        </p:txBody>
      </p:sp>
      <p:sp>
        <p:nvSpPr>
          <p:cNvPr id="78" name="תרשים זרימה: מחבר 77">
            <a:extLst>
              <a:ext uri="{FF2B5EF4-FFF2-40B4-BE49-F238E27FC236}">
                <a16:creationId xmlns:a16="http://schemas.microsoft.com/office/drawing/2014/main" id="{4A121551-B390-6050-8A22-66A84B3F6F9B}"/>
              </a:ext>
            </a:extLst>
          </p:cNvPr>
          <p:cNvSpPr/>
          <p:nvPr/>
        </p:nvSpPr>
        <p:spPr>
          <a:xfrm>
            <a:off x="6189845" y="1490079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תרשים זרימה: מחבר 78">
            <a:extLst>
              <a:ext uri="{FF2B5EF4-FFF2-40B4-BE49-F238E27FC236}">
                <a16:creationId xmlns:a16="http://schemas.microsoft.com/office/drawing/2014/main" id="{E319C754-F204-D203-0322-E12ED5353981}"/>
              </a:ext>
            </a:extLst>
          </p:cNvPr>
          <p:cNvSpPr/>
          <p:nvPr/>
        </p:nvSpPr>
        <p:spPr>
          <a:xfrm>
            <a:off x="6189847" y="1269028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תרשים זרימה: מחבר 79">
            <a:extLst>
              <a:ext uri="{FF2B5EF4-FFF2-40B4-BE49-F238E27FC236}">
                <a16:creationId xmlns:a16="http://schemas.microsoft.com/office/drawing/2014/main" id="{1100ADEE-E549-E93E-ED63-593538D42FED}"/>
              </a:ext>
            </a:extLst>
          </p:cNvPr>
          <p:cNvSpPr/>
          <p:nvPr/>
        </p:nvSpPr>
        <p:spPr>
          <a:xfrm>
            <a:off x="6180880" y="1999149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>
            <a:extLst>
              <a:ext uri="{FF2B5EF4-FFF2-40B4-BE49-F238E27FC236}">
                <a16:creationId xmlns:a16="http://schemas.microsoft.com/office/drawing/2014/main" id="{B6607D5B-39D2-6E76-BCDF-E53C2670CCFF}"/>
              </a:ext>
            </a:extLst>
          </p:cNvPr>
          <p:cNvSpPr/>
          <p:nvPr/>
        </p:nvSpPr>
        <p:spPr>
          <a:xfrm>
            <a:off x="7730939" y="3342786"/>
            <a:ext cx="1919571" cy="28197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75162149-6FCF-D4BC-4FB6-1439F2A41E0C}"/>
              </a:ext>
            </a:extLst>
          </p:cNvPr>
          <p:cNvSpPr/>
          <p:nvPr/>
        </p:nvSpPr>
        <p:spPr>
          <a:xfrm>
            <a:off x="5059458" y="3362785"/>
            <a:ext cx="1796302" cy="2804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43943D67-F2F1-0376-361F-80EBD4B3DA40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931399" y="4070933"/>
            <a:ext cx="799540" cy="6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9FC57F-9D69-85CA-62ED-8DA815DF1431}"/>
              </a:ext>
            </a:extLst>
          </p:cNvPr>
          <p:cNvCxnSpPr>
            <a:cxnSpLocks/>
          </p:cNvCxnSpPr>
          <p:nvPr/>
        </p:nvCxnSpPr>
        <p:spPr>
          <a:xfrm flipV="1">
            <a:off x="6066864" y="2743851"/>
            <a:ext cx="567018" cy="61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>
            <a:extLst>
              <a:ext uri="{FF2B5EF4-FFF2-40B4-BE49-F238E27FC236}">
                <a16:creationId xmlns:a16="http://schemas.microsoft.com/office/drawing/2014/main" id="{373C2BE2-8A87-0B7C-3E07-A2D311D4D914}"/>
              </a:ext>
            </a:extLst>
          </p:cNvPr>
          <p:cNvCxnSpPr>
            <a:cxnSpLocks/>
          </p:cNvCxnSpPr>
          <p:nvPr/>
        </p:nvCxnSpPr>
        <p:spPr>
          <a:xfrm>
            <a:off x="7730939" y="3774141"/>
            <a:ext cx="177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D51F115E-E0EB-0B96-2AC9-1692955649B6}"/>
              </a:ext>
            </a:extLst>
          </p:cNvPr>
          <p:cNvCxnSpPr>
            <a:cxnSpLocks/>
          </p:cNvCxnSpPr>
          <p:nvPr/>
        </p:nvCxnSpPr>
        <p:spPr>
          <a:xfrm>
            <a:off x="5059458" y="3890264"/>
            <a:ext cx="177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תרשים זרימה: מחבר 98">
            <a:extLst>
              <a:ext uri="{FF2B5EF4-FFF2-40B4-BE49-F238E27FC236}">
                <a16:creationId xmlns:a16="http://schemas.microsoft.com/office/drawing/2014/main" id="{6F2E1417-4CA3-1EBC-6C19-278DD1DEB004}"/>
              </a:ext>
            </a:extLst>
          </p:cNvPr>
          <p:cNvSpPr/>
          <p:nvPr/>
        </p:nvSpPr>
        <p:spPr>
          <a:xfrm>
            <a:off x="7884459" y="3429000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100" name="תרשים זרימה: מחבר 99">
            <a:extLst>
              <a:ext uri="{FF2B5EF4-FFF2-40B4-BE49-F238E27FC236}">
                <a16:creationId xmlns:a16="http://schemas.microsoft.com/office/drawing/2014/main" id="{2166D7EE-749B-9013-2AF7-CF1588B14DB6}"/>
              </a:ext>
            </a:extLst>
          </p:cNvPr>
          <p:cNvSpPr/>
          <p:nvPr/>
        </p:nvSpPr>
        <p:spPr>
          <a:xfrm>
            <a:off x="5183840" y="3399461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C6890D73-FCF4-4138-F97E-CA3AA5EAF7B6}"/>
              </a:ext>
            </a:extLst>
          </p:cNvPr>
          <p:cNvSpPr txBox="1"/>
          <p:nvPr/>
        </p:nvSpPr>
        <p:spPr>
          <a:xfrm>
            <a:off x="5474637" y="3399461"/>
            <a:ext cx="12124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/>
              <a:t>UndergraduatCourse</a:t>
            </a:r>
            <a:endParaRPr lang="he-IL" sz="1400" dirty="0"/>
          </a:p>
        </p:txBody>
      </p:sp>
      <p:sp>
        <p:nvSpPr>
          <p:cNvPr id="104" name="תיבת טקסט 103">
            <a:extLst>
              <a:ext uri="{FF2B5EF4-FFF2-40B4-BE49-F238E27FC236}">
                <a16:creationId xmlns:a16="http://schemas.microsoft.com/office/drawing/2014/main" id="{06588543-3955-0211-C1AE-013DCA310F25}"/>
              </a:ext>
            </a:extLst>
          </p:cNvPr>
          <p:cNvSpPr txBox="1"/>
          <p:nvPr/>
        </p:nvSpPr>
        <p:spPr>
          <a:xfrm>
            <a:off x="5221948" y="3874136"/>
            <a:ext cx="17369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String </a:t>
            </a:r>
            <a:r>
              <a:rPr lang="en-US" sz="1200" dirty="0" err="1"/>
              <a:t>courseName</a:t>
            </a:r>
            <a:endParaRPr lang="en-US" sz="1200" dirty="0"/>
          </a:p>
          <a:p>
            <a:pPr algn="l"/>
            <a:r>
              <a:rPr lang="en-US" sz="1200" dirty="0"/>
              <a:t>String </a:t>
            </a:r>
            <a:r>
              <a:rPr lang="en-US" sz="1200" dirty="0" err="1"/>
              <a:t>courseCode</a:t>
            </a:r>
            <a:endParaRPr lang="en-US" sz="1200" dirty="0"/>
          </a:p>
          <a:p>
            <a:pPr algn="l"/>
            <a:r>
              <a:rPr lang="en-US" sz="1200" dirty="0"/>
              <a:t>List&lt;Person&gt;participants</a:t>
            </a:r>
          </a:p>
          <a:p>
            <a:pPr algn="l"/>
            <a:endParaRPr lang="he-IL" sz="1200" dirty="0"/>
          </a:p>
        </p:txBody>
      </p:sp>
      <p:sp>
        <p:nvSpPr>
          <p:cNvPr id="105" name="תרשים זרימה: תהליך 104">
            <a:extLst>
              <a:ext uri="{FF2B5EF4-FFF2-40B4-BE49-F238E27FC236}">
                <a16:creationId xmlns:a16="http://schemas.microsoft.com/office/drawing/2014/main" id="{3405DF01-35CD-792D-2394-FBF96E93D5B9}"/>
              </a:ext>
            </a:extLst>
          </p:cNvPr>
          <p:cNvSpPr/>
          <p:nvPr/>
        </p:nvSpPr>
        <p:spPr>
          <a:xfrm>
            <a:off x="5206259" y="4153352"/>
            <a:ext cx="62753" cy="71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תרשים זרימה: תהליך 105">
            <a:extLst>
              <a:ext uri="{FF2B5EF4-FFF2-40B4-BE49-F238E27FC236}">
                <a16:creationId xmlns:a16="http://schemas.microsoft.com/office/drawing/2014/main" id="{D49C085D-AC63-318A-1E24-CCAC80B88B13}"/>
              </a:ext>
            </a:extLst>
          </p:cNvPr>
          <p:cNvSpPr/>
          <p:nvPr/>
        </p:nvSpPr>
        <p:spPr>
          <a:xfrm>
            <a:off x="5205131" y="3980805"/>
            <a:ext cx="62753" cy="71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394A894A-6B74-9E43-75A6-D1460E2D541C}"/>
              </a:ext>
            </a:extLst>
          </p:cNvPr>
          <p:cNvCxnSpPr>
            <a:cxnSpLocks/>
          </p:cNvCxnSpPr>
          <p:nvPr/>
        </p:nvCxnSpPr>
        <p:spPr>
          <a:xfrm>
            <a:off x="5085230" y="4462431"/>
            <a:ext cx="1770529" cy="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C557383F-3D01-9378-1FD9-68E984AB8FE2}"/>
              </a:ext>
            </a:extLst>
          </p:cNvPr>
          <p:cNvSpPr txBox="1"/>
          <p:nvPr/>
        </p:nvSpPr>
        <p:spPr>
          <a:xfrm>
            <a:off x="5263401" y="4520510"/>
            <a:ext cx="169208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String </a:t>
            </a:r>
            <a:r>
              <a:rPr lang="en-US" sz="1200" dirty="0" err="1"/>
              <a:t>getCourseName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String </a:t>
            </a:r>
            <a:r>
              <a:rPr lang="en-US" sz="1200" dirty="0" err="1"/>
              <a:t>getCourseCode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Void </a:t>
            </a:r>
            <a:r>
              <a:rPr lang="en-US" sz="1200" dirty="0" err="1"/>
              <a:t>addParticipant</a:t>
            </a:r>
            <a:r>
              <a:rPr lang="en-US" sz="1200" dirty="0"/>
              <a:t>(Person person)</a:t>
            </a:r>
            <a:endParaRPr lang="he-IL" sz="1200" dirty="0"/>
          </a:p>
          <a:p>
            <a:pPr algn="l"/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</a:t>
            </a:r>
            <a:endParaRPr kumimoji="0" lang="he-IL" alt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algn="l"/>
            <a:r>
              <a:rPr lang="en-US" sz="1200" dirty="0" err="1"/>
              <a:t>getParticipants</a:t>
            </a:r>
            <a:r>
              <a:rPr lang="en-US" sz="1200" dirty="0"/>
              <a:t>()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he-IL" sz="1200" dirty="0"/>
          </a:p>
          <a:p>
            <a:pPr algn="l"/>
            <a:endParaRPr lang="he-IL" sz="1200" dirty="0"/>
          </a:p>
        </p:txBody>
      </p:sp>
      <p:sp>
        <p:nvSpPr>
          <p:cNvPr id="114" name="תרשים זרימה: מחבר 113">
            <a:extLst>
              <a:ext uri="{FF2B5EF4-FFF2-40B4-BE49-F238E27FC236}">
                <a16:creationId xmlns:a16="http://schemas.microsoft.com/office/drawing/2014/main" id="{5AB3A6C6-47EE-8AC4-9F44-0016923A8BD4}"/>
              </a:ext>
            </a:extLst>
          </p:cNvPr>
          <p:cNvSpPr/>
          <p:nvPr/>
        </p:nvSpPr>
        <p:spPr>
          <a:xfrm>
            <a:off x="5195044" y="4802448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תרשים זרימה: מחבר 114">
            <a:extLst>
              <a:ext uri="{FF2B5EF4-FFF2-40B4-BE49-F238E27FC236}">
                <a16:creationId xmlns:a16="http://schemas.microsoft.com/office/drawing/2014/main" id="{F090BE67-E16E-098E-4126-D7F15DCCE1D4}"/>
              </a:ext>
            </a:extLst>
          </p:cNvPr>
          <p:cNvSpPr/>
          <p:nvPr/>
        </p:nvSpPr>
        <p:spPr>
          <a:xfrm>
            <a:off x="5188323" y="4598965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תרשים זרימה: מחבר 116">
            <a:extLst>
              <a:ext uri="{FF2B5EF4-FFF2-40B4-BE49-F238E27FC236}">
                <a16:creationId xmlns:a16="http://schemas.microsoft.com/office/drawing/2014/main" id="{A2FF01FC-D84F-BADB-16D7-98B4E4E77F80}"/>
              </a:ext>
            </a:extLst>
          </p:cNvPr>
          <p:cNvSpPr/>
          <p:nvPr/>
        </p:nvSpPr>
        <p:spPr>
          <a:xfrm>
            <a:off x="5185521" y="5156946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תיבת טקסט 117">
            <a:extLst>
              <a:ext uri="{FF2B5EF4-FFF2-40B4-BE49-F238E27FC236}">
                <a16:creationId xmlns:a16="http://schemas.microsoft.com/office/drawing/2014/main" id="{293AF706-BE35-41FC-CDAE-42351864A5E4}"/>
              </a:ext>
            </a:extLst>
          </p:cNvPr>
          <p:cNvSpPr txBox="1"/>
          <p:nvPr/>
        </p:nvSpPr>
        <p:spPr>
          <a:xfrm>
            <a:off x="7806578" y="3820360"/>
            <a:ext cx="16562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String </a:t>
            </a:r>
            <a:r>
              <a:rPr lang="en-US" sz="1200" dirty="0" err="1"/>
              <a:t>researchFocus</a:t>
            </a:r>
            <a:endParaRPr lang="he-IL" sz="1200" dirty="0"/>
          </a:p>
        </p:txBody>
      </p:sp>
      <p:sp>
        <p:nvSpPr>
          <p:cNvPr id="119" name="תרשים זרימה: תהליך 118">
            <a:extLst>
              <a:ext uri="{FF2B5EF4-FFF2-40B4-BE49-F238E27FC236}">
                <a16:creationId xmlns:a16="http://schemas.microsoft.com/office/drawing/2014/main" id="{75B86AAA-F4F2-EA40-7B74-64DE4491C18D}"/>
              </a:ext>
            </a:extLst>
          </p:cNvPr>
          <p:cNvSpPr/>
          <p:nvPr/>
        </p:nvSpPr>
        <p:spPr>
          <a:xfrm>
            <a:off x="7789210" y="3952684"/>
            <a:ext cx="62753" cy="71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00299677-0046-EC65-DED0-4C942F563775}"/>
              </a:ext>
            </a:extLst>
          </p:cNvPr>
          <p:cNvCxnSpPr>
            <a:cxnSpLocks/>
          </p:cNvCxnSpPr>
          <p:nvPr/>
        </p:nvCxnSpPr>
        <p:spPr>
          <a:xfrm>
            <a:off x="7730939" y="4309125"/>
            <a:ext cx="1770529" cy="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תיבת טקסט 125">
            <a:extLst>
              <a:ext uri="{FF2B5EF4-FFF2-40B4-BE49-F238E27FC236}">
                <a16:creationId xmlns:a16="http://schemas.microsoft.com/office/drawing/2014/main" id="{6EBF8A35-B3FD-8645-D93B-5D3A318A6014}"/>
              </a:ext>
            </a:extLst>
          </p:cNvPr>
          <p:cNvSpPr txBox="1"/>
          <p:nvPr/>
        </p:nvSpPr>
        <p:spPr>
          <a:xfrm>
            <a:off x="7919199" y="4359527"/>
            <a:ext cx="169208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err="1"/>
              <a:t>getCourseName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String </a:t>
            </a:r>
            <a:r>
              <a:rPr lang="en-US" sz="1200" dirty="0" err="1"/>
              <a:t>getCourseCode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Void </a:t>
            </a:r>
            <a:r>
              <a:rPr lang="en-US" sz="1200" dirty="0" err="1"/>
              <a:t>addParticipant</a:t>
            </a:r>
            <a:r>
              <a:rPr lang="en-US" sz="1200" dirty="0"/>
              <a:t>(Person person)</a:t>
            </a:r>
          </a:p>
          <a:p>
            <a:pPr algn="l"/>
            <a:r>
              <a:rPr lang="en-US" sz="1200" dirty="0"/>
              <a:t>List&lt;Person&gt;</a:t>
            </a:r>
          </a:p>
          <a:p>
            <a:pPr algn="l"/>
            <a:r>
              <a:rPr lang="en-US" sz="1200" dirty="0" err="1"/>
              <a:t>getParticipants</a:t>
            </a:r>
            <a:r>
              <a:rPr lang="en-US" sz="1200" dirty="0"/>
              <a:t>()</a:t>
            </a:r>
            <a:endParaRPr lang="he-IL" sz="1200" dirty="0"/>
          </a:p>
        </p:txBody>
      </p:sp>
      <p:sp>
        <p:nvSpPr>
          <p:cNvPr id="127" name="תרשים זרימה: מחבר 126">
            <a:extLst>
              <a:ext uri="{FF2B5EF4-FFF2-40B4-BE49-F238E27FC236}">
                <a16:creationId xmlns:a16="http://schemas.microsoft.com/office/drawing/2014/main" id="{316DF521-1DF7-AF66-8A89-4225B9E98B77}"/>
              </a:ext>
            </a:extLst>
          </p:cNvPr>
          <p:cNvSpPr/>
          <p:nvPr/>
        </p:nvSpPr>
        <p:spPr>
          <a:xfrm>
            <a:off x="7817224" y="4420487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מלבן 132">
            <a:extLst>
              <a:ext uri="{FF2B5EF4-FFF2-40B4-BE49-F238E27FC236}">
                <a16:creationId xmlns:a16="http://schemas.microsoft.com/office/drawing/2014/main" id="{327FB2D1-40E8-A86E-7593-34E380B119D4}"/>
              </a:ext>
            </a:extLst>
          </p:cNvPr>
          <p:cNvSpPr/>
          <p:nvPr/>
        </p:nvSpPr>
        <p:spPr>
          <a:xfrm>
            <a:off x="9991163" y="5007983"/>
            <a:ext cx="1796302" cy="10821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תרשים זרימה: מחבר 134">
            <a:extLst>
              <a:ext uri="{FF2B5EF4-FFF2-40B4-BE49-F238E27FC236}">
                <a16:creationId xmlns:a16="http://schemas.microsoft.com/office/drawing/2014/main" id="{4BDF416C-5461-34B2-3614-3BD2637B41C9}"/>
              </a:ext>
            </a:extLst>
          </p:cNvPr>
          <p:cNvSpPr/>
          <p:nvPr/>
        </p:nvSpPr>
        <p:spPr>
          <a:xfrm>
            <a:off x="10018620" y="5106934"/>
            <a:ext cx="313764" cy="307777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796FBE94-64E8-4A83-8085-3E3D084C97DA}"/>
              </a:ext>
            </a:extLst>
          </p:cNvPr>
          <p:cNvSpPr txBox="1"/>
          <p:nvPr/>
        </p:nvSpPr>
        <p:spPr>
          <a:xfrm>
            <a:off x="10062882" y="5108497"/>
            <a:ext cx="119230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University</a:t>
            </a:r>
            <a:endParaRPr lang="he-IL" sz="1400" dirty="0"/>
          </a:p>
        </p:txBody>
      </p:sp>
      <p:sp>
        <p:nvSpPr>
          <p:cNvPr id="137" name="תיבת טקסט 136">
            <a:extLst>
              <a:ext uri="{FF2B5EF4-FFF2-40B4-BE49-F238E27FC236}">
                <a16:creationId xmlns:a16="http://schemas.microsoft.com/office/drawing/2014/main" id="{CBB64CF7-B27D-BC3D-E62F-B49CCD661814}"/>
              </a:ext>
            </a:extLst>
          </p:cNvPr>
          <p:cNvSpPr txBox="1"/>
          <p:nvPr/>
        </p:nvSpPr>
        <p:spPr>
          <a:xfrm>
            <a:off x="9524999" y="5639346"/>
            <a:ext cx="227535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  <a:endParaRPr lang="he-IL" sz="1200" dirty="0"/>
          </a:p>
        </p:txBody>
      </p:sp>
      <p:cxnSp>
        <p:nvCxnSpPr>
          <p:cNvPr id="144" name="מחבר ישר 143">
            <a:extLst>
              <a:ext uri="{FF2B5EF4-FFF2-40B4-BE49-F238E27FC236}">
                <a16:creationId xmlns:a16="http://schemas.microsoft.com/office/drawing/2014/main" id="{754DB9DE-B153-8753-3703-6EDA93830A8E}"/>
              </a:ext>
            </a:extLst>
          </p:cNvPr>
          <p:cNvCxnSpPr>
            <a:cxnSpLocks/>
          </p:cNvCxnSpPr>
          <p:nvPr/>
        </p:nvCxnSpPr>
        <p:spPr>
          <a:xfrm>
            <a:off x="9991163" y="5503464"/>
            <a:ext cx="1796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רשים זרימה: מחבר 2">
            <a:extLst>
              <a:ext uri="{FF2B5EF4-FFF2-40B4-BE49-F238E27FC236}">
                <a16:creationId xmlns:a16="http://schemas.microsoft.com/office/drawing/2014/main" id="{63243227-4915-E2CA-6470-858776C66008}"/>
              </a:ext>
            </a:extLst>
          </p:cNvPr>
          <p:cNvSpPr/>
          <p:nvPr/>
        </p:nvSpPr>
        <p:spPr>
          <a:xfrm>
            <a:off x="533962" y="5100212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רשים זרימה: מחבר 4">
            <a:extLst>
              <a:ext uri="{FF2B5EF4-FFF2-40B4-BE49-F238E27FC236}">
                <a16:creationId xmlns:a16="http://schemas.microsoft.com/office/drawing/2014/main" id="{3A064CA7-43FC-455D-139D-5E61EB3C47BD}"/>
              </a:ext>
            </a:extLst>
          </p:cNvPr>
          <p:cNvSpPr/>
          <p:nvPr/>
        </p:nvSpPr>
        <p:spPr>
          <a:xfrm>
            <a:off x="2683262" y="5056158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CB96BF7-F0E3-0399-7CED-974629AC56A5}"/>
              </a:ext>
            </a:extLst>
          </p:cNvPr>
          <p:cNvSpPr txBox="1"/>
          <p:nvPr/>
        </p:nvSpPr>
        <p:spPr>
          <a:xfrm>
            <a:off x="6320117" y="1192306"/>
            <a:ext cx="2321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String </a:t>
            </a:r>
            <a:r>
              <a:rPr lang="en-US" sz="1200" dirty="0" err="1"/>
              <a:t>getCourseName</a:t>
            </a:r>
            <a:r>
              <a:rPr lang="en-US" sz="1200" dirty="0"/>
              <a:t>() </a:t>
            </a:r>
            <a:endParaRPr lang="he-IL" sz="1200" dirty="0"/>
          </a:p>
          <a:p>
            <a:pPr algn="l"/>
            <a:r>
              <a:rPr lang="en-US" sz="1200" dirty="0"/>
              <a:t>Int </a:t>
            </a:r>
            <a:r>
              <a:rPr lang="en-US" sz="1200" dirty="0" err="1"/>
              <a:t>getCourseCode</a:t>
            </a:r>
            <a:r>
              <a:rPr lang="en-US" sz="1200" dirty="0"/>
              <a:t>()</a:t>
            </a:r>
            <a:endParaRPr lang="he-IL" sz="1200" dirty="0"/>
          </a:p>
          <a:p>
            <a:pPr algn="l"/>
            <a:r>
              <a:rPr lang="en-US" sz="1200" dirty="0"/>
              <a:t>Void </a:t>
            </a:r>
            <a:r>
              <a:rPr lang="en-US" sz="1200" dirty="0" err="1"/>
              <a:t>addParticipant</a:t>
            </a:r>
            <a:r>
              <a:rPr lang="en-US" sz="1200" dirty="0"/>
              <a:t>(Person person)</a:t>
            </a:r>
            <a:endParaRPr lang="he-IL" sz="1200" dirty="0"/>
          </a:p>
          <a:p>
            <a:pPr algn="l"/>
            <a:r>
              <a:rPr lang="en-US" sz="1200" dirty="0"/>
              <a:t>List&lt;Person&gt; </a:t>
            </a:r>
            <a:r>
              <a:rPr lang="en-US" sz="1200" dirty="0" err="1"/>
              <a:t>getParticipants</a:t>
            </a:r>
            <a:r>
              <a:rPr lang="en-US" sz="1200" dirty="0"/>
              <a:t>()</a:t>
            </a:r>
            <a:endParaRPr lang="he-IL" sz="1200" dirty="0"/>
          </a:p>
          <a:p>
            <a:endParaRPr lang="he-IL" sz="1200" dirty="0"/>
          </a:p>
        </p:txBody>
      </p:sp>
      <p:sp>
        <p:nvSpPr>
          <p:cNvPr id="23" name="תרשים זרימה: תהליך 22">
            <a:extLst>
              <a:ext uri="{FF2B5EF4-FFF2-40B4-BE49-F238E27FC236}">
                <a16:creationId xmlns:a16="http://schemas.microsoft.com/office/drawing/2014/main" id="{5C0A3966-66F7-3060-C97C-D8591926E934}"/>
              </a:ext>
            </a:extLst>
          </p:cNvPr>
          <p:cNvSpPr/>
          <p:nvPr/>
        </p:nvSpPr>
        <p:spPr>
          <a:xfrm>
            <a:off x="5201770" y="4322952"/>
            <a:ext cx="62753" cy="71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CF60A10-1255-ACB0-F990-77D827E9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List&lt;Person&gt;</a:t>
            </a:r>
            <a:endParaRPr kumimoji="0" lang="he-IL" altLang="he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AA908F8F-DA02-18DF-D447-F93DBB0B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תרשים זרימה: מחבר 29">
            <a:extLst>
              <a:ext uri="{FF2B5EF4-FFF2-40B4-BE49-F238E27FC236}">
                <a16:creationId xmlns:a16="http://schemas.microsoft.com/office/drawing/2014/main" id="{094AD51E-3991-0A39-BDF6-F68BD9F7D99B}"/>
              </a:ext>
            </a:extLst>
          </p:cNvPr>
          <p:cNvSpPr/>
          <p:nvPr/>
        </p:nvSpPr>
        <p:spPr>
          <a:xfrm>
            <a:off x="5185521" y="5503464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FE9E7B82-8081-25AA-E24E-9E0D8A69612C}"/>
              </a:ext>
            </a:extLst>
          </p:cNvPr>
          <p:cNvSpPr txBox="1"/>
          <p:nvPr/>
        </p:nvSpPr>
        <p:spPr>
          <a:xfrm>
            <a:off x="8076640" y="3419079"/>
            <a:ext cx="144835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/>
              <a:t>GraduateCourse</a:t>
            </a:r>
            <a:endParaRPr lang="he-IL" sz="1400" dirty="0"/>
          </a:p>
        </p:txBody>
      </p:sp>
      <p:sp>
        <p:nvSpPr>
          <p:cNvPr id="35" name="תרשים זרימה: מחבר 34">
            <a:extLst>
              <a:ext uri="{FF2B5EF4-FFF2-40B4-BE49-F238E27FC236}">
                <a16:creationId xmlns:a16="http://schemas.microsoft.com/office/drawing/2014/main" id="{773C692C-2FA9-760A-9885-AEFF2D6E0449}"/>
              </a:ext>
            </a:extLst>
          </p:cNvPr>
          <p:cNvSpPr/>
          <p:nvPr/>
        </p:nvSpPr>
        <p:spPr>
          <a:xfrm>
            <a:off x="7837395" y="4984654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חבר 36">
            <a:extLst>
              <a:ext uri="{FF2B5EF4-FFF2-40B4-BE49-F238E27FC236}">
                <a16:creationId xmlns:a16="http://schemas.microsoft.com/office/drawing/2014/main" id="{0BF5DB79-999C-BDF7-71A3-315887EFFF90}"/>
              </a:ext>
            </a:extLst>
          </p:cNvPr>
          <p:cNvSpPr/>
          <p:nvPr/>
        </p:nvSpPr>
        <p:spPr>
          <a:xfrm>
            <a:off x="7817224" y="4645444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תרשים זרימה: מחבר 37">
            <a:extLst>
              <a:ext uri="{FF2B5EF4-FFF2-40B4-BE49-F238E27FC236}">
                <a16:creationId xmlns:a16="http://schemas.microsoft.com/office/drawing/2014/main" id="{3531536E-EC61-0F9E-49B2-73C8BADF868D}"/>
              </a:ext>
            </a:extLst>
          </p:cNvPr>
          <p:cNvSpPr/>
          <p:nvPr/>
        </p:nvSpPr>
        <p:spPr>
          <a:xfrm>
            <a:off x="7844122" y="5351662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חבר 38">
            <a:extLst>
              <a:ext uri="{FF2B5EF4-FFF2-40B4-BE49-F238E27FC236}">
                <a16:creationId xmlns:a16="http://schemas.microsoft.com/office/drawing/2014/main" id="{116CC3D5-6A57-6FA0-EA0A-9022CF9FA68D}"/>
              </a:ext>
            </a:extLst>
          </p:cNvPr>
          <p:cNvSpPr/>
          <p:nvPr/>
        </p:nvSpPr>
        <p:spPr>
          <a:xfrm>
            <a:off x="10058961" y="5725505"/>
            <a:ext cx="101975" cy="1046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7244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125</Words>
  <Application>Microsoft Office PowerPoint</Application>
  <PresentationFormat>מסך רחב</PresentationFormat>
  <Paragraphs>48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2</cp:revision>
  <dcterms:created xsi:type="dcterms:W3CDTF">2024-09-24T00:50:08Z</dcterms:created>
  <dcterms:modified xsi:type="dcterms:W3CDTF">2024-09-24T08:36:24Z</dcterms:modified>
</cp:coreProperties>
</file>