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1" r:id="rId17"/>
    <p:sldId id="282" r:id="rId18"/>
    <p:sldId id="275" r:id="rId19"/>
    <p:sldId id="274" r:id="rId20"/>
    <p:sldId id="273" r:id="rId21"/>
    <p:sldId id="283" r:id="rId22"/>
    <p:sldId id="284" r:id="rId23"/>
    <p:sldId id="285" r:id="rId24"/>
    <p:sldId id="276" r:id="rId25"/>
    <p:sldId id="279" r:id="rId26"/>
    <p:sldId id="278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953CA-F15B-4BA6-98AB-A2ADE1D36B68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D8263A-5CC1-4B3C-93E8-0E9BA20BA0FC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48DFECD-6DFB-4625-A52F-B34604027669}" type="parTrans" cxnId="{44939D16-5032-4E02-A6C1-EDFE1579B4A7}">
      <dgm:prSet/>
      <dgm:spPr/>
      <dgm:t>
        <a:bodyPr/>
        <a:lstStyle/>
        <a:p>
          <a:endParaRPr lang="en-US"/>
        </a:p>
      </dgm:t>
    </dgm:pt>
    <dgm:pt modelId="{E07239AC-69ED-469F-8BB1-D271CC4E76FC}" type="sibTrans" cxnId="{44939D16-5032-4E02-A6C1-EDFE1579B4A7}">
      <dgm:prSet/>
      <dgm:spPr/>
      <dgm:t>
        <a:bodyPr/>
        <a:lstStyle/>
        <a:p>
          <a:endParaRPr lang="en-US"/>
        </a:p>
      </dgm:t>
    </dgm:pt>
    <dgm:pt modelId="{D70AC12C-110F-492F-9DA5-86C997D22C57}">
      <dgm:prSet/>
      <dgm:spPr/>
      <dgm:t>
        <a:bodyPr/>
        <a:lstStyle/>
        <a:p>
          <a:r>
            <a:rPr lang="en-US"/>
            <a:t>Data</a:t>
          </a:r>
        </a:p>
      </dgm:t>
    </dgm:pt>
    <dgm:pt modelId="{98303CFE-B5A5-4C7E-9DB4-0C02E70A58CB}" type="parTrans" cxnId="{383A7E29-DDFE-49D7-8B72-BE5A22957515}">
      <dgm:prSet/>
      <dgm:spPr/>
      <dgm:t>
        <a:bodyPr/>
        <a:lstStyle/>
        <a:p>
          <a:endParaRPr lang="en-US"/>
        </a:p>
      </dgm:t>
    </dgm:pt>
    <dgm:pt modelId="{A1C4ABED-6D55-438A-95F5-3FD4BAD758B9}" type="sibTrans" cxnId="{383A7E29-DDFE-49D7-8B72-BE5A22957515}">
      <dgm:prSet/>
      <dgm:spPr/>
      <dgm:t>
        <a:bodyPr/>
        <a:lstStyle/>
        <a:p>
          <a:endParaRPr lang="en-US"/>
        </a:p>
      </dgm:t>
    </dgm:pt>
    <dgm:pt modelId="{D7ECA03A-0EF7-421E-A39B-16526D6C3E38}">
      <dgm:prSet/>
      <dgm:spPr/>
      <dgm:t>
        <a:bodyPr/>
        <a:lstStyle/>
        <a:p>
          <a:r>
            <a:rPr lang="en-US"/>
            <a:t>Methods</a:t>
          </a:r>
        </a:p>
      </dgm:t>
    </dgm:pt>
    <dgm:pt modelId="{29AA4A0D-32E9-4851-9413-6C0C26967C78}" type="parTrans" cxnId="{99D83D7A-B21A-4D67-A23B-E51F7C633098}">
      <dgm:prSet/>
      <dgm:spPr/>
      <dgm:t>
        <a:bodyPr/>
        <a:lstStyle/>
        <a:p>
          <a:endParaRPr lang="en-US"/>
        </a:p>
      </dgm:t>
    </dgm:pt>
    <dgm:pt modelId="{40164B66-7F4A-4246-88B2-D19D827F89AE}" type="sibTrans" cxnId="{99D83D7A-B21A-4D67-A23B-E51F7C633098}">
      <dgm:prSet/>
      <dgm:spPr/>
      <dgm:t>
        <a:bodyPr/>
        <a:lstStyle/>
        <a:p>
          <a:endParaRPr lang="en-US"/>
        </a:p>
      </dgm:t>
    </dgm:pt>
    <dgm:pt modelId="{CCE97C78-F60B-425F-819F-2E2E45EB9E05}">
      <dgm:prSet/>
      <dgm:spPr/>
      <dgm:t>
        <a:bodyPr/>
        <a:lstStyle/>
        <a:p>
          <a:r>
            <a:rPr lang="en-US"/>
            <a:t>Results</a:t>
          </a:r>
        </a:p>
      </dgm:t>
    </dgm:pt>
    <dgm:pt modelId="{9564D215-ACB8-4AD3-AE09-0E4F4246909D}" type="parTrans" cxnId="{138BE4B3-516F-4B51-84DF-CADFB0F59DE6}">
      <dgm:prSet/>
      <dgm:spPr/>
      <dgm:t>
        <a:bodyPr/>
        <a:lstStyle/>
        <a:p>
          <a:endParaRPr lang="en-US"/>
        </a:p>
      </dgm:t>
    </dgm:pt>
    <dgm:pt modelId="{D7E0C64B-B87D-4FAB-80CE-B498655B78AA}" type="sibTrans" cxnId="{138BE4B3-516F-4B51-84DF-CADFB0F59DE6}">
      <dgm:prSet/>
      <dgm:spPr/>
      <dgm:t>
        <a:bodyPr/>
        <a:lstStyle/>
        <a:p>
          <a:endParaRPr lang="en-US"/>
        </a:p>
      </dgm:t>
    </dgm:pt>
    <dgm:pt modelId="{90B27115-C063-41C8-919E-301C854C1344}">
      <dgm:prSet/>
      <dgm:spPr/>
      <dgm:t>
        <a:bodyPr/>
        <a:lstStyle/>
        <a:p>
          <a:r>
            <a:rPr lang="en-US"/>
            <a:t>Conclusion</a:t>
          </a:r>
        </a:p>
      </dgm:t>
    </dgm:pt>
    <dgm:pt modelId="{CCE1DBC7-73A8-4F64-90C3-C07E10284F93}" type="parTrans" cxnId="{467AC8F0-5308-4CDD-B18E-4EA3DD22E35E}">
      <dgm:prSet/>
      <dgm:spPr/>
      <dgm:t>
        <a:bodyPr/>
        <a:lstStyle/>
        <a:p>
          <a:endParaRPr lang="en-US"/>
        </a:p>
      </dgm:t>
    </dgm:pt>
    <dgm:pt modelId="{B1C41D5A-1CB9-4C51-AA3E-D5F7207E8636}" type="sibTrans" cxnId="{467AC8F0-5308-4CDD-B18E-4EA3DD22E35E}">
      <dgm:prSet/>
      <dgm:spPr/>
      <dgm:t>
        <a:bodyPr/>
        <a:lstStyle/>
        <a:p>
          <a:endParaRPr lang="en-US"/>
        </a:p>
      </dgm:t>
    </dgm:pt>
    <dgm:pt modelId="{B81EB226-6F15-48CE-8715-214908443A18}" type="pres">
      <dgm:prSet presAssocID="{B81953CA-F15B-4BA6-98AB-A2ADE1D36B68}" presName="Name0" presStyleCnt="0">
        <dgm:presLayoutVars>
          <dgm:dir/>
          <dgm:animLvl val="lvl"/>
          <dgm:resizeHandles val="exact"/>
        </dgm:presLayoutVars>
      </dgm:prSet>
      <dgm:spPr/>
    </dgm:pt>
    <dgm:pt modelId="{81B7FCBC-9E81-4D98-8D7C-5522698A8010}" type="pres">
      <dgm:prSet presAssocID="{3DD8263A-5CC1-4B3C-93E8-0E9BA20BA0FC}" presName="linNode" presStyleCnt="0"/>
      <dgm:spPr/>
    </dgm:pt>
    <dgm:pt modelId="{D0AEA452-44FD-4273-98CF-85F93F6AF704}" type="pres">
      <dgm:prSet presAssocID="{3DD8263A-5CC1-4B3C-93E8-0E9BA20BA0F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E607352-A9CD-4856-8C38-AD1EEBE60F41}" type="pres">
      <dgm:prSet presAssocID="{E07239AC-69ED-469F-8BB1-D271CC4E76FC}" presName="sp" presStyleCnt="0"/>
      <dgm:spPr/>
    </dgm:pt>
    <dgm:pt modelId="{798A4AD2-62C7-473B-BD2A-6D7C0E6F3C3A}" type="pres">
      <dgm:prSet presAssocID="{D70AC12C-110F-492F-9DA5-86C997D22C57}" presName="linNode" presStyleCnt="0"/>
      <dgm:spPr/>
    </dgm:pt>
    <dgm:pt modelId="{44195B2B-EB84-4B7E-ACF6-637B3F29199D}" type="pres">
      <dgm:prSet presAssocID="{D70AC12C-110F-492F-9DA5-86C997D22C5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7665EBC-AB8E-45A0-8C33-1527CFAA484F}" type="pres">
      <dgm:prSet presAssocID="{A1C4ABED-6D55-438A-95F5-3FD4BAD758B9}" presName="sp" presStyleCnt="0"/>
      <dgm:spPr/>
    </dgm:pt>
    <dgm:pt modelId="{072CF29C-0917-4D8A-91B4-148752EE0886}" type="pres">
      <dgm:prSet presAssocID="{D7ECA03A-0EF7-421E-A39B-16526D6C3E38}" presName="linNode" presStyleCnt="0"/>
      <dgm:spPr/>
    </dgm:pt>
    <dgm:pt modelId="{B2DB37D3-CAC8-4635-815A-55F6CA6090BF}" type="pres">
      <dgm:prSet presAssocID="{D7ECA03A-0EF7-421E-A39B-16526D6C3E3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60B419E-7177-42F5-A7A5-2828EDAB0B69}" type="pres">
      <dgm:prSet presAssocID="{40164B66-7F4A-4246-88B2-D19D827F89AE}" presName="sp" presStyleCnt="0"/>
      <dgm:spPr/>
    </dgm:pt>
    <dgm:pt modelId="{178E3E43-BA79-49EA-A96A-BD6C9B2E60D2}" type="pres">
      <dgm:prSet presAssocID="{CCE97C78-F60B-425F-819F-2E2E45EB9E05}" presName="linNode" presStyleCnt="0"/>
      <dgm:spPr/>
    </dgm:pt>
    <dgm:pt modelId="{27AA19A6-BEDB-4FCE-8C58-5ADE58C7AF3F}" type="pres">
      <dgm:prSet presAssocID="{CCE97C78-F60B-425F-819F-2E2E45EB9E0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9841266-DB97-488B-B4DE-DE9B843B9412}" type="pres">
      <dgm:prSet presAssocID="{D7E0C64B-B87D-4FAB-80CE-B498655B78AA}" presName="sp" presStyleCnt="0"/>
      <dgm:spPr/>
    </dgm:pt>
    <dgm:pt modelId="{79911DBC-7151-4CEA-81B1-5349DBBC250D}" type="pres">
      <dgm:prSet presAssocID="{90B27115-C063-41C8-919E-301C854C1344}" presName="linNode" presStyleCnt="0"/>
      <dgm:spPr/>
    </dgm:pt>
    <dgm:pt modelId="{CE7B2389-058B-4EC1-B9A3-73F8ED107C36}" type="pres">
      <dgm:prSet presAssocID="{90B27115-C063-41C8-919E-301C854C134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91E8DB07-90B9-4CDF-B289-0561B11BEC7B}" type="presOf" srcId="{D7ECA03A-0EF7-421E-A39B-16526D6C3E38}" destId="{B2DB37D3-CAC8-4635-815A-55F6CA6090BF}" srcOrd="0" destOrd="0" presId="urn:microsoft.com/office/officeart/2005/8/layout/vList5"/>
    <dgm:cxn modelId="{44939D16-5032-4E02-A6C1-EDFE1579B4A7}" srcId="{B81953CA-F15B-4BA6-98AB-A2ADE1D36B68}" destId="{3DD8263A-5CC1-4B3C-93E8-0E9BA20BA0FC}" srcOrd="0" destOrd="0" parTransId="{348DFECD-6DFB-4625-A52F-B34604027669}" sibTransId="{E07239AC-69ED-469F-8BB1-D271CC4E76FC}"/>
    <dgm:cxn modelId="{F561CA17-E865-45A8-B5BB-A1F03AC1EE08}" type="presOf" srcId="{90B27115-C063-41C8-919E-301C854C1344}" destId="{CE7B2389-058B-4EC1-B9A3-73F8ED107C36}" srcOrd="0" destOrd="0" presId="urn:microsoft.com/office/officeart/2005/8/layout/vList5"/>
    <dgm:cxn modelId="{022DCE18-AFE5-453B-9700-7E1BAC575FC5}" type="presOf" srcId="{CCE97C78-F60B-425F-819F-2E2E45EB9E05}" destId="{27AA19A6-BEDB-4FCE-8C58-5ADE58C7AF3F}" srcOrd="0" destOrd="0" presId="urn:microsoft.com/office/officeart/2005/8/layout/vList5"/>
    <dgm:cxn modelId="{383A7E29-DDFE-49D7-8B72-BE5A22957515}" srcId="{B81953CA-F15B-4BA6-98AB-A2ADE1D36B68}" destId="{D70AC12C-110F-492F-9DA5-86C997D22C57}" srcOrd="1" destOrd="0" parTransId="{98303CFE-B5A5-4C7E-9DB4-0C02E70A58CB}" sibTransId="{A1C4ABED-6D55-438A-95F5-3FD4BAD758B9}"/>
    <dgm:cxn modelId="{99D83D7A-B21A-4D67-A23B-E51F7C633098}" srcId="{B81953CA-F15B-4BA6-98AB-A2ADE1D36B68}" destId="{D7ECA03A-0EF7-421E-A39B-16526D6C3E38}" srcOrd="2" destOrd="0" parTransId="{29AA4A0D-32E9-4851-9413-6C0C26967C78}" sibTransId="{40164B66-7F4A-4246-88B2-D19D827F89AE}"/>
    <dgm:cxn modelId="{A6F6A2A8-E6BC-43F6-B38E-C84A181A44C0}" type="presOf" srcId="{D70AC12C-110F-492F-9DA5-86C997D22C57}" destId="{44195B2B-EB84-4B7E-ACF6-637B3F29199D}" srcOrd="0" destOrd="0" presId="urn:microsoft.com/office/officeart/2005/8/layout/vList5"/>
    <dgm:cxn modelId="{138BE4B3-516F-4B51-84DF-CADFB0F59DE6}" srcId="{B81953CA-F15B-4BA6-98AB-A2ADE1D36B68}" destId="{CCE97C78-F60B-425F-819F-2E2E45EB9E05}" srcOrd="3" destOrd="0" parTransId="{9564D215-ACB8-4AD3-AE09-0E4F4246909D}" sibTransId="{D7E0C64B-B87D-4FAB-80CE-B498655B78AA}"/>
    <dgm:cxn modelId="{251107E8-9A14-4FEA-ADAD-720663E7826D}" type="presOf" srcId="{3DD8263A-5CC1-4B3C-93E8-0E9BA20BA0FC}" destId="{D0AEA452-44FD-4273-98CF-85F93F6AF704}" srcOrd="0" destOrd="0" presId="urn:microsoft.com/office/officeart/2005/8/layout/vList5"/>
    <dgm:cxn modelId="{467AC8F0-5308-4CDD-B18E-4EA3DD22E35E}" srcId="{B81953CA-F15B-4BA6-98AB-A2ADE1D36B68}" destId="{90B27115-C063-41C8-919E-301C854C1344}" srcOrd="4" destOrd="0" parTransId="{CCE1DBC7-73A8-4F64-90C3-C07E10284F93}" sibTransId="{B1C41D5A-1CB9-4C51-AA3E-D5F7207E8636}"/>
    <dgm:cxn modelId="{6D5890F8-615F-42AA-BB82-2A987882FA41}" type="presOf" srcId="{B81953CA-F15B-4BA6-98AB-A2ADE1D36B68}" destId="{B81EB226-6F15-48CE-8715-214908443A18}" srcOrd="0" destOrd="0" presId="urn:microsoft.com/office/officeart/2005/8/layout/vList5"/>
    <dgm:cxn modelId="{8C9A4653-5DF4-4507-B85B-ABD9E980445F}" type="presParOf" srcId="{B81EB226-6F15-48CE-8715-214908443A18}" destId="{81B7FCBC-9E81-4D98-8D7C-5522698A8010}" srcOrd="0" destOrd="0" presId="urn:microsoft.com/office/officeart/2005/8/layout/vList5"/>
    <dgm:cxn modelId="{0EA9D0B9-1D36-495D-A39F-637D2E6E2A94}" type="presParOf" srcId="{81B7FCBC-9E81-4D98-8D7C-5522698A8010}" destId="{D0AEA452-44FD-4273-98CF-85F93F6AF704}" srcOrd="0" destOrd="0" presId="urn:microsoft.com/office/officeart/2005/8/layout/vList5"/>
    <dgm:cxn modelId="{3CDC487E-4FEC-433C-9C4B-FFC8C17E4D9A}" type="presParOf" srcId="{B81EB226-6F15-48CE-8715-214908443A18}" destId="{9E607352-A9CD-4856-8C38-AD1EEBE60F41}" srcOrd="1" destOrd="0" presId="urn:microsoft.com/office/officeart/2005/8/layout/vList5"/>
    <dgm:cxn modelId="{3F144119-20BE-4C87-9FDE-00863DFE987E}" type="presParOf" srcId="{B81EB226-6F15-48CE-8715-214908443A18}" destId="{798A4AD2-62C7-473B-BD2A-6D7C0E6F3C3A}" srcOrd="2" destOrd="0" presId="urn:microsoft.com/office/officeart/2005/8/layout/vList5"/>
    <dgm:cxn modelId="{B39B2522-D1ED-4260-B2C3-9A20B9031DD8}" type="presParOf" srcId="{798A4AD2-62C7-473B-BD2A-6D7C0E6F3C3A}" destId="{44195B2B-EB84-4B7E-ACF6-637B3F29199D}" srcOrd="0" destOrd="0" presId="urn:microsoft.com/office/officeart/2005/8/layout/vList5"/>
    <dgm:cxn modelId="{FD1564D6-2CC2-4DDC-94D0-E34A17722B3F}" type="presParOf" srcId="{B81EB226-6F15-48CE-8715-214908443A18}" destId="{D7665EBC-AB8E-45A0-8C33-1527CFAA484F}" srcOrd="3" destOrd="0" presId="urn:microsoft.com/office/officeart/2005/8/layout/vList5"/>
    <dgm:cxn modelId="{9DFC0FB3-4E51-44BB-98D2-ECB81A4207BE}" type="presParOf" srcId="{B81EB226-6F15-48CE-8715-214908443A18}" destId="{072CF29C-0917-4D8A-91B4-148752EE0886}" srcOrd="4" destOrd="0" presId="urn:microsoft.com/office/officeart/2005/8/layout/vList5"/>
    <dgm:cxn modelId="{6E918681-527A-4959-856F-44EBCE4E61A3}" type="presParOf" srcId="{072CF29C-0917-4D8A-91B4-148752EE0886}" destId="{B2DB37D3-CAC8-4635-815A-55F6CA6090BF}" srcOrd="0" destOrd="0" presId="urn:microsoft.com/office/officeart/2005/8/layout/vList5"/>
    <dgm:cxn modelId="{36ECCC4E-310D-4623-A7E6-42DD1A12DE30}" type="presParOf" srcId="{B81EB226-6F15-48CE-8715-214908443A18}" destId="{360B419E-7177-42F5-A7A5-2828EDAB0B69}" srcOrd="5" destOrd="0" presId="urn:microsoft.com/office/officeart/2005/8/layout/vList5"/>
    <dgm:cxn modelId="{105F8CE1-E32F-402E-AF76-3FA2EE53B993}" type="presParOf" srcId="{B81EB226-6F15-48CE-8715-214908443A18}" destId="{178E3E43-BA79-49EA-A96A-BD6C9B2E60D2}" srcOrd="6" destOrd="0" presId="urn:microsoft.com/office/officeart/2005/8/layout/vList5"/>
    <dgm:cxn modelId="{922AA827-E2F1-4970-AB8F-BFBEFA86B6D0}" type="presParOf" srcId="{178E3E43-BA79-49EA-A96A-BD6C9B2E60D2}" destId="{27AA19A6-BEDB-4FCE-8C58-5ADE58C7AF3F}" srcOrd="0" destOrd="0" presId="urn:microsoft.com/office/officeart/2005/8/layout/vList5"/>
    <dgm:cxn modelId="{524AB3E2-D9A4-46A7-80FB-A19CF45CF55A}" type="presParOf" srcId="{B81EB226-6F15-48CE-8715-214908443A18}" destId="{C9841266-DB97-488B-B4DE-DE9B843B9412}" srcOrd="7" destOrd="0" presId="urn:microsoft.com/office/officeart/2005/8/layout/vList5"/>
    <dgm:cxn modelId="{F2582108-3363-436A-AF93-4F51BCD2485D}" type="presParOf" srcId="{B81EB226-6F15-48CE-8715-214908443A18}" destId="{79911DBC-7151-4CEA-81B1-5349DBBC250D}" srcOrd="8" destOrd="0" presId="urn:microsoft.com/office/officeart/2005/8/layout/vList5"/>
    <dgm:cxn modelId="{6838EA1C-5A76-4E9E-A0F2-71413E7A7EBC}" type="presParOf" srcId="{79911DBC-7151-4CEA-81B1-5349DBBC250D}" destId="{CE7B2389-058B-4EC1-B9A3-73F8ED107C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BA9F5-9F2D-4515-A4E4-F2041D186AE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3DDFB7-A921-4E99-89A0-2BE292D2835B}">
      <dgm:prSet/>
      <dgm:spPr/>
      <dgm:t>
        <a:bodyPr/>
        <a:lstStyle/>
        <a:p>
          <a:r>
            <a:rPr lang="en-US" dirty="0"/>
            <a:t>Use proc </a:t>
          </a:r>
          <a:r>
            <a:rPr lang="en-US" dirty="0" err="1"/>
            <a:t>lifetest</a:t>
          </a:r>
          <a:r>
            <a:rPr lang="en-US" dirty="0"/>
            <a:t>-Survival Plot</a:t>
          </a:r>
        </a:p>
      </dgm:t>
    </dgm:pt>
    <dgm:pt modelId="{0B23C88E-EBA1-46E9-AD50-033498398CAF}" type="parTrans" cxnId="{E3907B22-FEC5-46C2-8147-7CEAD8B357FD}">
      <dgm:prSet/>
      <dgm:spPr/>
      <dgm:t>
        <a:bodyPr/>
        <a:lstStyle/>
        <a:p>
          <a:endParaRPr lang="en-US"/>
        </a:p>
      </dgm:t>
    </dgm:pt>
    <dgm:pt modelId="{B21C0280-F7C5-435E-A300-F0BE180D2B71}" type="sibTrans" cxnId="{E3907B22-FEC5-46C2-8147-7CEAD8B357FD}">
      <dgm:prSet/>
      <dgm:spPr/>
      <dgm:t>
        <a:bodyPr/>
        <a:lstStyle/>
        <a:p>
          <a:endParaRPr lang="en-US"/>
        </a:p>
      </dgm:t>
    </dgm:pt>
    <dgm:pt modelId="{1964E1D3-E23A-4250-8C58-0D373877EA48}">
      <dgm:prSet/>
      <dgm:spPr/>
      <dgm:t>
        <a:bodyPr/>
        <a:lstStyle/>
        <a:p>
          <a:r>
            <a:rPr lang="en-US" dirty="0"/>
            <a:t>Use proc </a:t>
          </a:r>
          <a:r>
            <a:rPr lang="en-US" dirty="0" err="1"/>
            <a:t>lifereg</a:t>
          </a:r>
          <a:r>
            <a:rPr lang="en-US" dirty="0"/>
            <a:t>-Parametric Regression Models</a:t>
          </a:r>
        </a:p>
      </dgm:t>
    </dgm:pt>
    <dgm:pt modelId="{539AB50F-EF3E-4F61-9F4E-ADC9ADC31D32}" type="parTrans" cxnId="{6D2548CB-41FC-4AE2-9351-CB77941B6655}">
      <dgm:prSet/>
      <dgm:spPr/>
      <dgm:t>
        <a:bodyPr/>
        <a:lstStyle/>
        <a:p>
          <a:endParaRPr lang="en-US"/>
        </a:p>
      </dgm:t>
    </dgm:pt>
    <dgm:pt modelId="{60E9A460-26FD-4B69-AA1E-BBF42051BBB3}" type="sibTrans" cxnId="{6D2548CB-41FC-4AE2-9351-CB77941B6655}">
      <dgm:prSet/>
      <dgm:spPr/>
      <dgm:t>
        <a:bodyPr/>
        <a:lstStyle/>
        <a:p>
          <a:endParaRPr lang="en-US"/>
        </a:p>
      </dgm:t>
    </dgm:pt>
    <dgm:pt modelId="{CF1C880F-FB6F-4704-AF68-802C44018DA6}">
      <dgm:prSet/>
      <dgm:spPr/>
      <dgm:t>
        <a:bodyPr/>
        <a:lstStyle/>
        <a:p>
          <a:r>
            <a:rPr lang="en-US" dirty="0"/>
            <a:t>fit a parametric model</a:t>
          </a:r>
        </a:p>
      </dgm:t>
    </dgm:pt>
    <dgm:pt modelId="{115BF306-4A04-4847-917D-A671DB563619}" type="parTrans" cxnId="{C094DBD7-DC01-4870-8E38-C39B7F7CE3BE}">
      <dgm:prSet/>
      <dgm:spPr/>
      <dgm:t>
        <a:bodyPr/>
        <a:lstStyle/>
        <a:p>
          <a:endParaRPr lang="en-US"/>
        </a:p>
      </dgm:t>
    </dgm:pt>
    <dgm:pt modelId="{1672C6F9-7C7D-412E-92E2-455630DDFE6E}" type="sibTrans" cxnId="{C094DBD7-DC01-4870-8E38-C39B7F7CE3BE}">
      <dgm:prSet/>
      <dgm:spPr/>
      <dgm:t>
        <a:bodyPr/>
        <a:lstStyle/>
        <a:p>
          <a:endParaRPr lang="en-US"/>
        </a:p>
      </dgm:t>
    </dgm:pt>
    <dgm:pt modelId="{213D37CF-4ADB-4C7E-9C0C-CAF8F990B1C2}">
      <dgm:prSet/>
      <dgm:spPr/>
      <dgm:t>
        <a:bodyPr/>
        <a:lstStyle/>
        <a:p>
          <a:r>
            <a:rPr lang="en-US" dirty="0"/>
            <a:t>Test assumption by using </a:t>
          </a:r>
          <a:r>
            <a:rPr lang="en-US" dirty="0" err="1"/>
            <a:t>ProbPlot</a:t>
          </a:r>
          <a:endParaRPr lang="en-US" dirty="0"/>
        </a:p>
      </dgm:t>
    </dgm:pt>
    <dgm:pt modelId="{D508AE6E-D3E9-455D-BF50-B73C6A35C120}" type="parTrans" cxnId="{FEE1F6AA-44A6-4B66-B3BF-C54C81E8CC64}">
      <dgm:prSet/>
      <dgm:spPr/>
      <dgm:t>
        <a:bodyPr/>
        <a:lstStyle/>
        <a:p>
          <a:endParaRPr lang="en-US"/>
        </a:p>
      </dgm:t>
    </dgm:pt>
    <dgm:pt modelId="{C529CB31-CB8D-4E50-A2C1-3762358C857D}" type="sibTrans" cxnId="{FEE1F6AA-44A6-4B66-B3BF-C54C81E8CC64}">
      <dgm:prSet/>
      <dgm:spPr/>
      <dgm:t>
        <a:bodyPr/>
        <a:lstStyle/>
        <a:p>
          <a:endParaRPr lang="en-US"/>
        </a:p>
      </dgm:t>
    </dgm:pt>
    <dgm:pt modelId="{A3049321-DF84-4CAA-B7CC-8DACFAB020B2}">
      <dgm:prSet/>
      <dgm:spPr/>
      <dgm:t>
        <a:bodyPr/>
        <a:lstStyle/>
        <a:p>
          <a:r>
            <a:rPr lang="en-US"/>
            <a:t>Compare models with different distribution</a:t>
          </a:r>
        </a:p>
      </dgm:t>
    </dgm:pt>
    <dgm:pt modelId="{861587E9-6ACB-466A-A4EA-9B91E078C5E7}" type="parTrans" cxnId="{95B7D867-F2AF-471E-ABBE-75D1D93CD29E}">
      <dgm:prSet/>
      <dgm:spPr/>
      <dgm:t>
        <a:bodyPr/>
        <a:lstStyle/>
        <a:p>
          <a:endParaRPr lang="en-US"/>
        </a:p>
      </dgm:t>
    </dgm:pt>
    <dgm:pt modelId="{AE7A78EF-4200-44B5-8D56-CDDFE49C565E}" type="sibTrans" cxnId="{95B7D867-F2AF-471E-ABBE-75D1D93CD29E}">
      <dgm:prSet/>
      <dgm:spPr/>
      <dgm:t>
        <a:bodyPr/>
        <a:lstStyle/>
        <a:p>
          <a:endParaRPr lang="en-US"/>
        </a:p>
      </dgm:t>
    </dgm:pt>
    <dgm:pt modelId="{B7E3B6C1-1534-4AEC-9B40-DA85E18ADDD6}">
      <dgm:prSet/>
      <dgm:spPr/>
      <dgm:t>
        <a:bodyPr/>
        <a:lstStyle/>
        <a:p>
          <a:r>
            <a:rPr lang="en-US" dirty="0"/>
            <a:t>Use proc </a:t>
          </a:r>
          <a:r>
            <a:rPr lang="en-US" dirty="0" err="1"/>
            <a:t>phreg</a:t>
          </a:r>
          <a:r>
            <a:rPr lang="en-US" dirty="0"/>
            <a:t>-Cox Proportional Hazards Regression</a:t>
          </a:r>
        </a:p>
      </dgm:t>
    </dgm:pt>
    <dgm:pt modelId="{F4F43704-7C56-4127-B19C-B04A38401929}" type="parTrans" cxnId="{44A3AF6B-0710-4D77-BDF0-F1E66A9633CF}">
      <dgm:prSet/>
      <dgm:spPr/>
      <dgm:t>
        <a:bodyPr/>
        <a:lstStyle/>
        <a:p>
          <a:endParaRPr lang="en-US"/>
        </a:p>
      </dgm:t>
    </dgm:pt>
    <dgm:pt modelId="{8402F6DC-8FD4-4768-A45A-66340506143B}" type="sibTrans" cxnId="{44A3AF6B-0710-4D77-BDF0-F1E66A9633CF}">
      <dgm:prSet/>
      <dgm:spPr/>
      <dgm:t>
        <a:bodyPr/>
        <a:lstStyle/>
        <a:p>
          <a:endParaRPr lang="en-US"/>
        </a:p>
      </dgm:t>
    </dgm:pt>
    <dgm:pt modelId="{9D20FFEC-890B-4F51-9C06-FEE93A4C818E}">
      <dgm:prSet/>
      <dgm:spPr/>
      <dgm:t>
        <a:bodyPr/>
        <a:lstStyle/>
        <a:p>
          <a:r>
            <a:rPr lang="en-US" dirty="0"/>
            <a:t>Fit a semi-parametric model</a:t>
          </a:r>
        </a:p>
      </dgm:t>
    </dgm:pt>
    <dgm:pt modelId="{E2044B19-4D59-4215-9822-48C0C1F1DF9C}" type="parTrans" cxnId="{E24DB766-3618-4C8F-BCBB-01F1182D1D94}">
      <dgm:prSet/>
      <dgm:spPr/>
      <dgm:t>
        <a:bodyPr/>
        <a:lstStyle/>
        <a:p>
          <a:endParaRPr lang="en-US"/>
        </a:p>
      </dgm:t>
    </dgm:pt>
    <dgm:pt modelId="{EB1FF6E3-8A0E-4B1A-9548-BD123D85D049}" type="sibTrans" cxnId="{E24DB766-3618-4C8F-BCBB-01F1182D1D94}">
      <dgm:prSet/>
      <dgm:spPr/>
      <dgm:t>
        <a:bodyPr/>
        <a:lstStyle/>
        <a:p>
          <a:endParaRPr lang="en-US"/>
        </a:p>
      </dgm:t>
    </dgm:pt>
    <dgm:pt modelId="{9E1B0080-DF73-4621-A8A4-7EC3F4F741B2}">
      <dgm:prSet/>
      <dgm:spPr/>
      <dgm:t>
        <a:bodyPr/>
        <a:lstStyle/>
        <a:p>
          <a:r>
            <a:rPr lang="en-US" dirty="0"/>
            <a:t>Test assumption by using ‘assess </a:t>
          </a:r>
          <a:r>
            <a:rPr lang="en-US" dirty="0" err="1"/>
            <a:t>ph</a:t>
          </a:r>
          <a:r>
            <a:rPr lang="en-US" dirty="0"/>
            <a:t>’</a:t>
          </a:r>
        </a:p>
      </dgm:t>
    </dgm:pt>
    <dgm:pt modelId="{59992ACC-41A9-49DF-A052-5C8A4DDF7AB6}" type="parTrans" cxnId="{D20AE4CD-D2E3-4741-ADCB-1E4AA00C3594}">
      <dgm:prSet/>
      <dgm:spPr/>
      <dgm:t>
        <a:bodyPr/>
        <a:lstStyle/>
        <a:p>
          <a:endParaRPr lang="en-US"/>
        </a:p>
      </dgm:t>
    </dgm:pt>
    <dgm:pt modelId="{6A0BBDF4-6E5B-4CD3-9039-124523CA20E6}" type="sibTrans" cxnId="{D20AE4CD-D2E3-4741-ADCB-1E4AA00C3594}">
      <dgm:prSet/>
      <dgm:spPr/>
      <dgm:t>
        <a:bodyPr/>
        <a:lstStyle/>
        <a:p>
          <a:endParaRPr lang="en-US"/>
        </a:p>
      </dgm:t>
    </dgm:pt>
    <dgm:pt modelId="{CE9AF27D-FA64-499A-B45F-EE9AF4F6972F}">
      <dgm:prSet/>
      <dgm:spPr/>
      <dgm:t>
        <a:bodyPr/>
        <a:lstStyle/>
        <a:p>
          <a:r>
            <a:rPr lang="en-US" dirty="0"/>
            <a:t>Check if transformation needed</a:t>
          </a:r>
        </a:p>
      </dgm:t>
    </dgm:pt>
    <dgm:pt modelId="{436DACC7-EAAE-4ABE-B267-01E6FC75E404}" type="parTrans" cxnId="{9F4BE66F-8FF6-4354-BDF5-DA10410385FB}">
      <dgm:prSet/>
      <dgm:spPr/>
      <dgm:t>
        <a:bodyPr/>
        <a:lstStyle/>
        <a:p>
          <a:endParaRPr lang="en-US"/>
        </a:p>
      </dgm:t>
    </dgm:pt>
    <dgm:pt modelId="{45D12D1F-EDD7-42E0-9732-7605D46D7C7A}" type="sibTrans" cxnId="{9F4BE66F-8FF6-4354-BDF5-DA10410385FB}">
      <dgm:prSet/>
      <dgm:spPr/>
      <dgm:t>
        <a:bodyPr/>
        <a:lstStyle/>
        <a:p>
          <a:endParaRPr lang="en-US"/>
        </a:p>
      </dgm:t>
    </dgm:pt>
    <dgm:pt modelId="{29E9B0ED-86BB-42F3-9DB8-13A46CF4F64D}">
      <dgm:prSet/>
      <dgm:spPr/>
      <dgm:t>
        <a:bodyPr/>
        <a:lstStyle/>
        <a:p>
          <a:r>
            <a:rPr lang="en-US" dirty="0"/>
            <a:t>Check if stratified model will be better</a:t>
          </a:r>
        </a:p>
      </dgm:t>
    </dgm:pt>
    <dgm:pt modelId="{59731226-7CED-4970-9A7C-BF4B12C02441}" type="parTrans" cxnId="{06B9E1D3-2395-416C-BFC9-3FE5CE78C2DC}">
      <dgm:prSet/>
      <dgm:spPr/>
      <dgm:t>
        <a:bodyPr/>
        <a:lstStyle/>
        <a:p>
          <a:endParaRPr lang="en-US"/>
        </a:p>
      </dgm:t>
    </dgm:pt>
    <dgm:pt modelId="{D9575F79-BA28-4662-99BA-5FB4DEF71C2B}" type="sibTrans" cxnId="{06B9E1D3-2395-416C-BFC9-3FE5CE78C2DC}">
      <dgm:prSet/>
      <dgm:spPr/>
      <dgm:t>
        <a:bodyPr/>
        <a:lstStyle/>
        <a:p>
          <a:endParaRPr lang="en-US"/>
        </a:p>
      </dgm:t>
    </dgm:pt>
    <dgm:pt modelId="{E911048E-D7CE-4902-B51D-A6E068CB7654}">
      <dgm:prSet/>
      <dgm:spPr/>
      <dgm:t>
        <a:bodyPr/>
        <a:lstStyle/>
        <a:p>
          <a:endParaRPr lang="en-US"/>
        </a:p>
      </dgm:t>
    </dgm:pt>
    <dgm:pt modelId="{31290A32-626B-4C16-B491-E9DF5823C1C6}" type="parTrans" cxnId="{3F5A6EF0-F012-4A07-9C49-C8DDA74743E4}">
      <dgm:prSet/>
      <dgm:spPr/>
      <dgm:t>
        <a:bodyPr/>
        <a:lstStyle/>
        <a:p>
          <a:endParaRPr lang="en-US"/>
        </a:p>
      </dgm:t>
    </dgm:pt>
    <dgm:pt modelId="{241E4661-B914-4FA9-A644-75B0D0D36FBF}" type="sibTrans" cxnId="{3F5A6EF0-F012-4A07-9C49-C8DDA74743E4}">
      <dgm:prSet/>
      <dgm:spPr/>
      <dgm:t>
        <a:bodyPr/>
        <a:lstStyle/>
        <a:p>
          <a:endParaRPr lang="en-US"/>
        </a:p>
      </dgm:t>
    </dgm:pt>
    <dgm:pt modelId="{F15A2F46-47FF-410D-8F9D-BAD17277630B}">
      <dgm:prSet/>
      <dgm:spPr/>
      <dgm:t>
        <a:bodyPr/>
        <a:lstStyle/>
        <a:p>
          <a:r>
            <a:rPr lang="en-US" dirty="0"/>
            <a:t>Stepwise selection</a:t>
          </a:r>
        </a:p>
      </dgm:t>
    </dgm:pt>
    <dgm:pt modelId="{D9198946-1BA3-440E-8680-7C5D59F907FC}" type="parTrans" cxnId="{22BD1778-A466-420C-8333-48CD64B670CD}">
      <dgm:prSet/>
      <dgm:spPr/>
    </dgm:pt>
    <dgm:pt modelId="{146B4F7E-CE8D-4E79-AB61-45954B3A03A6}" type="sibTrans" cxnId="{22BD1778-A466-420C-8333-48CD64B670CD}">
      <dgm:prSet/>
      <dgm:spPr/>
    </dgm:pt>
    <dgm:pt modelId="{B96B11B0-8017-43E8-9F14-F11B3B426559}" type="pres">
      <dgm:prSet presAssocID="{082BA9F5-9F2D-4515-A4E4-F2041D186AE2}" presName="linear" presStyleCnt="0">
        <dgm:presLayoutVars>
          <dgm:dir/>
          <dgm:animLvl val="lvl"/>
          <dgm:resizeHandles val="exact"/>
        </dgm:presLayoutVars>
      </dgm:prSet>
      <dgm:spPr/>
    </dgm:pt>
    <dgm:pt modelId="{7E471CD3-2C6C-4A79-8270-921BD37ACF46}" type="pres">
      <dgm:prSet presAssocID="{073DDFB7-A921-4E99-89A0-2BE292D2835B}" presName="parentLin" presStyleCnt="0"/>
      <dgm:spPr/>
    </dgm:pt>
    <dgm:pt modelId="{1D847D32-5448-46F3-B913-A38960391DCE}" type="pres">
      <dgm:prSet presAssocID="{073DDFB7-A921-4E99-89A0-2BE292D2835B}" presName="parentLeftMargin" presStyleLbl="node1" presStyleIdx="0" presStyleCnt="3"/>
      <dgm:spPr/>
    </dgm:pt>
    <dgm:pt modelId="{3E76230C-B116-40BA-86F5-0C752BEB79EA}" type="pres">
      <dgm:prSet presAssocID="{073DDFB7-A921-4E99-89A0-2BE292D283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015764-1C53-4134-9488-8F9C6E349343}" type="pres">
      <dgm:prSet presAssocID="{073DDFB7-A921-4E99-89A0-2BE292D2835B}" presName="negativeSpace" presStyleCnt="0"/>
      <dgm:spPr/>
    </dgm:pt>
    <dgm:pt modelId="{350E79BC-AF01-4C84-9996-A8493EE19A87}" type="pres">
      <dgm:prSet presAssocID="{073DDFB7-A921-4E99-89A0-2BE292D2835B}" presName="childText" presStyleLbl="conFgAcc1" presStyleIdx="0" presStyleCnt="3">
        <dgm:presLayoutVars>
          <dgm:bulletEnabled val="1"/>
        </dgm:presLayoutVars>
      </dgm:prSet>
      <dgm:spPr/>
    </dgm:pt>
    <dgm:pt modelId="{683CDC5E-A116-4573-A41B-D464FFD2F5D8}" type="pres">
      <dgm:prSet presAssocID="{B21C0280-F7C5-435E-A300-F0BE180D2B71}" presName="spaceBetweenRectangles" presStyleCnt="0"/>
      <dgm:spPr/>
    </dgm:pt>
    <dgm:pt modelId="{8614EFCB-12D7-4330-B249-9441C584CA67}" type="pres">
      <dgm:prSet presAssocID="{1964E1D3-E23A-4250-8C58-0D373877EA48}" presName="parentLin" presStyleCnt="0"/>
      <dgm:spPr/>
    </dgm:pt>
    <dgm:pt modelId="{194D9F15-004A-41C1-BC06-2D8024CF05A8}" type="pres">
      <dgm:prSet presAssocID="{1964E1D3-E23A-4250-8C58-0D373877EA48}" presName="parentLeftMargin" presStyleLbl="node1" presStyleIdx="0" presStyleCnt="3"/>
      <dgm:spPr/>
    </dgm:pt>
    <dgm:pt modelId="{95A44995-041D-4D6D-8E98-3DCAE53F29F6}" type="pres">
      <dgm:prSet presAssocID="{1964E1D3-E23A-4250-8C58-0D373877EA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5403F-741B-4EC1-9855-D4ADDB9E989C}" type="pres">
      <dgm:prSet presAssocID="{1964E1D3-E23A-4250-8C58-0D373877EA48}" presName="negativeSpace" presStyleCnt="0"/>
      <dgm:spPr/>
    </dgm:pt>
    <dgm:pt modelId="{24F66228-B6EE-48F3-A30F-A0A00E05AF8F}" type="pres">
      <dgm:prSet presAssocID="{1964E1D3-E23A-4250-8C58-0D373877EA48}" presName="childText" presStyleLbl="conFgAcc1" presStyleIdx="1" presStyleCnt="3">
        <dgm:presLayoutVars>
          <dgm:bulletEnabled val="1"/>
        </dgm:presLayoutVars>
      </dgm:prSet>
      <dgm:spPr/>
    </dgm:pt>
    <dgm:pt modelId="{CCA1DA07-EF30-440E-AD81-070638629251}" type="pres">
      <dgm:prSet presAssocID="{60E9A460-26FD-4B69-AA1E-BBF42051BBB3}" presName="spaceBetweenRectangles" presStyleCnt="0"/>
      <dgm:spPr/>
    </dgm:pt>
    <dgm:pt modelId="{D2E43C21-BBCD-4892-B63A-B2D9365CADA6}" type="pres">
      <dgm:prSet presAssocID="{B7E3B6C1-1534-4AEC-9B40-DA85E18ADDD6}" presName="parentLin" presStyleCnt="0"/>
      <dgm:spPr/>
    </dgm:pt>
    <dgm:pt modelId="{6BBD4E5E-C305-42FA-B1F2-32B2E546B763}" type="pres">
      <dgm:prSet presAssocID="{B7E3B6C1-1534-4AEC-9B40-DA85E18ADDD6}" presName="parentLeftMargin" presStyleLbl="node1" presStyleIdx="1" presStyleCnt="3"/>
      <dgm:spPr/>
    </dgm:pt>
    <dgm:pt modelId="{73A1AC7C-40A9-432E-902A-FE4AB182E789}" type="pres">
      <dgm:prSet presAssocID="{B7E3B6C1-1534-4AEC-9B40-DA85E18ADD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53418D-3494-4D1B-9F07-941C63343DD2}" type="pres">
      <dgm:prSet presAssocID="{B7E3B6C1-1534-4AEC-9B40-DA85E18ADDD6}" presName="negativeSpace" presStyleCnt="0"/>
      <dgm:spPr/>
    </dgm:pt>
    <dgm:pt modelId="{1CAA6235-B0BD-4043-A840-0E14845B4273}" type="pres">
      <dgm:prSet presAssocID="{B7E3B6C1-1534-4AEC-9B40-DA85E18ADD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D8B018-59ED-4AB6-B20D-E3FFCAD9E262}" type="presOf" srcId="{B7E3B6C1-1534-4AEC-9B40-DA85E18ADDD6}" destId="{6BBD4E5E-C305-42FA-B1F2-32B2E546B763}" srcOrd="0" destOrd="0" presId="urn:microsoft.com/office/officeart/2005/8/layout/list1"/>
    <dgm:cxn modelId="{E3907B22-FEC5-46C2-8147-7CEAD8B357FD}" srcId="{082BA9F5-9F2D-4515-A4E4-F2041D186AE2}" destId="{073DDFB7-A921-4E99-89A0-2BE292D2835B}" srcOrd="0" destOrd="0" parTransId="{0B23C88E-EBA1-46E9-AD50-033498398CAF}" sibTransId="{B21C0280-F7C5-435E-A300-F0BE180D2B71}"/>
    <dgm:cxn modelId="{5729D72A-9A01-4873-85CC-2119657C69DB}" type="presOf" srcId="{A3049321-DF84-4CAA-B7CC-8DACFAB020B2}" destId="{24F66228-B6EE-48F3-A30F-A0A00E05AF8F}" srcOrd="0" destOrd="2" presId="urn:microsoft.com/office/officeart/2005/8/layout/list1"/>
    <dgm:cxn modelId="{E5DD2532-ABE9-4E6C-B614-6B61EFCBC169}" type="presOf" srcId="{082BA9F5-9F2D-4515-A4E4-F2041D186AE2}" destId="{B96B11B0-8017-43E8-9F14-F11B3B426559}" srcOrd="0" destOrd="0" presId="urn:microsoft.com/office/officeart/2005/8/layout/list1"/>
    <dgm:cxn modelId="{388D5033-12FA-43BD-AD9E-2F9643CD2844}" type="presOf" srcId="{CE9AF27D-FA64-499A-B45F-EE9AF4F6972F}" destId="{1CAA6235-B0BD-4043-A840-0E14845B4273}" srcOrd="0" destOrd="2" presId="urn:microsoft.com/office/officeart/2005/8/layout/list1"/>
    <dgm:cxn modelId="{0373D43C-83DE-4075-B5F3-DC647E7A4356}" type="presOf" srcId="{B7E3B6C1-1534-4AEC-9B40-DA85E18ADDD6}" destId="{73A1AC7C-40A9-432E-902A-FE4AB182E789}" srcOrd="1" destOrd="0" presId="urn:microsoft.com/office/officeart/2005/8/layout/list1"/>
    <dgm:cxn modelId="{02FF6E3D-2D68-4BC1-8564-47CBC7EF2B05}" type="presOf" srcId="{E911048E-D7CE-4902-B51D-A6E068CB7654}" destId="{350E79BC-AF01-4C84-9996-A8493EE19A87}" srcOrd="0" destOrd="0" presId="urn:microsoft.com/office/officeart/2005/8/layout/list1"/>
    <dgm:cxn modelId="{30D46E3E-C2B0-424D-9A17-458C6879B60F}" type="presOf" srcId="{9D20FFEC-890B-4F51-9C06-FEE93A4C818E}" destId="{1CAA6235-B0BD-4043-A840-0E14845B4273}" srcOrd="0" destOrd="0" presId="urn:microsoft.com/office/officeart/2005/8/layout/list1"/>
    <dgm:cxn modelId="{018D315D-7978-4813-97F9-77C8A8D3ED7B}" type="presOf" srcId="{9E1B0080-DF73-4621-A8A4-7EC3F4F741B2}" destId="{1CAA6235-B0BD-4043-A840-0E14845B4273}" srcOrd="0" destOrd="1" presId="urn:microsoft.com/office/officeart/2005/8/layout/list1"/>
    <dgm:cxn modelId="{E24DB766-3618-4C8F-BCBB-01F1182D1D94}" srcId="{B7E3B6C1-1534-4AEC-9B40-DA85E18ADDD6}" destId="{9D20FFEC-890B-4F51-9C06-FEE93A4C818E}" srcOrd="0" destOrd="0" parTransId="{E2044B19-4D59-4215-9822-48C0C1F1DF9C}" sibTransId="{EB1FF6E3-8A0E-4B1A-9548-BD123D85D049}"/>
    <dgm:cxn modelId="{95B7D867-F2AF-471E-ABBE-75D1D93CD29E}" srcId="{1964E1D3-E23A-4250-8C58-0D373877EA48}" destId="{A3049321-DF84-4CAA-B7CC-8DACFAB020B2}" srcOrd="2" destOrd="0" parTransId="{861587E9-6ACB-466A-A4EA-9B91E078C5E7}" sibTransId="{AE7A78EF-4200-44B5-8D56-CDDFE49C565E}"/>
    <dgm:cxn modelId="{44A3AF6B-0710-4D77-BDF0-F1E66A9633CF}" srcId="{082BA9F5-9F2D-4515-A4E4-F2041D186AE2}" destId="{B7E3B6C1-1534-4AEC-9B40-DA85E18ADDD6}" srcOrd="2" destOrd="0" parTransId="{F4F43704-7C56-4127-B19C-B04A38401929}" sibTransId="{8402F6DC-8FD4-4768-A45A-66340506143B}"/>
    <dgm:cxn modelId="{10B7C66B-8090-4BF3-BAAC-9B00CBE0E817}" type="presOf" srcId="{CF1C880F-FB6F-4704-AF68-802C44018DA6}" destId="{24F66228-B6EE-48F3-A30F-A0A00E05AF8F}" srcOrd="0" destOrd="0" presId="urn:microsoft.com/office/officeart/2005/8/layout/list1"/>
    <dgm:cxn modelId="{47BE496F-EA53-4FAF-83A8-7601C582612B}" type="presOf" srcId="{F15A2F46-47FF-410D-8F9D-BAD17277630B}" destId="{1CAA6235-B0BD-4043-A840-0E14845B4273}" srcOrd="0" destOrd="3" presId="urn:microsoft.com/office/officeart/2005/8/layout/list1"/>
    <dgm:cxn modelId="{9F4BE66F-8FF6-4354-BDF5-DA10410385FB}" srcId="{B7E3B6C1-1534-4AEC-9B40-DA85E18ADDD6}" destId="{CE9AF27D-FA64-499A-B45F-EE9AF4F6972F}" srcOrd="2" destOrd="0" parTransId="{436DACC7-EAAE-4ABE-B267-01E6FC75E404}" sibTransId="{45D12D1F-EDD7-42E0-9732-7605D46D7C7A}"/>
    <dgm:cxn modelId="{BB18FE76-FFE5-4FFF-96B0-30FD91FA24B8}" type="presOf" srcId="{073DDFB7-A921-4E99-89A0-2BE292D2835B}" destId="{1D847D32-5448-46F3-B913-A38960391DCE}" srcOrd="0" destOrd="0" presId="urn:microsoft.com/office/officeart/2005/8/layout/list1"/>
    <dgm:cxn modelId="{22BD1778-A466-420C-8333-48CD64B670CD}" srcId="{B7E3B6C1-1534-4AEC-9B40-DA85E18ADDD6}" destId="{F15A2F46-47FF-410D-8F9D-BAD17277630B}" srcOrd="3" destOrd="0" parTransId="{D9198946-1BA3-440E-8680-7C5D59F907FC}" sibTransId="{146B4F7E-CE8D-4E79-AB61-45954B3A03A6}"/>
    <dgm:cxn modelId="{3F252481-3D14-485D-85FB-209065263129}" type="presOf" srcId="{29E9B0ED-86BB-42F3-9DB8-13A46CF4F64D}" destId="{1CAA6235-B0BD-4043-A840-0E14845B4273}" srcOrd="0" destOrd="4" presId="urn:microsoft.com/office/officeart/2005/8/layout/list1"/>
    <dgm:cxn modelId="{D5865E94-16B3-436F-B8BF-8D619075D4EA}" type="presOf" srcId="{073DDFB7-A921-4E99-89A0-2BE292D2835B}" destId="{3E76230C-B116-40BA-86F5-0C752BEB79EA}" srcOrd="1" destOrd="0" presId="urn:microsoft.com/office/officeart/2005/8/layout/list1"/>
    <dgm:cxn modelId="{FEE1F6AA-44A6-4B66-B3BF-C54C81E8CC64}" srcId="{1964E1D3-E23A-4250-8C58-0D373877EA48}" destId="{213D37CF-4ADB-4C7E-9C0C-CAF8F990B1C2}" srcOrd="1" destOrd="0" parTransId="{D508AE6E-D3E9-455D-BF50-B73C6A35C120}" sibTransId="{C529CB31-CB8D-4E50-A2C1-3762358C857D}"/>
    <dgm:cxn modelId="{F15214B9-572F-4381-BB9B-738171F28471}" type="presOf" srcId="{1964E1D3-E23A-4250-8C58-0D373877EA48}" destId="{95A44995-041D-4D6D-8E98-3DCAE53F29F6}" srcOrd="1" destOrd="0" presId="urn:microsoft.com/office/officeart/2005/8/layout/list1"/>
    <dgm:cxn modelId="{6D2548CB-41FC-4AE2-9351-CB77941B6655}" srcId="{082BA9F5-9F2D-4515-A4E4-F2041D186AE2}" destId="{1964E1D3-E23A-4250-8C58-0D373877EA48}" srcOrd="1" destOrd="0" parTransId="{539AB50F-EF3E-4F61-9F4E-ADC9ADC31D32}" sibTransId="{60E9A460-26FD-4B69-AA1E-BBF42051BBB3}"/>
    <dgm:cxn modelId="{D20AE4CD-D2E3-4741-ADCB-1E4AA00C3594}" srcId="{B7E3B6C1-1534-4AEC-9B40-DA85E18ADDD6}" destId="{9E1B0080-DF73-4621-A8A4-7EC3F4F741B2}" srcOrd="1" destOrd="0" parTransId="{59992ACC-41A9-49DF-A052-5C8A4DDF7AB6}" sibTransId="{6A0BBDF4-6E5B-4CD3-9039-124523CA20E6}"/>
    <dgm:cxn modelId="{55D863CE-4C82-4EF2-A467-BEF8D5083A19}" type="presOf" srcId="{1964E1D3-E23A-4250-8C58-0D373877EA48}" destId="{194D9F15-004A-41C1-BC06-2D8024CF05A8}" srcOrd="0" destOrd="0" presId="urn:microsoft.com/office/officeart/2005/8/layout/list1"/>
    <dgm:cxn modelId="{06B9E1D3-2395-416C-BFC9-3FE5CE78C2DC}" srcId="{B7E3B6C1-1534-4AEC-9B40-DA85E18ADDD6}" destId="{29E9B0ED-86BB-42F3-9DB8-13A46CF4F64D}" srcOrd="4" destOrd="0" parTransId="{59731226-7CED-4970-9A7C-BF4B12C02441}" sibTransId="{D9575F79-BA28-4662-99BA-5FB4DEF71C2B}"/>
    <dgm:cxn modelId="{C094DBD7-DC01-4870-8E38-C39B7F7CE3BE}" srcId="{1964E1D3-E23A-4250-8C58-0D373877EA48}" destId="{CF1C880F-FB6F-4704-AF68-802C44018DA6}" srcOrd="0" destOrd="0" parTransId="{115BF306-4A04-4847-917D-A671DB563619}" sibTransId="{1672C6F9-7C7D-412E-92E2-455630DDFE6E}"/>
    <dgm:cxn modelId="{329729DA-DAA6-409E-B320-C43F5F0E4681}" type="presOf" srcId="{213D37CF-4ADB-4C7E-9C0C-CAF8F990B1C2}" destId="{24F66228-B6EE-48F3-A30F-A0A00E05AF8F}" srcOrd="0" destOrd="1" presId="urn:microsoft.com/office/officeart/2005/8/layout/list1"/>
    <dgm:cxn modelId="{3F5A6EF0-F012-4A07-9C49-C8DDA74743E4}" srcId="{073DDFB7-A921-4E99-89A0-2BE292D2835B}" destId="{E911048E-D7CE-4902-B51D-A6E068CB7654}" srcOrd="0" destOrd="0" parTransId="{31290A32-626B-4C16-B491-E9DF5823C1C6}" sibTransId="{241E4661-B914-4FA9-A644-75B0D0D36FBF}"/>
    <dgm:cxn modelId="{A9416F28-5DFD-486A-ADE6-B77CD5646004}" type="presParOf" srcId="{B96B11B0-8017-43E8-9F14-F11B3B426559}" destId="{7E471CD3-2C6C-4A79-8270-921BD37ACF46}" srcOrd="0" destOrd="0" presId="urn:microsoft.com/office/officeart/2005/8/layout/list1"/>
    <dgm:cxn modelId="{2FAB8604-F630-4EC8-99C9-C5F8F4D68D86}" type="presParOf" srcId="{7E471CD3-2C6C-4A79-8270-921BD37ACF46}" destId="{1D847D32-5448-46F3-B913-A38960391DCE}" srcOrd="0" destOrd="0" presId="urn:microsoft.com/office/officeart/2005/8/layout/list1"/>
    <dgm:cxn modelId="{8088A00A-8115-4D03-9CFA-CA685739E151}" type="presParOf" srcId="{7E471CD3-2C6C-4A79-8270-921BD37ACF46}" destId="{3E76230C-B116-40BA-86F5-0C752BEB79EA}" srcOrd="1" destOrd="0" presId="urn:microsoft.com/office/officeart/2005/8/layout/list1"/>
    <dgm:cxn modelId="{88A3D1AC-B161-4AF4-B983-71F719601466}" type="presParOf" srcId="{B96B11B0-8017-43E8-9F14-F11B3B426559}" destId="{F5015764-1C53-4134-9488-8F9C6E349343}" srcOrd="1" destOrd="0" presId="urn:microsoft.com/office/officeart/2005/8/layout/list1"/>
    <dgm:cxn modelId="{DF177F8D-4859-4A20-B890-FC3D5F311E5E}" type="presParOf" srcId="{B96B11B0-8017-43E8-9F14-F11B3B426559}" destId="{350E79BC-AF01-4C84-9996-A8493EE19A87}" srcOrd="2" destOrd="0" presId="urn:microsoft.com/office/officeart/2005/8/layout/list1"/>
    <dgm:cxn modelId="{758C09B0-BE20-4CC4-BA1E-1BD585FDFA70}" type="presParOf" srcId="{B96B11B0-8017-43E8-9F14-F11B3B426559}" destId="{683CDC5E-A116-4573-A41B-D464FFD2F5D8}" srcOrd="3" destOrd="0" presId="urn:microsoft.com/office/officeart/2005/8/layout/list1"/>
    <dgm:cxn modelId="{4C5E301D-C248-48B9-BA81-4E7638BD52C8}" type="presParOf" srcId="{B96B11B0-8017-43E8-9F14-F11B3B426559}" destId="{8614EFCB-12D7-4330-B249-9441C584CA67}" srcOrd="4" destOrd="0" presId="urn:microsoft.com/office/officeart/2005/8/layout/list1"/>
    <dgm:cxn modelId="{E673FBA7-66FE-4446-9DF1-8908F53948F5}" type="presParOf" srcId="{8614EFCB-12D7-4330-B249-9441C584CA67}" destId="{194D9F15-004A-41C1-BC06-2D8024CF05A8}" srcOrd="0" destOrd="0" presId="urn:microsoft.com/office/officeart/2005/8/layout/list1"/>
    <dgm:cxn modelId="{C2C2E24E-4225-4A52-91F7-468DA13D91E5}" type="presParOf" srcId="{8614EFCB-12D7-4330-B249-9441C584CA67}" destId="{95A44995-041D-4D6D-8E98-3DCAE53F29F6}" srcOrd="1" destOrd="0" presId="urn:microsoft.com/office/officeart/2005/8/layout/list1"/>
    <dgm:cxn modelId="{3D4FD6D6-83DE-4EA0-A3A0-92568050BF0D}" type="presParOf" srcId="{B96B11B0-8017-43E8-9F14-F11B3B426559}" destId="{9645403F-741B-4EC1-9855-D4ADDB9E989C}" srcOrd="5" destOrd="0" presId="urn:microsoft.com/office/officeart/2005/8/layout/list1"/>
    <dgm:cxn modelId="{8FF80A90-C780-40EF-83FA-B6BBA998F40B}" type="presParOf" srcId="{B96B11B0-8017-43E8-9F14-F11B3B426559}" destId="{24F66228-B6EE-48F3-A30F-A0A00E05AF8F}" srcOrd="6" destOrd="0" presId="urn:microsoft.com/office/officeart/2005/8/layout/list1"/>
    <dgm:cxn modelId="{D27A636D-00A3-49B0-991B-F5E03FBD7C55}" type="presParOf" srcId="{B96B11B0-8017-43E8-9F14-F11B3B426559}" destId="{CCA1DA07-EF30-440E-AD81-070638629251}" srcOrd="7" destOrd="0" presId="urn:microsoft.com/office/officeart/2005/8/layout/list1"/>
    <dgm:cxn modelId="{C8471345-65C1-4501-B70C-F06C0FA0CAAB}" type="presParOf" srcId="{B96B11B0-8017-43E8-9F14-F11B3B426559}" destId="{D2E43C21-BBCD-4892-B63A-B2D9365CADA6}" srcOrd="8" destOrd="0" presId="urn:microsoft.com/office/officeart/2005/8/layout/list1"/>
    <dgm:cxn modelId="{98038157-F186-4E8D-9B98-F5648AAA8C67}" type="presParOf" srcId="{D2E43C21-BBCD-4892-B63A-B2D9365CADA6}" destId="{6BBD4E5E-C305-42FA-B1F2-32B2E546B763}" srcOrd="0" destOrd="0" presId="urn:microsoft.com/office/officeart/2005/8/layout/list1"/>
    <dgm:cxn modelId="{1FDAB9D2-F8E2-4D76-A74D-C41E206F02D3}" type="presParOf" srcId="{D2E43C21-BBCD-4892-B63A-B2D9365CADA6}" destId="{73A1AC7C-40A9-432E-902A-FE4AB182E789}" srcOrd="1" destOrd="0" presId="urn:microsoft.com/office/officeart/2005/8/layout/list1"/>
    <dgm:cxn modelId="{CC1A7AE6-1778-4F88-BD3E-8C6252261ACF}" type="presParOf" srcId="{B96B11B0-8017-43E8-9F14-F11B3B426559}" destId="{8B53418D-3494-4D1B-9F07-941C63343DD2}" srcOrd="9" destOrd="0" presId="urn:microsoft.com/office/officeart/2005/8/layout/list1"/>
    <dgm:cxn modelId="{106C3598-B818-4D91-BF37-743E4F3A2198}" type="presParOf" srcId="{B96B11B0-8017-43E8-9F14-F11B3B426559}" destId="{1CAA6235-B0BD-4043-A840-0E14845B42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5CAFF8-86EB-4DE8-9838-942F245D3982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6527630-EFF6-4F5F-A8D0-205DF49E3EDE}">
      <dgm:prSet/>
      <dgm:spPr/>
      <dgm:t>
        <a:bodyPr/>
        <a:lstStyle/>
        <a:p>
          <a:r>
            <a:rPr lang="en-US"/>
            <a:t>From lifetest result:</a:t>
          </a:r>
        </a:p>
      </dgm:t>
    </dgm:pt>
    <dgm:pt modelId="{64589214-EF02-47E6-A7B9-5ED6610F33BD}" type="parTrans" cxnId="{16632233-6012-4791-AB8F-39A1D64869FE}">
      <dgm:prSet/>
      <dgm:spPr/>
      <dgm:t>
        <a:bodyPr/>
        <a:lstStyle/>
        <a:p>
          <a:endParaRPr lang="en-US"/>
        </a:p>
      </dgm:t>
    </dgm:pt>
    <dgm:pt modelId="{AB73B5E4-465E-41FD-A1AE-3DB41330D235}" type="sibTrans" cxnId="{16632233-6012-4791-AB8F-39A1D64869FE}">
      <dgm:prSet/>
      <dgm:spPr/>
      <dgm:t>
        <a:bodyPr/>
        <a:lstStyle/>
        <a:p>
          <a:endParaRPr lang="en-US"/>
        </a:p>
      </dgm:t>
    </dgm:pt>
    <dgm:pt modelId="{1CFBC4C9-83FE-4B0D-A383-92E8B325FF65}">
      <dgm:prSet/>
      <dgm:spPr/>
      <dgm:t>
        <a:bodyPr/>
        <a:lstStyle/>
        <a:p>
          <a:r>
            <a:rPr lang="en-US"/>
            <a:t>Marriage status are not influence the cancer.</a:t>
          </a:r>
        </a:p>
      </dgm:t>
    </dgm:pt>
    <dgm:pt modelId="{BBD629BD-0F3F-4D00-B58B-68345A98F232}" type="parTrans" cxnId="{6F088BBC-D1FB-4C2B-B155-2DC8ACDBE17A}">
      <dgm:prSet/>
      <dgm:spPr/>
      <dgm:t>
        <a:bodyPr/>
        <a:lstStyle/>
        <a:p>
          <a:endParaRPr lang="en-US"/>
        </a:p>
      </dgm:t>
    </dgm:pt>
    <dgm:pt modelId="{B2F15B6C-F82F-4810-B482-7964580120D3}" type="sibTrans" cxnId="{6F088BBC-D1FB-4C2B-B155-2DC8ACDBE17A}">
      <dgm:prSet/>
      <dgm:spPr/>
      <dgm:t>
        <a:bodyPr/>
        <a:lstStyle/>
        <a:p>
          <a:endParaRPr lang="en-US"/>
        </a:p>
      </dgm:t>
    </dgm:pt>
    <dgm:pt modelId="{344040CD-6BF5-4807-9E6E-7C35117C6904}">
      <dgm:prSet/>
      <dgm:spPr/>
      <dgm:t>
        <a:bodyPr/>
        <a:lstStyle/>
        <a:p>
          <a:r>
            <a:rPr lang="en-US"/>
            <a:t>0 side has significant different to left side and right side.</a:t>
          </a:r>
        </a:p>
      </dgm:t>
    </dgm:pt>
    <dgm:pt modelId="{56A30369-84BA-4F84-AF32-AE1160C5799E}" type="parTrans" cxnId="{9F3A289E-763E-475F-A29D-295B8D76BAA7}">
      <dgm:prSet/>
      <dgm:spPr/>
      <dgm:t>
        <a:bodyPr/>
        <a:lstStyle/>
        <a:p>
          <a:endParaRPr lang="en-US"/>
        </a:p>
      </dgm:t>
    </dgm:pt>
    <dgm:pt modelId="{F5CF8463-09EB-412D-8066-588083B731E4}" type="sibTrans" cxnId="{9F3A289E-763E-475F-A29D-295B8D76BAA7}">
      <dgm:prSet/>
      <dgm:spPr/>
      <dgm:t>
        <a:bodyPr/>
        <a:lstStyle/>
        <a:p>
          <a:endParaRPr lang="en-US"/>
        </a:p>
      </dgm:t>
    </dgm:pt>
    <dgm:pt modelId="{158A09CE-6C9C-47BA-8515-C833584E3EAC}">
      <dgm:prSet/>
      <dgm:spPr/>
      <dgm:t>
        <a:bodyPr/>
        <a:lstStyle/>
        <a:p>
          <a:r>
            <a:rPr lang="en-US"/>
            <a:t>White and Black are significantly different to each other but has no difference to other type of race.</a:t>
          </a:r>
        </a:p>
      </dgm:t>
    </dgm:pt>
    <dgm:pt modelId="{E19C196E-05F0-40C7-A05B-0FF684DD86B3}" type="parTrans" cxnId="{402806C0-001D-4B82-A1BF-9E310287F285}">
      <dgm:prSet/>
      <dgm:spPr/>
      <dgm:t>
        <a:bodyPr/>
        <a:lstStyle/>
        <a:p>
          <a:endParaRPr lang="en-US"/>
        </a:p>
      </dgm:t>
    </dgm:pt>
    <dgm:pt modelId="{83CF21C6-A8F2-4079-AEAB-29404276DDBD}" type="sibTrans" cxnId="{402806C0-001D-4B82-A1BF-9E310287F285}">
      <dgm:prSet/>
      <dgm:spPr/>
      <dgm:t>
        <a:bodyPr/>
        <a:lstStyle/>
        <a:p>
          <a:endParaRPr lang="en-US"/>
        </a:p>
      </dgm:t>
    </dgm:pt>
    <dgm:pt modelId="{6ECB984F-A91A-45D8-9562-FF58D91E53F5}">
      <dgm:prSet/>
      <dgm:spPr/>
      <dgm:t>
        <a:bodyPr/>
        <a:lstStyle/>
        <a:p>
          <a:r>
            <a:rPr lang="en-US"/>
            <a:t>From phreg result:</a:t>
          </a:r>
        </a:p>
      </dgm:t>
    </dgm:pt>
    <dgm:pt modelId="{8A83EAF3-5F08-4DD3-901B-70457B150FF4}" type="parTrans" cxnId="{6C34EEB2-A620-4EDA-81E1-0389C24A5FA1}">
      <dgm:prSet/>
      <dgm:spPr/>
      <dgm:t>
        <a:bodyPr/>
        <a:lstStyle/>
        <a:p>
          <a:endParaRPr lang="en-US"/>
        </a:p>
      </dgm:t>
    </dgm:pt>
    <dgm:pt modelId="{4C0B33FB-9343-42F9-A26E-6A58DFE0BE3F}" type="sibTrans" cxnId="{6C34EEB2-A620-4EDA-81E1-0389C24A5FA1}">
      <dgm:prSet/>
      <dgm:spPr/>
      <dgm:t>
        <a:bodyPr/>
        <a:lstStyle/>
        <a:p>
          <a:endParaRPr lang="en-US"/>
        </a:p>
      </dgm:t>
    </dgm:pt>
    <dgm:pt modelId="{03E44337-B9D2-4A2B-8DB2-79E80218E691}">
      <dgm:prSet/>
      <dgm:spPr/>
      <dgm:t>
        <a:bodyPr/>
        <a:lstStyle/>
        <a:p>
          <a:r>
            <a:rPr lang="en-US"/>
            <a:t>Ph assumption seem hold.</a:t>
          </a:r>
        </a:p>
      </dgm:t>
    </dgm:pt>
    <dgm:pt modelId="{1A3187AA-4130-4FE6-A4BB-FE71A645F741}" type="parTrans" cxnId="{4FA96F6B-AFA7-4AFD-BE5D-D8C382463DAF}">
      <dgm:prSet/>
      <dgm:spPr/>
      <dgm:t>
        <a:bodyPr/>
        <a:lstStyle/>
        <a:p>
          <a:endParaRPr lang="en-US"/>
        </a:p>
      </dgm:t>
    </dgm:pt>
    <dgm:pt modelId="{EE8F9BF5-5F9B-4509-B496-63E7DCF7A7E0}" type="sibTrans" cxnId="{4FA96F6B-AFA7-4AFD-BE5D-D8C382463DAF}">
      <dgm:prSet/>
      <dgm:spPr/>
      <dgm:t>
        <a:bodyPr/>
        <a:lstStyle/>
        <a:p>
          <a:endParaRPr lang="en-US"/>
        </a:p>
      </dgm:t>
    </dgm:pt>
    <dgm:pt modelId="{33E8B95D-E699-4F12-B130-0CAFFC35EC73}">
      <dgm:prSet/>
      <dgm:spPr/>
      <dgm:t>
        <a:bodyPr/>
        <a:lstStyle/>
        <a:p>
          <a:r>
            <a:rPr lang="en-US"/>
            <a:t>Log transformation on age and side.</a:t>
          </a:r>
        </a:p>
      </dgm:t>
    </dgm:pt>
    <dgm:pt modelId="{97F8E99C-A98A-40B1-A02E-596CF649EB81}" type="parTrans" cxnId="{5FB7008D-F100-4B3D-98DE-8763480F6DC1}">
      <dgm:prSet/>
      <dgm:spPr/>
      <dgm:t>
        <a:bodyPr/>
        <a:lstStyle/>
        <a:p>
          <a:endParaRPr lang="en-US"/>
        </a:p>
      </dgm:t>
    </dgm:pt>
    <dgm:pt modelId="{1A47989E-621A-4B17-A646-D65A520541CA}" type="sibTrans" cxnId="{5FB7008D-F100-4B3D-98DE-8763480F6DC1}">
      <dgm:prSet/>
      <dgm:spPr/>
      <dgm:t>
        <a:bodyPr/>
        <a:lstStyle/>
        <a:p>
          <a:endParaRPr lang="en-US"/>
        </a:p>
      </dgm:t>
    </dgm:pt>
    <dgm:pt modelId="{E8482C3C-33FF-44D9-A1EB-3B8D9C44B4F0}">
      <dgm:prSet/>
      <dgm:spPr/>
      <dgm:t>
        <a:bodyPr/>
        <a:lstStyle/>
        <a:p>
          <a:r>
            <a:rPr lang="en-US"/>
            <a:t>Logsize*extension need to include.</a:t>
          </a:r>
        </a:p>
      </dgm:t>
    </dgm:pt>
    <dgm:pt modelId="{29488FB5-8CB1-4CB9-B372-D014D6BFE40B}" type="parTrans" cxnId="{3370ECE7-3434-4145-9996-EE470CD2E110}">
      <dgm:prSet/>
      <dgm:spPr/>
      <dgm:t>
        <a:bodyPr/>
        <a:lstStyle/>
        <a:p>
          <a:endParaRPr lang="en-US"/>
        </a:p>
      </dgm:t>
    </dgm:pt>
    <dgm:pt modelId="{8F9408E3-C901-482D-BF88-4F483B1D78CB}" type="sibTrans" cxnId="{3370ECE7-3434-4145-9996-EE470CD2E110}">
      <dgm:prSet/>
      <dgm:spPr/>
      <dgm:t>
        <a:bodyPr/>
        <a:lstStyle/>
        <a:p>
          <a:endParaRPr lang="en-US"/>
        </a:p>
      </dgm:t>
    </dgm:pt>
    <dgm:pt modelId="{7B415207-B30F-48AA-A077-6BB9ABB46573}">
      <dgm:prSet/>
      <dgm:spPr/>
      <dgm:t>
        <a:bodyPr/>
        <a:lstStyle/>
        <a:p>
          <a:r>
            <a:rPr lang="en-US" dirty="0"/>
            <a:t>No outlier.</a:t>
          </a:r>
        </a:p>
      </dgm:t>
    </dgm:pt>
    <dgm:pt modelId="{F49770C3-D00E-4930-AC5D-8A2E9164910F}" type="parTrans" cxnId="{B164E1B4-20CA-49CB-A2BF-CF73C668BFCB}">
      <dgm:prSet/>
      <dgm:spPr/>
      <dgm:t>
        <a:bodyPr/>
        <a:lstStyle/>
        <a:p>
          <a:endParaRPr lang="en-US"/>
        </a:p>
      </dgm:t>
    </dgm:pt>
    <dgm:pt modelId="{BB7322C6-198B-4E90-B2C1-DEA7291EFB28}" type="sibTrans" cxnId="{B164E1B4-20CA-49CB-A2BF-CF73C668BFCB}">
      <dgm:prSet/>
      <dgm:spPr/>
      <dgm:t>
        <a:bodyPr/>
        <a:lstStyle/>
        <a:p>
          <a:endParaRPr lang="en-US"/>
        </a:p>
      </dgm:t>
    </dgm:pt>
    <dgm:pt modelId="{8211C1A9-7CB0-42DB-9517-9D32402879D2}">
      <dgm:prSet/>
      <dgm:spPr/>
      <dgm:t>
        <a:bodyPr/>
        <a:lstStyle/>
        <a:p>
          <a:r>
            <a:rPr lang="en-US" dirty="0"/>
            <a:t>No need for stratified model.</a:t>
          </a:r>
        </a:p>
      </dgm:t>
    </dgm:pt>
    <dgm:pt modelId="{317C5DE8-8BC0-4B50-A92F-DB2DC6950CB9}" type="parTrans" cxnId="{DD7EEAE0-D404-4654-BB0E-569E88FE20E3}">
      <dgm:prSet/>
      <dgm:spPr/>
      <dgm:t>
        <a:bodyPr/>
        <a:lstStyle/>
        <a:p>
          <a:endParaRPr lang="en-US"/>
        </a:p>
      </dgm:t>
    </dgm:pt>
    <dgm:pt modelId="{1886AF23-007F-4CEF-92D0-E733659709B0}" type="sibTrans" cxnId="{DD7EEAE0-D404-4654-BB0E-569E88FE20E3}">
      <dgm:prSet/>
      <dgm:spPr/>
      <dgm:t>
        <a:bodyPr/>
        <a:lstStyle/>
        <a:p>
          <a:endParaRPr lang="en-US"/>
        </a:p>
      </dgm:t>
    </dgm:pt>
    <dgm:pt modelId="{88965A02-8143-46F8-BA5C-25BFDCFADC52}" type="pres">
      <dgm:prSet presAssocID="{7A5CAFF8-86EB-4DE8-9838-942F245D3982}" presName="vert0" presStyleCnt="0">
        <dgm:presLayoutVars>
          <dgm:dir/>
          <dgm:animOne val="branch"/>
          <dgm:animLvl val="lvl"/>
        </dgm:presLayoutVars>
      </dgm:prSet>
      <dgm:spPr/>
    </dgm:pt>
    <dgm:pt modelId="{FF33A0E7-0470-4EE8-8F0B-16E663C151FC}" type="pres">
      <dgm:prSet presAssocID="{86527630-EFF6-4F5F-A8D0-205DF49E3EDE}" presName="thickLine" presStyleLbl="alignNode1" presStyleIdx="0" presStyleCnt="2"/>
      <dgm:spPr/>
    </dgm:pt>
    <dgm:pt modelId="{24FFF2D4-DA89-449D-862A-FC1D8EDF8103}" type="pres">
      <dgm:prSet presAssocID="{86527630-EFF6-4F5F-A8D0-205DF49E3EDE}" presName="horz1" presStyleCnt="0"/>
      <dgm:spPr/>
    </dgm:pt>
    <dgm:pt modelId="{BC3170E0-0171-4819-B5B9-5DF7EF67B3DD}" type="pres">
      <dgm:prSet presAssocID="{86527630-EFF6-4F5F-A8D0-205DF49E3EDE}" presName="tx1" presStyleLbl="revTx" presStyleIdx="0" presStyleCnt="10"/>
      <dgm:spPr/>
    </dgm:pt>
    <dgm:pt modelId="{4C4F0F79-1484-4B94-B518-545D2E3E1D0B}" type="pres">
      <dgm:prSet presAssocID="{86527630-EFF6-4F5F-A8D0-205DF49E3EDE}" presName="vert1" presStyleCnt="0"/>
      <dgm:spPr/>
    </dgm:pt>
    <dgm:pt modelId="{19F5D0E9-FE9A-40B1-8B26-F6531AC58DE2}" type="pres">
      <dgm:prSet presAssocID="{1CFBC4C9-83FE-4B0D-A383-92E8B325FF65}" presName="vertSpace2a" presStyleCnt="0"/>
      <dgm:spPr/>
    </dgm:pt>
    <dgm:pt modelId="{95C2D3A2-9832-41E8-B49B-2003D44F7AF1}" type="pres">
      <dgm:prSet presAssocID="{1CFBC4C9-83FE-4B0D-A383-92E8B325FF65}" presName="horz2" presStyleCnt="0"/>
      <dgm:spPr/>
    </dgm:pt>
    <dgm:pt modelId="{A979D7F9-BD94-4131-8196-7EA6F0A68C8D}" type="pres">
      <dgm:prSet presAssocID="{1CFBC4C9-83FE-4B0D-A383-92E8B325FF65}" presName="horzSpace2" presStyleCnt="0"/>
      <dgm:spPr/>
    </dgm:pt>
    <dgm:pt modelId="{20C65B56-7F08-41E8-A2D1-7F66AB77082B}" type="pres">
      <dgm:prSet presAssocID="{1CFBC4C9-83FE-4B0D-A383-92E8B325FF65}" presName="tx2" presStyleLbl="revTx" presStyleIdx="1" presStyleCnt="10"/>
      <dgm:spPr/>
    </dgm:pt>
    <dgm:pt modelId="{9AA8F637-6328-4211-A27B-0CBFD446C831}" type="pres">
      <dgm:prSet presAssocID="{1CFBC4C9-83FE-4B0D-A383-92E8B325FF65}" presName="vert2" presStyleCnt="0"/>
      <dgm:spPr/>
    </dgm:pt>
    <dgm:pt modelId="{86BCD17D-6C1D-40C2-816F-8F90CEB4E7D2}" type="pres">
      <dgm:prSet presAssocID="{1CFBC4C9-83FE-4B0D-A383-92E8B325FF65}" presName="thinLine2b" presStyleLbl="callout" presStyleIdx="0" presStyleCnt="8"/>
      <dgm:spPr/>
    </dgm:pt>
    <dgm:pt modelId="{5BD02D2E-1456-4C3B-BAEE-245BFE18E420}" type="pres">
      <dgm:prSet presAssocID="{1CFBC4C9-83FE-4B0D-A383-92E8B325FF65}" presName="vertSpace2b" presStyleCnt="0"/>
      <dgm:spPr/>
    </dgm:pt>
    <dgm:pt modelId="{67408CE8-B828-47C6-BD88-FB32A1DA1DB1}" type="pres">
      <dgm:prSet presAssocID="{344040CD-6BF5-4807-9E6E-7C35117C6904}" presName="horz2" presStyleCnt="0"/>
      <dgm:spPr/>
    </dgm:pt>
    <dgm:pt modelId="{B68703DF-F537-428F-B511-B01F9CF05AAA}" type="pres">
      <dgm:prSet presAssocID="{344040CD-6BF5-4807-9E6E-7C35117C6904}" presName="horzSpace2" presStyleCnt="0"/>
      <dgm:spPr/>
    </dgm:pt>
    <dgm:pt modelId="{D5B59315-2350-4454-B64C-6F1DA96359B7}" type="pres">
      <dgm:prSet presAssocID="{344040CD-6BF5-4807-9E6E-7C35117C6904}" presName="tx2" presStyleLbl="revTx" presStyleIdx="2" presStyleCnt="10"/>
      <dgm:spPr/>
    </dgm:pt>
    <dgm:pt modelId="{0B1A3FB2-28B2-4F62-8B7A-B9C7A194033D}" type="pres">
      <dgm:prSet presAssocID="{344040CD-6BF5-4807-9E6E-7C35117C6904}" presName="vert2" presStyleCnt="0"/>
      <dgm:spPr/>
    </dgm:pt>
    <dgm:pt modelId="{73493E26-7DB5-4AC4-8150-75FB7617C21B}" type="pres">
      <dgm:prSet presAssocID="{344040CD-6BF5-4807-9E6E-7C35117C6904}" presName="thinLine2b" presStyleLbl="callout" presStyleIdx="1" presStyleCnt="8"/>
      <dgm:spPr/>
    </dgm:pt>
    <dgm:pt modelId="{A369CEF6-7F7F-417E-B27A-9DF8C4A739CE}" type="pres">
      <dgm:prSet presAssocID="{344040CD-6BF5-4807-9E6E-7C35117C6904}" presName="vertSpace2b" presStyleCnt="0"/>
      <dgm:spPr/>
    </dgm:pt>
    <dgm:pt modelId="{D5781254-1A28-4D6E-90E4-F2341B71C14B}" type="pres">
      <dgm:prSet presAssocID="{158A09CE-6C9C-47BA-8515-C833584E3EAC}" presName="horz2" presStyleCnt="0"/>
      <dgm:spPr/>
    </dgm:pt>
    <dgm:pt modelId="{B1733005-3E04-4C79-97BC-838A2F1FCD67}" type="pres">
      <dgm:prSet presAssocID="{158A09CE-6C9C-47BA-8515-C833584E3EAC}" presName="horzSpace2" presStyleCnt="0"/>
      <dgm:spPr/>
    </dgm:pt>
    <dgm:pt modelId="{36750F50-2F74-412D-9F9D-0C4AE341F18E}" type="pres">
      <dgm:prSet presAssocID="{158A09CE-6C9C-47BA-8515-C833584E3EAC}" presName="tx2" presStyleLbl="revTx" presStyleIdx="3" presStyleCnt="10"/>
      <dgm:spPr/>
    </dgm:pt>
    <dgm:pt modelId="{501560C4-7375-420E-BACE-E07552A0502A}" type="pres">
      <dgm:prSet presAssocID="{158A09CE-6C9C-47BA-8515-C833584E3EAC}" presName="vert2" presStyleCnt="0"/>
      <dgm:spPr/>
    </dgm:pt>
    <dgm:pt modelId="{4A6B68AB-3A26-414A-A9DB-549749044718}" type="pres">
      <dgm:prSet presAssocID="{158A09CE-6C9C-47BA-8515-C833584E3EAC}" presName="thinLine2b" presStyleLbl="callout" presStyleIdx="2" presStyleCnt="8"/>
      <dgm:spPr/>
    </dgm:pt>
    <dgm:pt modelId="{274D4D67-B711-43CB-B3C0-10546410FDA6}" type="pres">
      <dgm:prSet presAssocID="{158A09CE-6C9C-47BA-8515-C833584E3EAC}" presName="vertSpace2b" presStyleCnt="0"/>
      <dgm:spPr/>
    </dgm:pt>
    <dgm:pt modelId="{5602B10E-8BAB-440A-B6DB-DA1DA9D6B585}" type="pres">
      <dgm:prSet presAssocID="{6ECB984F-A91A-45D8-9562-FF58D91E53F5}" presName="thickLine" presStyleLbl="alignNode1" presStyleIdx="1" presStyleCnt="2"/>
      <dgm:spPr/>
    </dgm:pt>
    <dgm:pt modelId="{8BC85843-30E3-4523-92B6-CD0619BBDB8E}" type="pres">
      <dgm:prSet presAssocID="{6ECB984F-A91A-45D8-9562-FF58D91E53F5}" presName="horz1" presStyleCnt="0"/>
      <dgm:spPr/>
    </dgm:pt>
    <dgm:pt modelId="{82D851D3-AE53-4946-8044-D2979E0F104B}" type="pres">
      <dgm:prSet presAssocID="{6ECB984F-A91A-45D8-9562-FF58D91E53F5}" presName="tx1" presStyleLbl="revTx" presStyleIdx="4" presStyleCnt="10"/>
      <dgm:spPr/>
    </dgm:pt>
    <dgm:pt modelId="{20373A25-AC07-4990-B1BB-4DBAE204D4CA}" type="pres">
      <dgm:prSet presAssocID="{6ECB984F-A91A-45D8-9562-FF58D91E53F5}" presName="vert1" presStyleCnt="0"/>
      <dgm:spPr/>
    </dgm:pt>
    <dgm:pt modelId="{75922752-710D-40AD-AB7D-6A9E1F73CD4B}" type="pres">
      <dgm:prSet presAssocID="{03E44337-B9D2-4A2B-8DB2-79E80218E691}" presName="vertSpace2a" presStyleCnt="0"/>
      <dgm:spPr/>
    </dgm:pt>
    <dgm:pt modelId="{E4A39C88-641B-40E8-876E-74589E85345A}" type="pres">
      <dgm:prSet presAssocID="{03E44337-B9D2-4A2B-8DB2-79E80218E691}" presName="horz2" presStyleCnt="0"/>
      <dgm:spPr/>
    </dgm:pt>
    <dgm:pt modelId="{6061553D-3449-45D0-91D5-2A804E385550}" type="pres">
      <dgm:prSet presAssocID="{03E44337-B9D2-4A2B-8DB2-79E80218E691}" presName="horzSpace2" presStyleCnt="0"/>
      <dgm:spPr/>
    </dgm:pt>
    <dgm:pt modelId="{6F217419-B79A-4BB4-8635-AB503BD2DEBB}" type="pres">
      <dgm:prSet presAssocID="{03E44337-B9D2-4A2B-8DB2-79E80218E691}" presName="tx2" presStyleLbl="revTx" presStyleIdx="5" presStyleCnt="10"/>
      <dgm:spPr/>
    </dgm:pt>
    <dgm:pt modelId="{1738930C-1A6D-494C-BB31-7E4A60604E01}" type="pres">
      <dgm:prSet presAssocID="{03E44337-B9D2-4A2B-8DB2-79E80218E691}" presName="vert2" presStyleCnt="0"/>
      <dgm:spPr/>
    </dgm:pt>
    <dgm:pt modelId="{03541FB2-9F4D-4BE7-895F-37CD3E5E447E}" type="pres">
      <dgm:prSet presAssocID="{03E44337-B9D2-4A2B-8DB2-79E80218E691}" presName="thinLine2b" presStyleLbl="callout" presStyleIdx="3" presStyleCnt="8"/>
      <dgm:spPr/>
    </dgm:pt>
    <dgm:pt modelId="{09D8B675-2A24-4746-B312-65E269D48262}" type="pres">
      <dgm:prSet presAssocID="{03E44337-B9D2-4A2B-8DB2-79E80218E691}" presName="vertSpace2b" presStyleCnt="0"/>
      <dgm:spPr/>
    </dgm:pt>
    <dgm:pt modelId="{A2557D20-2A79-4AE6-B59E-1DCA3E5FEDF4}" type="pres">
      <dgm:prSet presAssocID="{33E8B95D-E699-4F12-B130-0CAFFC35EC73}" presName="horz2" presStyleCnt="0"/>
      <dgm:spPr/>
    </dgm:pt>
    <dgm:pt modelId="{C7887A26-4250-49AB-B8DE-C4773E9CB4BA}" type="pres">
      <dgm:prSet presAssocID="{33E8B95D-E699-4F12-B130-0CAFFC35EC73}" presName="horzSpace2" presStyleCnt="0"/>
      <dgm:spPr/>
    </dgm:pt>
    <dgm:pt modelId="{C654CD47-0848-4F88-92EE-6CE4531578BE}" type="pres">
      <dgm:prSet presAssocID="{33E8B95D-E699-4F12-B130-0CAFFC35EC73}" presName="tx2" presStyleLbl="revTx" presStyleIdx="6" presStyleCnt="10"/>
      <dgm:spPr/>
    </dgm:pt>
    <dgm:pt modelId="{22F169C1-F9D8-4F30-99D6-BBEC3F479AC9}" type="pres">
      <dgm:prSet presAssocID="{33E8B95D-E699-4F12-B130-0CAFFC35EC73}" presName="vert2" presStyleCnt="0"/>
      <dgm:spPr/>
    </dgm:pt>
    <dgm:pt modelId="{A888580B-04F3-49B7-8A28-F087688FB03C}" type="pres">
      <dgm:prSet presAssocID="{33E8B95D-E699-4F12-B130-0CAFFC35EC73}" presName="thinLine2b" presStyleLbl="callout" presStyleIdx="4" presStyleCnt="8"/>
      <dgm:spPr/>
    </dgm:pt>
    <dgm:pt modelId="{6761829D-CAAF-4E10-8749-B9B72BB12218}" type="pres">
      <dgm:prSet presAssocID="{33E8B95D-E699-4F12-B130-0CAFFC35EC73}" presName="vertSpace2b" presStyleCnt="0"/>
      <dgm:spPr/>
    </dgm:pt>
    <dgm:pt modelId="{9B72DC24-9FF1-4A69-BFF1-C8B76FA26192}" type="pres">
      <dgm:prSet presAssocID="{E8482C3C-33FF-44D9-A1EB-3B8D9C44B4F0}" presName="horz2" presStyleCnt="0"/>
      <dgm:spPr/>
    </dgm:pt>
    <dgm:pt modelId="{D79C1DE7-5C68-4BDD-BB3A-C7C139F89B85}" type="pres">
      <dgm:prSet presAssocID="{E8482C3C-33FF-44D9-A1EB-3B8D9C44B4F0}" presName="horzSpace2" presStyleCnt="0"/>
      <dgm:spPr/>
    </dgm:pt>
    <dgm:pt modelId="{9B4CA322-C4B7-4BB5-9BFC-98F9E304F79B}" type="pres">
      <dgm:prSet presAssocID="{E8482C3C-33FF-44D9-A1EB-3B8D9C44B4F0}" presName="tx2" presStyleLbl="revTx" presStyleIdx="7" presStyleCnt="10"/>
      <dgm:spPr/>
    </dgm:pt>
    <dgm:pt modelId="{99EC12A5-3665-4D7F-ADE4-A4BBA5DEBCB3}" type="pres">
      <dgm:prSet presAssocID="{E8482C3C-33FF-44D9-A1EB-3B8D9C44B4F0}" presName="vert2" presStyleCnt="0"/>
      <dgm:spPr/>
    </dgm:pt>
    <dgm:pt modelId="{3A18D3D0-7F8E-4793-8F24-344FD48237B9}" type="pres">
      <dgm:prSet presAssocID="{E8482C3C-33FF-44D9-A1EB-3B8D9C44B4F0}" presName="thinLine2b" presStyleLbl="callout" presStyleIdx="5" presStyleCnt="8"/>
      <dgm:spPr/>
    </dgm:pt>
    <dgm:pt modelId="{EBC20C15-CD47-4CE9-9F7B-3F320D2C48C6}" type="pres">
      <dgm:prSet presAssocID="{E8482C3C-33FF-44D9-A1EB-3B8D9C44B4F0}" presName="vertSpace2b" presStyleCnt="0"/>
      <dgm:spPr/>
    </dgm:pt>
    <dgm:pt modelId="{2FA881A3-55E4-4AB3-B228-9316F5ACD3A4}" type="pres">
      <dgm:prSet presAssocID="{7B415207-B30F-48AA-A077-6BB9ABB46573}" presName="horz2" presStyleCnt="0"/>
      <dgm:spPr/>
    </dgm:pt>
    <dgm:pt modelId="{9462F61C-C935-4AAD-A6E1-24BB08F4B4B8}" type="pres">
      <dgm:prSet presAssocID="{7B415207-B30F-48AA-A077-6BB9ABB46573}" presName="horzSpace2" presStyleCnt="0"/>
      <dgm:spPr/>
    </dgm:pt>
    <dgm:pt modelId="{B380B0CB-240E-4434-9E24-7208989C94AB}" type="pres">
      <dgm:prSet presAssocID="{7B415207-B30F-48AA-A077-6BB9ABB46573}" presName="tx2" presStyleLbl="revTx" presStyleIdx="8" presStyleCnt="10"/>
      <dgm:spPr/>
    </dgm:pt>
    <dgm:pt modelId="{05A95FBA-5907-4A81-8986-A89D963E4FA8}" type="pres">
      <dgm:prSet presAssocID="{7B415207-B30F-48AA-A077-6BB9ABB46573}" presName="vert2" presStyleCnt="0"/>
      <dgm:spPr/>
    </dgm:pt>
    <dgm:pt modelId="{D7D9C1A4-A80A-402B-86A0-52182C29F354}" type="pres">
      <dgm:prSet presAssocID="{7B415207-B30F-48AA-A077-6BB9ABB46573}" presName="thinLine2b" presStyleLbl="callout" presStyleIdx="6" presStyleCnt="8"/>
      <dgm:spPr/>
    </dgm:pt>
    <dgm:pt modelId="{C799A5EB-CFB9-4691-9182-72B449F7DADE}" type="pres">
      <dgm:prSet presAssocID="{7B415207-B30F-48AA-A077-6BB9ABB46573}" presName="vertSpace2b" presStyleCnt="0"/>
      <dgm:spPr/>
    </dgm:pt>
    <dgm:pt modelId="{558A0BA6-4E33-47FF-BC20-DAFA07CE9E88}" type="pres">
      <dgm:prSet presAssocID="{8211C1A9-7CB0-42DB-9517-9D32402879D2}" presName="horz2" presStyleCnt="0"/>
      <dgm:spPr/>
    </dgm:pt>
    <dgm:pt modelId="{24C03B65-F7F0-48C9-A3ED-45DF4328DD0E}" type="pres">
      <dgm:prSet presAssocID="{8211C1A9-7CB0-42DB-9517-9D32402879D2}" presName="horzSpace2" presStyleCnt="0"/>
      <dgm:spPr/>
    </dgm:pt>
    <dgm:pt modelId="{DCF1A08C-D407-4E86-9E7A-E396CA547F04}" type="pres">
      <dgm:prSet presAssocID="{8211C1A9-7CB0-42DB-9517-9D32402879D2}" presName="tx2" presStyleLbl="revTx" presStyleIdx="9" presStyleCnt="10"/>
      <dgm:spPr/>
    </dgm:pt>
    <dgm:pt modelId="{0B5B8F82-6764-4B31-BF8C-3150B09A47B3}" type="pres">
      <dgm:prSet presAssocID="{8211C1A9-7CB0-42DB-9517-9D32402879D2}" presName="vert2" presStyleCnt="0"/>
      <dgm:spPr/>
    </dgm:pt>
    <dgm:pt modelId="{E9EBBB89-2BAF-4A51-88E9-EDA08B409EC7}" type="pres">
      <dgm:prSet presAssocID="{8211C1A9-7CB0-42DB-9517-9D32402879D2}" presName="thinLine2b" presStyleLbl="callout" presStyleIdx="7" presStyleCnt="8"/>
      <dgm:spPr/>
    </dgm:pt>
    <dgm:pt modelId="{04CAE0B3-184C-4CEB-9C2D-AB2A088D66C3}" type="pres">
      <dgm:prSet presAssocID="{8211C1A9-7CB0-42DB-9517-9D32402879D2}" presName="vertSpace2b" presStyleCnt="0"/>
      <dgm:spPr/>
    </dgm:pt>
  </dgm:ptLst>
  <dgm:cxnLst>
    <dgm:cxn modelId="{9F050201-6D2D-4B5F-99F5-29AFDB47F9A5}" type="presOf" srcId="{6ECB984F-A91A-45D8-9562-FF58D91E53F5}" destId="{82D851D3-AE53-4946-8044-D2979E0F104B}" srcOrd="0" destOrd="0" presId="urn:microsoft.com/office/officeart/2008/layout/LinedList"/>
    <dgm:cxn modelId="{16632233-6012-4791-AB8F-39A1D64869FE}" srcId="{7A5CAFF8-86EB-4DE8-9838-942F245D3982}" destId="{86527630-EFF6-4F5F-A8D0-205DF49E3EDE}" srcOrd="0" destOrd="0" parTransId="{64589214-EF02-47E6-A7B9-5ED6610F33BD}" sibTransId="{AB73B5E4-465E-41FD-A1AE-3DB41330D235}"/>
    <dgm:cxn modelId="{0673485F-2A08-47D5-9C19-2B4C94306E1C}" type="presOf" srcId="{7A5CAFF8-86EB-4DE8-9838-942F245D3982}" destId="{88965A02-8143-46F8-BA5C-25BFDCFADC52}" srcOrd="0" destOrd="0" presId="urn:microsoft.com/office/officeart/2008/layout/LinedList"/>
    <dgm:cxn modelId="{B4B09564-7F3B-4779-BE80-8CA3B43BC65D}" type="presOf" srcId="{8211C1A9-7CB0-42DB-9517-9D32402879D2}" destId="{DCF1A08C-D407-4E86-9E7A-E396CA547F04}" srcOrd="0" destOrd="0" presId="urn:microsoft.com/office/officeart/2008/layout/LinedList"/>
    <dgm:cxn modelId="{4FA96F6B-AFA7-4AFD-BE5D-D8C382463DAF}" srcId="{6ECB984F-A91A-45D8-9562-FF58D91E53F5}" destId="{03E44337-B9D2-4A2B-8DB2-79E80218E691}" srcOrd="0" destOrd="0" parTransId="{1A3187AA-4130-4FE6-A4BB-FE71A645F741}" sibTransId="{EE8F9BF5-5F9B-4509-B496-63E7DCF7A7E0}"/>
    <dgm:cxn modelId="{C7C3CB76-7B51-4256-9E4D-4DC0157B0EAE}" type="presOf" srcId="{344040CD-6BF5-4807-9E6E-7C35117C6904}" destId="{D5B59315-2350-4454-B64C-6F1DA96359B7}" srcOrd="0" destOrd="0" presId="urn:microsoft.com/office/officeart/2008/layout/LinedList"/>
    <dgm:cxn modelId="{5FB7008D-F100-4B3D-98DE-8763480F6DC1}" srcId="{6ECB984F-A91A-45D8-9562-FF58D91E53F5}" destId="{33E8B95D-E699-4F12-B130-0CAFFC35EC73}" srcOrd="1" destOrd="0" parTransId="{97F8E99C-A98A-40B1-A02E-596CF649EB81}" sibTransId="{1A47989E-621A-4B17-A646-D65A520541CA}"/>
    <dgm:cxn modelId="{D770968F-7364-4A26-863B-10CAE4A62136}" type="presOf" srcId="{158A09CE-6C9C-47BA-8515-C833584E3EAC}" destId="{36750F50-2F74-412D-9F9D-0C4AE341F18E}" srcOrd="0" destOrd="0" presId="urn:microsoft.com/office/officeart/2008/layout/LinedList"/>
    <dgm:cxn modelId="{9F3A289E-763E-475F-A29D-295B8D76BAA7}" srcId="{86527630-EFF6-4F5F-A8D0-205DF49E3EDE}" destId="{344040CD-6BF5-4807-9E6E-7C35117C6904}" srcOrd="1" destOrd="0" parTransId="{56A30369-84BA-4F84-AF32-AE1160C5799E}" sibTransId="{F5CF8463-09EB-412D-8066-588083B731E4}"/>
    <dgm:cxn modelId="{4E16E1AF-EB05-4544-8FCE-2D8978124B72}" type="presOf" srcId="{7B415207-B30F-48AA-A077-6BB9ABB46573}" destId="{B380B0CB-240E-4434-9E24-7208989C94AB}" srcOrd="0" destOrd="0" presId="urn:microsoft.com/office/officeart/2008/layout/LinedList"/>
    <dgm:cxn modelId="{6C34EEB2-A620-4EDA-81E1-0389C24A5FA1}" srcId="{7A5CAFF8-86EB-4DE8-9838-942F245D3982}" destId="{6ECB984F-A91A-45D8-9562-FF58D91E53F5}" srcOrd="1" destOrd="0" parTransId="{8A83EAF3-5F08-4DD3-901B-70457B150FF4}" sibTransId="{4C0B33FB-9343-42F9-A26E-6A58DFE0BE3F}"/>
    <dgm:cxn modelId="{B164E1B4-20CA-49CB-A2BF-CF73C668BFCB}" srcId="{6ECB984F-A91A-45D8-9562-FF58D91E53F5}" destId="{7B415207-B30F-48AA-A077-6BB9ABB46573}" srcOrd="3" destOrd="0" parTransId="{F49770C3-D00E-4930-AC5D-8A2E9164910F}" sibTransId="{BB7322C6-198B-4E90-B2C1-DEA7291EFB28}"/>
    <dgm:cxn modelId="{69438AB7-EAFE-4B8A-A953-9AFFF353051A}" type="presOf" srcId="{E8482C3C-33FF-44D9-A1EB-3B8D9C44B4F0}" destId="{9B4CA322-C4B7-4BB5-9BFC-98F9E304F79B}" srcOrd="0" destOrd="0" presId="urn:microsoft.com/office/officeart/2008/layout/LinedList"/>
    <dgm:cxn modelId="{6F088BBC-D1FB-4C2B-B155-2DC8ACDBE17A}" srcId="{86527630-EFF6-4F5F-A8D0-205DF49E3EDE}" destId="{1CFBC4C9-83FE-4B0D-A383-92E8B325FF65}" srcOrd="0" destOrd="0" parTransId="{BBD629BD-0F3F-4D00-B58B-68345A98F232}" sibTransId="{B2F15B6C-F82F-4810-B482-7964580120D3}"/>
    <dgm:cxn modelId="{5C5689BD-82E8-449F-B1FC-FF813DA136C3}" type="presOf" srcId="{1CFBC4C9-83FE-4B0D-A383-92E8B325FF65}" destId="{20C65B56-7F08-41E8-A2D1-7F66AB77082B}" srcOrd="0" destOrd="0" presId="urn:microsoft.com/office/officeart/2008/layout/LinedList"/>
    <dgm:cxn modelId="{402806C0-001D-4B82-A1BF-9E310287F285}" srcId="{86527630-EFF6-4F5F-A8D0-205DF49E3EDE}" destId="{158A09CE-6C9C-47BA-8515-C833584E3EAC}" srcOrd="2" destOrd="0" parTransId="{E19C196E-05F0-40C7-A05B-0FF684DD86B3}" sibTransId="{83CF21C6-A8F2-4079-AEAB-29404276DDBD}"/>
    <dgm:cxn modelId="{DD7EEAE0-D404-4654-BB0E-569E88FE20E3}" srcId="{6ECB984F-A91A-45D8-9562-FF58D91E53F5}" destId="{8211C1A9-7CB0-42DB-9517-9D32402879D2}" srcOrd="4" destOrd="0" parTransId="{317C5DE8-8BC0-4B50-A92F-DB2DC6950CB9}" sibTransId="{1886AF23-007F-4CEF-92D0-E733659709B0}"/>
    <dgm:cxn modelId="{3370ECE7-3434-4145-9996-EE470CD2E110}" srcId="{6ECB984F-A91A-45D8-9562-FF58D91E53F5}" destId="{E8482C3C-33FF-44D9-A1EB-3B8D9C44B4F0}" srcOrd="2" destOrd="0" parTransId="{29488FB5-8CB1-4CB9-B372-D014D6BFE40B}" sibTransId="{8F9408E3-C901-482D-BF88-4F483B1D78CB}"/>
    <dgm:cxn modelId="{C7CE8DF2-5DE1-4649-901E-D82C576FCC30}" type="presOf" srcId="{03E44337-B9D2-4A2B-8DB2-79E80218E691}" destId="{6F217419-B79A-4BB4-8635-AB503BD2DEBB}" srcOrd="0" destOrd="0" presId="urn:microsoft.com/office/officeart/2008/layout/LinedList"/>
    <dgm:cxn modelId="{7B08D5F8-C775-48DA-9E50-BAD6CC4DC336}" type="presOf" srcId="{33E8B95D-E699-4F12-B130-0CAFFC35EC73}" destId="{C654CD47-0848-4F88-92EE-6CE4531578BE}" srcOrd="0" destOrd="0" presId="urn:microsoft.com/office/officeart/2008/layout/LinedList"/>
    <dgm:cxn modelId="{3E0547FC-0D6B-4861-BC95-53CE0E527E12}" type="presOf" srcId="{86527630-EFF6-4F5F-A8D0-205DF49E3EDE}" destId="{BC3170E0-0171-4819-B5B9-5DF7EF67B3DD}" srcOrd="0" destOrd="0" presId="urn:microsoft.com/office/officeart/2008/layout/LinedList"/>
    <dgm:cxn modelId="{B7431987-7A75-4020-B527-573C99077D5E}" type="presParOf" srcId="{88965A02-8143-46F8-BA5C-25BFDCFADC52}" destId="{FF33A0E7-0470-4EE8-8F0B-16E663C151FC}" srcOrd="0" destOrd="0" presId="urn:microsoft.com/office/officeart/2008/layout/LinedList"/>
    <dgm:cxn modelId="{95C6EAFB-536D-4E24-9C67-6D491DD47F04}" type="presParOf" srcId="{88965A02-8143-46F8-BA5C-25BFDCFADC52}" destId="{24FFF2D4-DA89-449D-862A-FC1D8EDF8103}" srcOrd="1" destOrd="0" presId="urn:microsoft.com/office/officeart/2008/layout/LinedList"/>
    <dgm:cxn modelId="{23CA80A2-CF06-45F8-96E1-D08CD266FC9A}" type="presParOf" srcId="{24FFF2D4-DA89-449D-862A-FC1D8EDF8103}" destId="{BC3170E0-0171-4819-B5B9-5DF7EF67B3DD}" srcOrd="0" destOrd="0" presId="urn:microsoft.com/office/officeart/2008/layout/LinedList"/>
    <dgm:cxn modelId="{78A47811-7F8E-4A44-8EBD-40D02B238DB6}" type="presParOf" srcId="{24FFF2D4-DA89-449D-862A-FC1D8EDF8103}" destId="{4C4F0F79-1484-4B94-B518-545D2E3E1D0B}" srcOrd="1" destOrd="0" presId="urn:microsoft.com/office/officeart/2008/layout/LinedList"/>
    <dgm:cxn modelId="{238166A2-3928-44E5-B1DD-BE9AB3BD3962}" type="presParOf" srcId="{4C4F0F79-1484-4B94-B518-545D2E3E1D0B}" destId="{19F5D0E9-FE9A-40B1-8B26-F6531AC58DE2}" srcOrd="0" destOrd="0" presId="urn:microsoft.com/office/officeart/2008/layout/LinedList"/>
    <dgm:cxn modelId="{97BE6A5D-8DFF-40BC-9C43-4E9D68243F94}" type="presParOf" srcId="{4C4F0F79-1484-4B94-B518-545D2E3E1D0B}" destId="{95C2D3A2-9832-41E8-B49B-2003D44F7AF1}" srcOrd="1" destOrd="0" presId="urn:microsoft.com/office/officeart/2008/layout/LinedList"/>
    <dgm:cxn modelId="{7A3C39EA-DC48-4EA1-B7DB-5CACB435E8E8}" type="presParOf" srcId="{95C2D3A2-9832-41E8-B49B-2003D44F7AF1}" destId="{A979D7F9-BD94-4131-8196-7EA6F0A68C8D}" srcOrd="0" destOrd="0" presId="urn:microsoft.com/office/officeart/2008/layout/LinedList"/>
    <dgm:cxn modelId="{3D02F6FF-9323-43D2-8826-B0B0B679F5AF}" type="presParOf" srcId="{95C2D3A2-9832-41E8-B49B-2003D44F7AF1}" destId="{20C65B56-7F08-41E8-A2D1-7F66AB77082B}" srcOrd="1" destOrd="0" presId="urn:microsoft.com/office/officeart/2008/layout/LinedList"/>
    <dgm:cxn modelId="{89CC80FA-DDA7-487E-8F45-E4C0571D24B8}" type="presParOf" srcId="{95C2D3A2-9832-41E8-B49B-2003D44F7AF1}" destId="{9AA8F637-6328-4211-A27B-0CBFD446C831}" srcOrd="2" destOrd="0" presId="urn:microsoft.com/office/officeart/2008/layout/LinedList"/>
    <dgm:cxn modelId="{65F35406-2863-486F-B2C4-E11B8795901F}" type="presParOf" srcId="{4C4F0F79-1484-4B94-B518-545D2E3E1D0B}" destId="{86BCD17D-6C1D-40C2-816F-8F90CEB4E7D2}" srcOrd="2" destOrd="0" presId="urn:microsoft.com/office/officeart/2008/layout/LinedList"/>
    <dgm:cxn modelId="{1506982B-382B-4EBE-BB68-9E35094A353B}" type="presParOf" srcId="{4C4F0F79-1484-4B94-B518-545D2E3E1D0B}" destId="{5BD02D2E-1456-4C3B-BAEE-245BFE18E420}" srcOrd="3" destOrd="0" presId="urn:microsoft.com/office/officeart/2008/layout/LinedList"/>
    <dgm:cxn modelId="{19653CCF-B07A-4720-850E-433417FC27B9}" type="presParOf" srcId="{4C4F0F79-1484-4B94-B518-545D2E3E1D0B}" destId="{67408CE8-B828-47C6-BD88-FB32A1DA1DB1}" srcOrd="4" destOrd="0" presId="urn:microsoft.com/office/officeart/2008/layout/LinedList"/>
    <dgm:cxn modelId="{E9FE1038-4F33-497F-BDCB-21FDCC8CAC2B}" type="presParOf" srcId="{67408CE8-B828-47C6-BD88-FB32A1DA1DB1}" destId="{B68703DF-F537-428F-B511-B01F9CF05AAA}" srcOrd="0" destOrd="0" presId="urn:microsoft.com/office/officeart/2008/layout/LinedList"/>
    <dgm:cxn modelId="{F96DF98F-5364-4BC0-935B-D0BA180E36D8}" type="presParOf" srcId="{67408CE8-B828-47C6-BD88-FB32A1DA1DB1}" destId="{D5B59315-2350-4454-B64C-6F1DA96359B7}" srcOrd="1" destOrd="0" presId="urn:microsoft.com/office/officeart/2008/layout/LinedList"/>
    <dgm:cxn modelId="{EE8AFC9C-6DFF-4B2A-877B-201031577EB2}" type="presParOf" srcId="{67408CE8-B828-47C6-BD88-FB32A1DA1DB1}" destId="{0B1A3FB2-28B2-4F62-8B7A-B9C7A194033D}" srcOrd="2" destOrd="0" presId="urn:microsoft.com/office/officeart/2008/layout/LinedList"/>
    <dgm:cxn modelId="{414980B0-1C1C-43AF-B427-C3B57851B095}" type="presParOf" srcId="{4C4F0F79-1484-4B94-B518-545D2E3E1D0B}" destId="{73493E26-7DB5-4AC4-8150-75FB7617C21B}" srcOrd="5" destOrd="0" presId="urn:microsoft.com/office/officeart/2008/layout/LinedList"/>
    <dgm:cxn modelId="{88C2F547-999E-4B57-AF94-0E7F6EB5ED92}" type="presParOf" srcId="{4C4F0F79-1484-4B94-B518-545D2E3E1D0B}" destId="{A369CEF6-7F7F-417E-B27A-9DF8C4A739CE}" srcOrd="6" destOrd="0" presId="urn:microsoft.com/office/officeart/2008/layout/LinedList"/>
    <dgm:cxn modelId="{E44D6FDA-75FA-4819-A95E-FCB9E77FDE62}" type="presParOf" srcId="{4C4F0F79-1484-4B94-B518-545D2E3E1D0B}" destId="{D5781254-1A28-4D6E-90E4-F2341B71C14B}" srcOrd="7" destOrd="0" presId="urn:microsoft.com/office/officeart/2008/layout/LinedList"/>
    <dgm:cxn modelId="{338959DA-4381-4E13-8582-2E3F12B05E49}" type="presParOf" srcId="{D5781254-1A28-4D6E-90E4-F2341B71C14B}" destId="{B1733005-3E04-4C79-97BC-838A2F1FCD67}" srcOrd="0" destOrd="0" presId="urn:microsoft.com/office/officeart/2008/layout/LinedList"/>
    <dgm:cxn modelId="{E1AF375C-857B-4EA4-B5CC-1C235FEDAC01}" type="presParOf" srcId="{D5781254-1A28-4D6E-90E4-F2341B71C14B}" destId="{36750F50-2F74-412D-9F9D-0C4AE341F18E}" srcOrd="1" destOrd="0" presId="urn:microsoft.com/office/officeart/2008/layout/LinedList"/>
    <dgm:cxn modelId="{312DAAD0-C80A-48D1-9477-1351F60C876E}" type="presParOf" srcId="{D5781254-1A28-4D6E-90E4-F2341B71C14B}" destId="{501560C4-7375-420E-BACE-E07552A0502A}" srcOrd="2" destOrd="0" presId="urn:microsoft.com/office/officeart/2008/layout/LinedList"/>
    <dgm:cxn modelId="{17E980D0-95CD-4640-801B-60EA6F3DD879}" type="presParOf" srcId="{4C4F0F79-1484-4B94-B518-545D2E3E1D0B}" destId="{4A6B68AB-3A26-414A-A9DB-549749044718}" srcOrd="8" destOrd="0" presId="urn:microsoft.com/office/officeart/2008/layout/LinedList"/>
    <dgm:cxn modelId="{27F967F3-FC67-4A51-B797-280CB5F0AF4B}" type="presParOf" srcId="{4C4F0F79-1484-4B94-B518-545D2E3E1D0B}" destId="{274D4D67-B711-43CB-B3C0-10546410FDA6}" srcOrd="9" destOrd="0" presId="urn:microsoft.com/office/officeart/2008/layout/LinedList"/>
    <dgm:cxn modelId="{025ABE5C-0285-4BE1-8F51-02408FB9F986}" type="presParOf" srcId="{88965A02-8143-46F8-BA5C-25BFDCFADC52}" destId="{5602B10E-8BAB-440A-B6DB-DA1DA9D6B585}" srcOrd="2" destOrd="0" presId="urn:microsoft.com/office/officeart/2008/layout/LinedList"/>
    <dgm:cxn modelId="{76E592DA-FFCD-480A-907D-D1BDCEBBC561}" type="presParOf" srcId="{88965A02-8143-46F8-BA5C-25BFDCFADC52}" destId="{8BC85843-30E3-4523-92B6-CD0619BBDB8E}" srcOrd="3" destOrd="0" presId="urn:microsoft.com/office/officeart/2008/layout/LinedList"/>
    <dgm:cxn modelId="{C80E3110-E928-4976-B73A-147CB968994B}" type="presParOf" srcId="{8BC85843-30E3-4523-92B6-CD0619BBDB8E}" destId="{82D851D3-AE53-4946-8044-D2979E0F104B}" srcOrd="0" destOrd="0" presId="urn:microsoft.com/office/officeart/2008/layout/LinedList"/>
    <dgm:cxn modelId="{4D56B814-E66D-4825-BCC0-7F426E52EB99}" type="presParOf" srcId="{8BC85843-30E3-4523-92B6-CD0619BBDB8E}" destId="{20373A25-AC07-4990-B1BB-4DBAE204D4CA}" srcOrd="1" destOrd="0" presId="urn:microsoft.com/office/officeart/2008/layout/LinedList"/>
    <dgm:cxn modelId="{CB215144-D31A-4062-9669-7A770E1CD6EE}" type="presParOf" srcId="{20373A25-AC07-4990-B1BB-4DBAE204D4CA}" destId="{75922752-710D-40AD-AB7D-6A9E1F73CD4B}" srcOrd="0" destOrd="0" presId="urn:microsoft.com/office/officeart/2008/layout/LinedList"/>
    <dgm:cxn modelId="{0B608FB8-264C-4075-98EC-89C6816D9D0B}" type="presParOf" srcId="{20373A25-AC07-4990-B1BB-4DBAE204D4CA}" destId="{E4A39C88-641B-40E8-876E-74589E85345A}" srcOrd="1" destOrd="0" presId="urn:microsoft.com/office/officeart/2008/layout/LinedList"/>
    <dgm:cxn modelId="{72B50A0B-A76E-4C15-AF37-F65FCB18479E}" type="presParOf" srcId="{E4A39C88-641B-40E8-876E-74589E85345A}" destId="{6061553D-3449-45D0-91D5-2A804E385550}" srcOrd="0" destOrd="0" presId="urn:microsoft.com/office/officeart/2008/layout/LinedList"/>
    <dgm:cxn modelId="{9EE6C4BA-6FD7-4AC4-BE55-F147C8147558}" type="presParOf" srcId="{E4A39C88-641B-40E8-876E-74589E85345A}" destId="{6F217419-B79A-4BB4-8635-AB503BD2DEBB}" srcOrd="1" destOrd="0" presId="urn:microsoft.com/office/officeart/2008/layout/LinedList"/>
    <dgm:cxn modelId="{22935B4D-6B87-4486-AA37-5078D37F8DEC}" type="presParOf" srcId="{E4A39C88-641B-40E8-876E-74589E85345A}" destId="{1738930C-1A6D-494C-BB31-7E4A60604E01}" srcOrd="2" destOrd="0" presId="urn:microsoft.com/office/officeart/2008/layout/LinedList"/>
    <dgm:cxn modelId="{2A5C33AC-E78E-426E-A53E-7287C9478F41}" type="presParOf" srcId="{20373A25-AC07-4990-B1BB-4DBAE204D4CA}" destId="{03541FB2-9F4D-4BE7-895F-37CD3E5E447E}" srcOrd="2" destOrd="0" presId="urn:microsoft.com/office/officeart/2008/layout/LinedList"/>
    <dgm:cxn modelId="{0E8EE94D-887E-402B-ABCA-1F2884C6C759}" type="presParOf" srcId="{20373A25-AC07-4990-B1BB-4DBAE204D4CA}" destId="{09D8B675-2A24-4746-B312-65E269D48262}" srcOrd="3" destOrd="0" presId="urn:microsoft.com/office/officeart/2008/layout/LinedList"/>
    <dgm:cxn modelId="{C609CB40-4863-4B72-A737-EC2B58647827}" type="presParOf" srcId="{20373A25-AC07-4990-B1BB-4DBAE204D4CA}" destId="{A2557D20-2A79-4AE6-B59E-1DCA3E5FEDF4}" srcOrd="4" destOrd="0" presId="urn:microsoft.com/office/officeart/2008/layout/LinedList"/>
    <dgm:cxn modelId="{AF37ECDE-2AFD-49C4-8E65-C9E3C1635253}" type="presParOf" srcId="{A2557D20-2A79-4AE6-B59E-1DCA3E5FEDF4}" destId="{C7887A26-4250-49AB-B8DE-C4773E9CB4BA}" srcOrd="0" destOrd="0" presId="urn:microsoft.com/office/officeart/2008/layout/LinedList"/>
    <dgm:cxn modelId="{0F378F67-FEDD-4F3A-A313-BBABAB404EEA}" type="presParOf" srcId="{A2557D20-2A79-4AE6-B59E-1DCA3E5FEDF4}" destId="{C654CD47-0848-4F88-92EE-6CE4531578BE}" srcOrd="1" destOrd="0" presId="urn:microsoft.com/office/officeart/2008/layout/LinedList"/>
    <dgm:cxn modelId="{70EEF73A-92FB-4E86-A672-88E94D72A205}" type="presParOf" srcId="{A2557D20-2A79-4AE6-B59E-1DCA3E5FEDF4}" destId="{22F169C1-F9D8-4F30-99D6-BBEC3F479AC9}" srcOrd="2" destOrd="0" presId="urn:microsoft.com/office/officeart/2008/layout/LinedList"/>
    <dgm:cxn modelId="{82F3E53F-C47E-4ACB-B920-D037C0F378A5}" type="presParOf" srcId="{20373A25-AC07-4990-B1BB-4DBAE204D4CA}" destId="{A888580B-04F3-49B7-8A28-F087688FB03C}" srcOrd="5" destOrd="0" presId="urn:microsoft.com/office/officeart/2008/layout/LinedList"/>
    <dgm:cxn modelId="{D07D4231-DE2D-407A-9828-938CF76DD725}" type="presParOf" srcId="{20373A25-AC07-4990-B1BB-4DBAE204D4CA}" destId="{6761829D-CAAF-4E10-8749-B9B72BB12218}" srcOrd="6" destOrd="0" presId="urn:microsoft.com/office/officeart/2008/layout/LinedList"/>
    <dgm:cxn modelId="{7D42D102-66EC-4250-B766-55C522774AE1}" type="presParOf" srcId="{20373A25-AC07-4990-B1BB-4DBAE204D4CA}" destId="{9B72DC24-9FF1-4A69-BFF1-C8B76FA26192}" srcOrd="7" destOrd="0" presId="urn:microsoft.com/office/officeart/2008/layout/LinedList"/>
    <dgm:cxn modelId="{6D0681B5-E95E-4237-98D7-9081D0B66EA4}" type="presParOf" srcId="{9B72DC24-9FF1-4A69-BFF1-C8B76FA26192}" destId="{D79C1DE7-5C68-4BDD-BB3A-C7C139F89B85}" srcOrd="0" destOrd="0" presId="urn:microsoft.com/office/officeart/2008/layout/LinedList"/>
    <dgm:cxn modelId="{859ABAA0-3047-454F-BCA1-E55AA6A023DD}" type="presParOf" srcId="{9B72DC24-9FF1-4A69-BFF1-C8B76FA26192}" destId="{9B4CA322-C4B7-4BB5-9BFC-98F9E304F79B}" srcOrd="1" destOrd="0" presId="urn:microsoft.com/office/officeart/2008/layout/LinedList"/>
    <dgm:cxn modelId="{5A34C0CA-91FD-4035-96A8-721B6ED23C91}" type="presParOf" srcId="{9B72DC24-9FF1-4A69-BFF1-C8B76FA26192}" destId="{99EC12A5-3665-4D7F-ADE4-A4BBA5DEBCB3}" srcOrd="2" destOrd="0" presId="urn:microsoft.com/office/officeart/2008/layout/LinedList"/>
    <dgm:cxn modelId="{76B6572E-D1A9-4CDA-BE59-D41A3EB9B887}" type="presParOf" srcId="{20373A25-AC07-4990-B1BB-4DBAE204D4CA}" destId="{3A18D3D0-7F8E-4793-8F24-344FD48237B9}" srcOrd="8" destOrd="0" presId="urn:microsoft.com/office/officeart/2008/layout/LinedList"/>
    <dgm:cxn modelId="{F320501F-951A-4ADB-A9DB-7AED40C1E7C7}" type="presParOf" srcId="{20373A25-AC07-4990-B1BB-4DBAE204D4CA}" destId="{EBC20C15-CD47-4CE9-9F7B-3F320D2C48C6}" srcOrd="9" destOrd="0" presId="urn:microsoft.com/office/officeart/2008/layout/LinedList"/>
    <dgm:cxn modelId="{221FC3B5-7084-4D89-991F-1136C52D9FF7}" type="presParOf" srcId="{20373A25-AC07-4990-B1BB-4DBAE204D4CA}" destId="{2FA881A3-55E4-4AB3-B228-9316F5ACD3A4}" srcOrd="10" destOrd="0" presId="urn:microsoft.com/office/officeart/2008/layout/LinedList"/>
    <dgm:cxn modelId="{0BD14608-4352-47A5-BD22-98064A3DEBDB}" type="presParOf" srcId="{2FA881A3-55E4-4AB3-B228-9316F5ACD3A4}" destId="{9462F61C-C935-4AAD-A6E1-24BB08F4B4B8}" srcOrd="0" destOrd="0" presId="urn:microsoft.com/office/officeart/2008/layout/LinedList"/>
    <dgm:cxn modelId="{F8A46F13-F546-4DA3-BB06-67AA0F5EF08A}" type="presParOf" srcId="{2FA881A3-55E4-4AB3-B228-9316F5ACD3A4}" destId="{B380B0CB-240E-4434-9E24-7208989C94AB}" srcOrd="1" destOrd="0" presId="urn:microsoft.com/office/officeart/2008/layout/LinedList"/>
    <dgm:cxn modelId="{86185C57-4BA2-43A4-85D3-52CF6D4FAC3E}" type="presParOf" srcId="{2FA881A3-55E4-4AB3-B228-9316F5ACD3A4}" destId="{05A95FBA-5907-4A81-8986-A89D963E4FA8}" srcOrd="2" destOrd="0" presId="urn:microsoft.com/office/officeart/2008/layout/LinedList"/>
    <dgm:cxn modelId="{FEA20B85-FCFE-4792-9A5E-7BF32F5FA888}" type="presParOf" srcId="{20373A25-AC07-4990-B1BB-4DBAE204D4CA}" destId="{D7D9C1A4-A80A-402B-86A0-52182C29F354}" srcOrd="11" destOrd="0" presId="urn:microsoft.com/office/officeart/2008/layout/LinedList"/>
    <dgm:cxn modelId="{7DF11738-3296-4211-AEDA-766FD5930332}" type="presParOf" srcId="{20373A25-AC07-4990-B1BB-4DBAE204D4CA}" destId="{C799A5EB-CFB9-4691-9182-72B449F7DADE}" srcOrd="12" destOrd="0" presId="urn:microsoft.com/office/officeart/2008/layout/LinedList"/>
    <dgm:cxn modelId="{AD6D9334-9DF4-40C8-AEC2-6D167CE07EC7}" type="presParOf" srcId="{20373A25-AC07-4990-B1BB-4DBAE204D4CA}" destId="{558A0BA6-4E33-47FF-BC20-DAFA07CE9E88}" srcOrd="13" destOrd="0" presId="urn:microsoft.com/office/officeart/2008/layout/LinedList"/>
    <dgm:cxn modelId="{A045548C-B484-4818-9CBC-1B33CCFFECF1}" type="presParOf" srcId="{558A0BA6-4E33-47FF-BC20-DAFA07CE9E88}" destId="{24C03B65-F7F0-48C9-A3ED-45DF4328DD0E}" srcOrd="0" destOrd="0" presId="urn:microsoft.com/office/officeart/2008/layout/LinedList"/>
    <dgm:cxn modelId="{7BB47137-9FB8-403B-B1CC-E8EE47DBCC3B}" type="presParOf" srcId="{558A0BA6-4E33-47FF-BC20-DAFA07CE9E88}" destId="{DCF1A08C-D407-4E86-9E7A-E396CA547F04}" srcOrd="1" destOrd="0" presId="urn:microsoft.com/office/officeart/2008/layout/LinedList"/>
    <dgm:cxn modelId="{884D3654-3454-4D21-9951-8ED9CCB4E2BD}" type="presParOf" srcId="{558A0BA6-4E33-47FF-BC20-DAFA07CE9E88}" destId="{0B5B8F82-6764-4B31-BF8C-3150B09A47B3}" srcOrd="2" destOrd="0" presId="urn:microsoft.com/office/officeart/2008/layout/LinedList"/>
    <dgm:cxn modelId="{9C0A395C-F633-4233-87EC-906744427142}" type="presParOf" srcId="{20373A25-AC07-4990-B1BB-4DBAE204D4CA}" destId="{E9EBBB89-2BAF-4A51-88E9-EDA08B409EC7}" srcOrd="14" destOrd="0" presId="urn:microsoft.com/office/officeart/2008/layout/LinedList"/>
    <dgm:cxn modelId="{E9E3B36A-7565-48C0-8412-B2C6BBC1E973}" type="presParOf" srcId="{20373A25-AC07-4990-B1BB-4DBAE204D4CA}" destId="{04CAE0B3-184C-4CEB-9C2D-AB2A088D66C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31C041-FE43-465D-96FE-ED48A5F5A50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C46CB14-627F-436E-B48F-534434A0D0B5}">
      <dgm:prSet/>
      <dgm:spPr/>
      <dgm:t>
        <a:bodyPr/>
        <a:lstStyle/>
        <a:p>
          <a:pPr>
            <a:defRPr cap="all"/>
          </a:pPr>
          <a:r>
            <a:rPr lang="en-US"/>
            <a:t>Thank you</a:t>
          </a:r>
        </a:p>
      </dgm:t>
    </dgm:pt>
    <dgm:pt modelId="{D55C566F-96EB-4F3A-B9DF-8A436388D153}" type="parTrans" cxnId="{C868E249-5949-454F-8A43-E520F6E38EA4}">
      <dgm:prSet/>
      <dgm:spPr/>
      <dgm:t>
        <a:bodyPr/>
        <a:lstStyle/>
        <a:p>
          <a:endParaRPr lang="en-US"/>
        </a:p>
      </dgm:t>
    </dgm:pt>
    <dgm:pt modelId="{270FB52F-332B-411B-8113-26B2F78D1206}" type="sibTrans" cxnId="{C868E249-5949-454F-8A43-E520F6E38EA4}">
      <dgm:prSet/>
      <dgm:spPr/>
      <dgm:t>
        <a:bodyPr/>
        <a:lstStyle/>
        <a:p>
          <a:endParaRPr lang="en-US"/>
        </a:p>
      </dgm:t>
    </dgm:pt>
    <dgm:pt modelId="{30CC1FC4-A88F-46ED-94BE-BE21B81492A8}">
      <dgm:prSet/>
      <dgm:spPr/>
      <dgm:t>
        <a:bodyPr/>
        <a:lstStyle/>
        <a:p>
          <a:pPr>
            <a:defRPr cap="all"/>
          </a:pPr>
          <a:r>
            <a:rPr lang="en-US"/>
            <a:t>Any questions?</a:t>
          </a:r>
        </a:p>
      </dgm:t>
    </dgm:pt>
    <dgm:pt modelId="{102EEA04-A216-4292-98A4-D057102A1957}" type="parTrans" cxnId="{1DBA27C9-2336-4DE7-B6F4-AAF44D286A8B}">
      <dgm:prSet/>
      <dgm:spPr/>
      <dgm:t>
        <a:bodyPr/>
        <a:lstStyle/>
        <a:p>
          <a:endParaRPr lang="en-US"/>
        </a:p>
      </dgm:t>
    </dgm:pt>
    <dgm:pt modelId="{1FD675A0-1263-4FA3-B479-99FE040FC660}" type="sibTrans" cxnId="{1DBA27C9-2336-4DE7-B6F4-AAF44D286A8B}">
      <dgm:prSet/>
      <dgm:spPr/>
      <dgm:t>
        <a:bodyPr/>
        <a:lstStyle/>
        <a:p>
          <a:endParaRPr lang="en-US"/>
        </a:p>
      </dgm:t>
    </dgm:pt>
    <dgm:pt modelId="{1CC2CEC0-89F2-45C9-B0DD-109805355983}" type="pres">
      <dgm:prSet presAssocID="{F231C041-FE43-465D-96FE-ED48A5F5A50B}" presName="root" presStyleCnt="0">
        <dgm:presLayoutVars>
          <dgm:dir/>
          <dgm:resizeHandles val="exact"/>
        </dgm:presLayoutVars>
      </dgm:prSet>
      <dgm:spPr/>
    </dgm:pt>
    <dgm:pt modelId="{1CC12D03-2DB8-44EB-891D-30D9216BF7E3}" type="pres">
      <dgm:prSet presAssocID="{FC46CB14-627F-436E-B48F-534434A0D0B5}" presName="compNode" presStyleCnt="0"/>
      <dgm:spPr/>
    </dgm:pt>
    <dgm:pt modelId="{BDA4C497-5495-4C6C-B7B0-4E9DFEF10521}" type="pres">
      <dgm:prSet presAssocID="{FC46CB14-627F-436E-B48F-534434A0D0B5}" presName="iconBgRect" presStyleLbl="bgShp" presStyleIdx="0" presStyleCnt="2"/>
      <dgm:spPr/>
    </dgm:pt>
    <dgm:pt modelId="{5E1F33C3-B04E-4E05-A65D-64708D3FB253}" type="pres">
      <dgm:prSet presAssocID="{FC46CB14-627F-436E-B48F-534434A0D0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48E82F0-2EE7-4D12-97CE-E332FC88A8C9}" type="pres">
      <dgm:prSet presAssocID="{FC46CB14-627F-436E-B48F-534434A0D0B5}" presName="spaceRect" presStyleCnt="0"/>
      <dgm:spPr/>
    </dgm:pt>
    <dgm:pt modelId="{276834D7-FD24-48CC-BD41-6417C19423A3}" type="pres">
      <dgm:prSet presAssocID="{FC46CB14-627F-436E-B48F-534434A0D0B5}" presName="textRect" presStyleLbl="revTx" presStyleIdx="0" presStyleCnt="2">
        <dgm:presLayoutVars>
          <dgm:chMax val="1"/>
          <dgm:chPref val="1"/>
        </dgm:presLayoutVars>
      </dgm:prSet>
      <dgm:spPr/>
    </dgm:pt>
    <dgm:pt modelId="{82801735-4459-4543-9930-B63A5160138A}" type="pres">
      <dgm:prSet presAssocID="{270FB52F-332B-411B-8113-26B2F78D1206}" presName="sibTrans" presStyleCnt="0"/>
      <dgm:spPr/>
    </dgm:pt>
    <dgm:pt modelId="{019B5E7A-E8B6-425F-B4EE-B412038DF504}" type="pres">
      <dgm:prSet presAssocID="{30CC1FC4-A88F-46ED-94BE-BE21B81492A8}" presName="compNode" presStyleCnt="0"/>
      <dgm:spPr/>
    </dgm:pt>
    <dgm:pt modelId="{31AA06E0-E9C8-48E3-8369-419C2946DF6E}" type="pres">
      <dgm:prSet presAssocID="{30CC1FC4-A88F-46ED-94BE-BE21B81492A8}" presName="iconBgRect" presStyleLbl="bgShp" presStyleIdx="1" presStyleCnt="2"/>
      <dgm:spPr/>
    </dgm:pt>
    <dgm:pt modelId="{BA6D6655-FDD1-48F1-8D87-2D548920825F}" type="pres">
      <dgm:prSet presAssocID="{30CC1FC4-A88F-46ED-94BE-BE21B81492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4B743E0-5913-40F2-8A0C-EFF2F4C3CBA7}" type="pres">
      <dgm:prSet presAssocID="{30CC1FC4-A88F-46ED-94BE-BE21B81492A8}" presName="spaceRect" presStyleCnt="0"/>
      <dgm:spPr/>
    </dgm:pt>
    <dgm:pt modelId="{E1C94351-CF49-4164-98C9-150B6A10AD8C}" type="pres">
      <dgm:prSet presAssocID="{30CC1FC4-A88F-46ED-94BE-BE21B81492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71A015-174D-469B-A2B7-30BDA6251D2A}" type="presOf" srcId="{30CC1FC4-A88F-46ED-94BE-BE21B81492A8}" destId="{E1C94351-CF49-4164-98C9-150B6A10AD8C}" srcOrd="0" destOrd="0" presId="urn:microsoft.com/office/officeart/2018/5/layout/IconCircleLabelList"/>
    <dgm:cxn modelId="{C868E249-5949-454F-8A43-E520F6E38EA4}" srcId="{F231C041-FE43-465D-96FE-ED48A5F5A50B}" destId="{FC46CB14-627F-436E-B48F-534434A0D0B5}" srcOrd="0" destOrd="0" parTransId="{D55C566F-96EB-4F3A-B9DF-8A436388D153}" sibTransId="{270FB52F-332B-411B-8113-26B2F78D1206}"/>
    <dgm:cxn modelId="{20621977-CBBA-4439-B0DD-475B82749F4B}" type="presOf" srcId="{FC46CB14-627F-436E-B48F-534434A0D0B5}" destId="{276834D7-FD24-48CC-BD41-6417C19423A3}" srcOrd="0" destOrd="0" presId="urn:microsoft.com/office/officeart/2018/5/layout/IconCircleLabelList"/>
    <dgm:cxn modelId="{1DBA27C9-2336-4DE7-B6F4-AAF44D286A8B}" srcId="{F231C041-FE43-465D-96FE-ED48A5F5A50B}" destId="{30CC1FC4-A88F-46ED-94BE-BE21B81492A8}" srcOrd="1" destOrd="0" parTransId="{102EEA04-A216-4292-98A4-D057102A1957}" sibTransId="{1FD675A0-1263-4FA3-B479-99FE040FC660}"/>
    <dgm:cxn modelId="{3EB026DC-9932-4D36-B1C0-32AFCEB9F97E}" type="presOf" srcId="{F231C041-FE43-465D-96FE-ED48A5F5A50B}" destId="{1CC2CEC0-89F2-45C9-B0DD-109805355983}" srcOrd="0" destOrd="0" presId="urn:microsoft.com/office/officeart/2018/5/layout/IconCircleLabelList"/>
    <dgm:cxn modelId="{F051687A-580B-4A84-8159-4BAF50567411}" type="presParOf" srcId="{1CC2CEC0-89F2-45C9-B0DD-109805355983}" destId="{1CC12D03-2DB8-44EB-891D-30D9216BF7E3}" srcOrd="0" destOrd="0" presId="urn:microsoft.com/office/officeart/2018/5/layout/IconCircleLabelList"/>
    <dgm:cxn modelId="{529410A5-3819-45D6-A8F1-F914F2B36A1F}" type="presParOf" srcId="{1CC12D03-2DB8-44EB-891D-30D9216BF7E3}" destId="{BDA4C497-5495-4C6C-B7B0-4E9DFEF10521}" srcOrd="0" destOrd="0" presId="urn:microsoft.com/office/officeart/2018/5/layout/IconCircleLabelList"/>
    <dgm:cxn modelId="{5860F617-9DD1-4EE1-96C0-77320115282F}" type="presParOf" srcId="{1CC12D03-2DB8-44EB-891D-30D9216BF7E3}" destId="{5E1F33C3-B04E-4E05-A65D-64708D3FB253}" srcOrd="1" destOrd="0" presId="urn:microsoft.com/office/officeart/2018/5/layout/IconCircleLabelList"/>
    <dgm:cxn modelId="{740367E6-DEAC-4EFC-A443-4133C82CEF0D}" type="presParOf" srcId="{1CC12D03-2DB8-44EB-891D-30D9216BF7E3}" destId="{048E82F0-2EE7-4D12-97CE-E332FC88A8C9}" srcOrd="2" destOrd="0" presId="urn:microsoft.com/office/officeart/2018/5/layout/IconCircleLabelList"/>
    <dgm:cxn modelId="{7CEB4A9E-669A-4EF3-8CB5-5FFBEE80B13D}" type="presParOf" srcId="{1CC12D03-2DB8-44EB-891D-30D9216BF7E3}" destId="{276834D7-FD24-48CC-BD41-6417C19423A3}" srcOrd="3" destOrd="0" presId="urn:microsoft.com/office/officeart/2018/5/layout/IconCircleLabelList"/>
    <dgm:cxn modelId="{5FC57D25-A8F3-4BC9-A9AE-E93A17C46F8B}" type="presParOf" srcId="{1CC2CEC0-89F2-45C9-B0DD-109805355983}" destId="{82801735-4459-4543-9930-B63A5160138A}" srcOrd="1" destOrd="0" presId="urn:microsoft.com/office/officeart/2018/5/layout/IconCircleLabelList"/>
    <dgm:cxn modelId="{4D75A926-E769-4955-A469-1C346EF5FD71}" type="presParOf" srcId="{1CC2CEC0-89F2-45C9-B0DD-109805355983}" destId="{019B5E7A-E8B6-425F-B4EE-B412038DF504}" srcOrd="2" destOrd="0" presId="urn:microsoft.com/office/officeart/2018/5/layout/IconCircleLabelList"/>
    <dgm:cxn modelId="{E4BD7821-7F8A-477E-B148-ECDEBA11AC6F}" type="presParOf" srcId="{019B5E7A-E8B6-425F-B4EE-B412038DF504}" destId="{31AA06E0-E9C8-48E3-8369-419C2946DF6E}" srcOrd="0" destOrd="0" presId="urn:microsoft.com/office/officeart/2018/5/layout/IconCircleLabelList"/>
    <dgm:cxn modelId="{E9884D3B-3BC5-479E-B938-203D40B1130C}" type="presParOf" srcId="{019B5E7A-E8B6-425F-B4EE-B412038DF504}" destId="{BA6D6655-FDD1-48F1-8D87-2D548920825F}" srcOrd="1" destOrd="0" presId="urn:microsoft.com/office/officeart/2018/5/layout/IconCircleLabelList"/>
    <dgm:cxn modelId="{9992817B-406B-42A9-99ED-32E09A4F50EE}" type="presParOf" srcId="{019B5E7A-E8B6-425F-B4EE-B412038DF504}" destId="{F4B743E0-5913-40F2-8A0C-EFF2F4C3CBA7}" srcOrd="2" destOrd="0" presId="urn:microsoft.com/office/officeart/2018/5/layout/IconCircleLabelList"/>
    <dgm:cxn modelId="{2BB71090-D0CC-40FC-B3B1-87ACDAF08BEF}" type="presParOf" srcId="{019B5E7A-E8B6-425F-B4EE-B412038DF504}" destId="{E1C94351-CF49-4164-98C9-150B6A10AD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EA452-44FD-4273-98CF-85F93F6AF704}">
      <dsp:nvSpPr>
        <dsp:cNvPr id="0" name=""/>
        <dsp:cNvSpPr/>
      </dsp:nvSpPr>
      <dsp:spPr>
        <a:xfrm>
          <a:off x="2121217" y="2188"/>
          <a:ext cx="2386369" cy="956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Introduction</a:t>
          </a:r>
        </a:p>
      </dsp:txBody>
      <dsp:txXfrm>
        <a:off x="2167923" y="48894"/>
        <a:ext cx="2292957" cy="863358"/>
      </dsp:txXfrm>
    </dsp:sp>
    <dsp:sp modelId="{44195B2B-EB84-4B7E-ACF6-637B3F29199D}">
      <dsp:nvSpPr>
        <dsp:cNvPr id="0" name=""/>
        <dsp:cNvSpPr/>
      </dsp:nvSpPr>
      <dsp:spPr>
        <a:xfrm>
          <a:off x="2121217" y="1006796"/>
          <a:ext cx="2386369" cy="956770"/>
        </a:xfrm>
        <a:prstGeom prst="roundRect">
          <a:avLst/>
        </a:prstGeom>
        <a:solidFill>
          <a:schemeClr val="accent2">
            <a:hueOff val="-358396"/>
            <a:satOff val="-8636"/>
            <a:lumOff val="-519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</a:t>
          </a:r>
        </a:p>
      </dsp:txBody>
      <dsp:txXfrm>
        <a:off x="2167923" y="1053502"/>
        <a:ext cx="2292957" cy="863358"/>
      </dsp:txXfrm>
    </dsp:sp>
    <dsp:sp modelId="{B2DB37D3-CAC8-4635-815A-55F6CA6090BF}">
      <dsp:nvSpPr>
        <dsp:cNvPr id="0" name=""/>
        <dsp:cNvSpPr/>
      </dsp:nvSpPr>
      <dsp:spPr>
        <a:xfrm>
          <a:off x="2121217" y="2011405"/>
          <a:ext cx="2386369" cy="956770"/>
        </a:xfrm>
        <a:prstGeom prst="roundRect">
          <a:avLst/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Methods</a:t>
          </a:r>
        </a:p>
      </dsp:txBody>
      <dsp:txXfrm>
        <a:off x="2167923" y="2058111"/>
        <a:ext cx="2292957" cy="863358"/>
      </dsp:txXfrm>
    </dsp:sp>
    <dsp:sp modelId="{27AA19A6-BEDB-4FCE-8C58-5ADE58C7AF3F}">
      <dsp:nvSpPr>
        <dsp:cNvPr id="0" name=""/>
        <dsp:cNvSpPr/>
      </dsp:nvSpPr>
      <dsp:spPr>
        <a:xfrm>
          <a:off x="2121217" y="3016014"/>
          <a:ext cx="2386369" cy="956770"/>
        </a:xfrm>
        <a:prstGeom prst="roundRect">
          <a:avLst/>
        </a:prstGeom>
        <a:solidFill>
          <a:schemeClr val="accent2">
            <a:hueOff val="-1075187"/>
            <a:satOff val="-25908"/>
            <a:lumOff val="-1558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Results</a:t>
          </a:r>
        </a:p>
      </dsp:txBody>
      <dsp:txXfrm>
        <a:off x="2167923" y="3062720"/>
        <a:ext cx="2292957" cy="863358"/>
      </dsp:txXfrm>
    </dsp:sp>
    <dsp:sp modelId="{CE7B2389-058B-4EC1-B9A3-73F8ED107C36}">
      <dsp:nvSpPr>
        <dsp:cNvPr id="0" name=""/>
        <dsp:cNvSpPr/>
      </dsp:nvSpPr>
      <dsp:spPr>
        <a:xfrm>
          <a:off x="2121217" y="4020622"/>
          <a:ext cx="2386369" cy="956770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</a:t>
          </a:r>
        </a:p>
      </dsp:txBody>
      <dsp:txXfrm>
        <a:off x="2167923" y="4067328"/>
        <a:ext cx="2292957" cy="863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E79BC-AF01-4C84-9996-A8493EE19A87}">
      <dsp:nvSpPr>
        <dsp:cNvPr id="0" name=""/>
        <dsp:cNvSpPr/>
      </dsp:nvSpPr>
      <dsp:spPr>
        <a:xfrm>
          <a:off x="0" y="282284"/>
          <a:ext cx="884787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694" tIns="354076" rIns="6866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0" y="282284"/>
        <a:ext cx="8847877" cy="428400"/>
      </dsp:txXfrm>
    </dsp:sp>
    <dsp:sp modelId="{3E76230C-B116-40BA-86F5-0C752BEB79EA}">
      <dsp:nvSpPr>
        <dsp:cNvPr id="0" name=""/>
        <dsp:cNvSpPr/>
      </dsp:nvSpPr>
      <dsp:spPr>
        <a:xfrm>
          <a:off x="442393" y="31364"/>
          <a:ext cx="619351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100" tIns="0" rIns="2341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proc </a:t>
          </a:r>
          <a:r>
            <a:rPr lang="en-US" sz="1700" kern="1200" dirty="0" err="1"/>
            <a:t>lifetest</a:t>
          </a:r>
          <a:r>
            <a:rPr lang="en-US" sz="1700" kern="1200" dirty="0"/>
            <a:t>-Survival Plot</a:t>
          </a:r>
        </a:p>
      </dsp:txBody>
      <dsp:txXfrm>
        <a:off x="466891" y="55862"/>
        <a:ext cx="6144517" cy="452844"/>
      </dsp:txXfrm>
    </dsp:sp>
    <dsp:sp modelId="{24F66228-B6EE-48F3-A30F-A0A00E05AF8F}">
      <dsp:nvSpPr>
        <dsp:cNvPr id="0" name=""/>
        <dsp:cNvSpPr/>
      </dsp:nvSpPr>
      <dsp:spPr>
        <a:xfrm>
          <a:off x="0" y="1053404"/>
          <a:ext cx="8847877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694" tIns="354076" rIns="6866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fit a parametric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 assumption by using </a:t>
          </a:r>
          <a:r>
            <a:rPr lang="en-US" sz="1700" kern="1200" dirty="0" err="1"/>
            <a:t>ProbPlot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Compare models with different distribution</a:t>
          </a:r>
        </a:p>
      </dsp:txBody>
      <dsp:txXfrm>
        <a:off x="0" y="1053404"/>
        <a:ext cx="8847877" cy="1231650"/>
      </dsp:txXfrm>
    </dsp:sp>
    <dsp:sp modelId="{95A44995-041D-4D6D-8E98-3DCAE53F29F6}">
      <dsp:nvSpPr>
        <dsp:cNvPr id="0" name=""/>
        <dsp:cNvSpPr/>
      </dsp:nvSpPr>
      <dsp:spPr>
        <a:xfrm>
          <a:off x="442393" y="802484"/>
          <a:ext cx="6193513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100" tIns="0" rIns="2341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proc </a:t>
          </a:r>
          <a:r>
            <a:rPr lang="en-US" sz="1700" kern="1200" dirty="0" err="1"/>
            <a:t>lifereg</a:t>
          </a:r>
          <a:r>
            <a:rPr lang="en-US" sz="1700" kern="1200" dirty="0"/>
            <a:t>-Parametric Regression Models</a:t>
          </a:r>
        </a:p>
      </dsp:txBody>
      <dsp:txXfrm>
        <a:off x="466891" y="826982"/>
        <a:ext cx="6144517" cy="452844"/>
      </dsp:txXfrm>
    </dsp:sp>
    <dsp:sp modelId="{1CAA6235-B0BD-4043-A840-0E14845B4273}">
      <dsp:nvSpPr>
        <dsp:cNvPr id="0" name=""/>
        <dsp:cNvSpPr/>
      </dsp:nvSpPr>
      <dsp:spPr>
        <a:xfrm>
          <a:off x="0" y="2627774"/>
          <a:ext cx="8847877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694" tIns="354076" rIns="6866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Fit a semi-parametric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 assumption by using ‘assess </a:t>
          </a:r>
          <a:r>
            <a:rPr lang="en-US" sz="1700" kern="1200" dirty="0" err="1"/>
            <a:t>ph</a:t>
          </a:r>
          <a:r>
            <a:rPr lang="en-US" sz="1700" kern="1200" dirty="0"/>
            <a:t>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if transformation needed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Stepwise selection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if stratified model will be better</a:t>
          </a:r>
        </a:p>
      </dsp:txBody>
      <dsp:txXfrm>
        <a:off x="0" y="2627774"/>
        <a:ext cx="8847877" cy="1767150"/>
      </dsp:txXfrm>
    </dsp:sp>
    <dsp:sp modelId="{73A1AC7C-40A9-432E-902A-FE4AB182E789}">
      <dsp:nvSpPr>
        <dsp:cNvPr id="0" name=""/>
        <dsp:cNvSpPr/>
      </dsp:nvSpPr>
      <dsp:spPr>
        <a:xfrm>
          <a:off x="442393" y="2376854"/>
          <a:ext cx="6193513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100" tIns="0" rIns="2341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proc </a:t>
          </a:r>
          <a:r>
            <a:rPr lang="en-US" sz="1700" kern="1200" dirty="0" err="1"/>
            <a:t>phreg</a:t>
          </a:r>
          <a:r>
            <a:rPr lang="en-US" sz="1700" kern="1200" dirty="0"/>
            <a:t>-Cox Proportional Hazards Regression</a:t>
          </a:r>
        </a:p>
      </dsp:txBody>
      <dsp:txXfrm>
        <a:off x="466891" y="2401352"/>
        <a:ext cx="6144517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3A0E7-0470-4EE8-8F0B-16E663C151FC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170E0-0171-4819-B5B9-5DF7EF67B3DD}">
      <dsp:nvSpPr>
        <dsp:cNvPr id="0" name=""/>
        <dsp:cNvSpPr/>
      </dsp:nvSpPr>
      <dsp:spPr>
        <a:xfrm>
          <a:off x="0" y="0"/>
          <a:ext cx="1719262" cy="194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From lifetest result:</a:t>
          </a:r>
        </a:p>
      </dsp:txBody>
      <dsp:txXfrm>
        <a:off x="0" y="0"/>
        <a:ext cx="1719262" cy="1940718"/>
      </dsp:txXfrm>
    </dsp:sp>
    <dsp:sp modelId="{20C65B56-7F08-41E8-A2D1-7F66AB77082B}">
      <dsp:nvSpPr>
        <dsp:cNvPr id="0" name=""/>
        <dsp:cNvSpPr/>
      </dsp:nvSpPr>
      <dsp:spPr>
        <a:xfrm>
          <a:off x="1848207" y="30323"/>
          <a:ext cx="6748104" cy="60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Marriage status are not influence the cancer.</a:t>
          </a:r>
        </a:p>
      </dsp:txBody>
      <dsp:txXfrm>
        <a:off x="1848207" y="30323"/>
        <a:ext cx="6748104" cy="606474"/>
      </dsp:txXfrm>
    </dsp:sp>
    <dsp:sp modelId="{86BCD17D-6C1D-40C2-816F-8F90CEB4E7D2}">
      <dsp:nvSpPr>
        <dsp:cNvPr id="0" name=""/>
        <dsp:cNvSpPr/>
      </dsp:nvSpPr>
      <dsp:spPr>
        <a:xfrm>
          <a:off x="1719262" y="636798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59315-2350-4454-B64C-6F1DA96359B7}">
      <dsp:nvSpPr>
        <dsp:cNvPr id="0" name=""/>
        <dsp:cNvSpPr/>
      </dsp:nvSpPr>
      <dsp:spPr>
        <a:xfrm>
          <a:off x="1848207" y="667121"/>
          <a:ext cx="6748104" cy="60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 side has significant different to left side and right side.</a:t>
          </a:r>
        </a:p>
      </dsp:txBody>
      <dsp:txXfrm>
        <a:off x="1848207" y="667121"/>
        <a:ext cx="6748104" cy="606474"/>
      </dsp:txXfrm>
    </dsp:sp>
    <dsp:sp modelId="{73493E26-7DB5-4AC4-8150-75FB7617C21B}">
      <dsp:nvSpPr>
        <dsp:cNvPr id="0" name=""/>
        <dsp:cNvSpPr/>
      </dsp:nvSpPr>
      <dsp:spPr>
        <a:xfrm>
          <a:off x="1719262" y="1273596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50F50-2F74-412D-9F9D-0C4AE341F18E}">
      <dsp:nvSpPr>
        <dsp:cNvPr id="0" name=""/>
        <dsp:cNvSpPr/>
      </dsp:nvSpPr>
      <dsp:spPr>
        <a:xfrm>
          <a:off x="1848207" y="1303920"/>
          <a:ext cx="6748104" cy="60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White and Black are significantly different to each other but has no difference to other type of race.</a:t>
          </a:r>
        </a:p>
      </dsp:txBody>
      <dsp:txXfrm>
        <a:off x="1848207" y="1303920"/>
        <a:ext cx="6748104" cy="606474"/>
      </dsp:txXfrm>
    </dsp:sp>
    <dsp:sp modelId="{4A6B68AB-3A26-414A-A9DB-549749044718}">
      <dsp:nvSpPr>
        <dsp:cNvPr id="0" name=""/>
        <dsp:cNvSpPr/>
      </dsp:nvSpPr>
      <dsp:spPr>
        <a:xfrm>
          <a:off x="1719262" y="1910394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B10E-8BAB-440A-B6DB-DA1DA9D6B585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51D3-AE53-4946-8044-D2979E0F104B}">
      <dsp:nvSpPr>
        <dsp:cNvPr id="0" name=""/>
        <dsp:cNvSpPr/>
      </dsp:nvSpPr>
      <dsp:spPr>
        <a:xfrm>
          <a:off x="0" y="1940718"/>
          <a:ext cx="1719262" cy="194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From phreg result:</a:t>
          </a:r>
        </a:p>
      </dsp:txBody>
      <dsp:txXfrm>
        <a:off x="0" y="1940718"/>
        <a:ext cx="1719262" cy="1940718"/>
      </dsp:txXfrm>
    </dsp:sp>
    <dsp:sp modelId="{6F217419-B79A-4BB4-8635-AB503BD2DEBB}">
      <dsp:nvSpPr>
        <dsp:cNvPr id="0" name=""/>
        <dsp:cNvSpPr/>
      </dsp:nvSpPr>
      <dsp:spPr>
        <a:xfrm>
          <a:off x="1848207" y="1959007"/>
          <a:ext cx="6748104" cy="36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 assumption seem hold.</a:t>
          </a:r>
        </a:p>
      </dsp:txBody>
      <dsp:txXfrm>
        <a:off x="1848207" y="1959007"/>
        <a:ext cx="6748104" cy="365779"/>
      </dsp:txXfrm>
    </dsp:sp>
    <dsp:sp modelId="{03541FB2-9F4D-4BE7-895F-37CD3E5E447E}">
      <dsp:nvSpPr>
        <dsp:cNvPr id="0" name=""/>
        <dsp:cNvSpPr/>
      </dsp:nvSpPr>
      <dsp:spPr>
        <a:xfrm>
          <a:off x="1719262" y="2324787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4CD47-0848-4F88-92EE-6CE4531578BE}">
      <dsp:nvSpPr>
        <dsp:cNvPr id="0" name=""/>
        <dsp:cNvSpPr/>
      </dsp:nvSpPr>
      <dsp:spPr>
        <a:xfrm>
          <a:off x="1848207" y="2343076"/>
          <a:ext cx="6748104" cy="36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 transformation on age and side.</a:t>
          </a:r>
        </a:p>
      </dsp:txBody>
      <dsp:txXfrm>
        <a:off x="1848207" y="2343076"/>
        <a:ext cx="6748104" cy="365779"/>
      </dsp:txXfrm>
    </dsp:sp>
    <dsp:sp modelId="{A888580B-04F3-49B7-8A28-F087688FB03C}">
      <dsp:nvSpPr>
        <dsp:cNvPr id="0" name=""/>
        <dsp:cNvSpPr/>
      </dsp:nvSpPr>
      <dsp:spPr>
        <a:xfrm>
          <a:off x="1719262" y="2708856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A322-C4B7-4BB5-9BFC-98F9E304F79B}">
      <dsp:nvSpPr>
        <dsp:cNvPr id="0" name=""/>
        <dsp:cNvSpPr/>
      </dsp:nvSpPr>
      <dsp:spPr>
        <a:xfrm>
          <a:off x="1848207" y="2727145"/>
          <a:ext cx="6748104" cy="36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Logsize*extension need to include.</a:t>
          </a:r>
        </a:p>
      </dsp:txBody>
      <dsp:txXfrm>
        <a:off x="1848207" y="2727145"/>
        <a:ext cx="6748104" cy="365779"/>
      </dsp:txXfrm>
    </dsp:sp>
    <dsp:sp modelId="{3A18D3D0-7F8E-4793-8F24-344FD48237B9}">
      <dsp:nvSpPr>
        <dsp:cNvPr id="0" name=""/>
        <dsp:cNvSpPr/>
      </dsp:nvSpPr>
      <dsp:spPr>
        <a:xfrm>
          <a:off x="1719262" y="3092925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0B0CB-240E-4434-9E24-7208989C94AB}">
      <dsp:nvSpPr>
        <dsp:cNvPr id="0" name=""/>
        <dsp:cNvSpPr/>
      </dsp:nvSpPr>
      <dsp:spPr>
        <a:xfrm>
          <a:off x="1848207" y="3111214"/>
          <a:ext cx="6748104" cy="36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outlier.</a:t>
          </a:r>
        </a:p>
      </dsp:txBody>
      <dsp:txXfrm>
        <a:off x="1848207" y="3111214"/>
        <a:ext cx="6748104" cy="365779"/>
      </dsp:txXfrm>
    </dsp:sp>
    <dsp:sp modelId="{D7D9C1A4-A80A-402B-86A0-52182C29F354}">
      <dsp:nvSpPr>
        <dsp:cNvPr id="0" name=""/>
        <dsp:cNvSpPr/>
      </dsp:nvSpPr>
      <dsp:spPr>
        <a:xfrm>
          <a:off x="1719262" y="3476994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1A08C-D407-4E86-9E7A-E396CA547F04}">
      <dsp:nvSpPr>
        <dsp:cNvPr id="0" name=""/>
        <dsp:cNvSpPr/>
      </dsp:nvSpPr>
      <dsp:spPr>
        <a:xfrm>
          <a:off x="1848207" y="3495283"/>
          <a:ext cx="6748104" cy="36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need for stratified model.</a:t>
          </a:r>
        </a:p>
      </dsp:txBody>
      <dsp:txXfrm>
        <a:off x="1848207" y="3495283"/>
        <a:ext cx="6748104" cy="365779"/>
      </dsp:txXfrm>
    </dsp:sp>
    <dsp:sp modelId="{E9EBBB89-2BAF-4A51-88E9-EDA08B409EC7}">
      <dsp:nvSpPr>
        <dsp:cNvPr id="0" name=""/>
        <dsp:cNvSpPr/>
      </dsp:nvSpPr>
      <dsp:spPr>
        <a:xfrm>
          <a:off x="1719262" y="3861063"/>
          <a:ext cx="68770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4C497-5495-4C6C-B7B0-4E9DFEF10521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1F33C3-B04E-4E05-A65D-64708D3FB253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834D7-FD24-48CC-BD41-6417C19423A3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Thank you</a:t>
          </a:r>
        </a:p>
      </dsp:txBody>
      <dsp:txXfrm>
        <a:off x="894066" y="3126741"/>
        <a:ext cx="3600000" cy="720000"/>
      </dsp:txXfrm>
    </dsp:sp>
    <dsp:sp modelId="{31AA06E0-E9C8-48E3-8369-419C2946DF6E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6D6655-FDD1-48F1-8D87-2D548920825F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C94351-CF49-4164-98C9-150B6A10AD8C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Any questions?</a:t>
          </a:r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8B57B-F7D0-4177-8124-56D26C5A0D3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C0347-7224-4959-B8DA-4A9425F6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B5D8-30E7-4851-98B1-1BBF74E1075C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C4F-22C3-4423-B554-7350A9D779C2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959-2E7F-4B15-BB18-80D0DAFC0B53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2C35-56AA-4953-9C11-172C0E67ABB1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1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92-F9C3-4BFB-9F2A-C5A0216EF31E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81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82D-6B75-43EF-8B7E-0274B3D4A92C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4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612-9A21-4FC2-8E22-B235F2ED518D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B7A-CFFA-4C0C-B6FB-DFCCB623FB2F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4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1BD4-52AC-4D0D-9399-8BC01B73AEA1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C06A-863A-4729-B5D4-390C9598B65B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5334-5BF3-41CC-BC7C-E1254E51F772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B9AD-10CA-4989-A4C4-15282C0A8992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4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63BB-21C3-482A-8053-65B758C63545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5F8-2363-42CE-A43C-299442ADE8F7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D8E-D87E-4DA9-A2C3-A23122E47737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584-1431-41DE-B4E6-7F839DB2F9C8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4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6EB3-1D2D-4271-8DF4-D03AB4C3797F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er.cancer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262CFC-3205-4251-8D05-E6F1FFB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Survival Analysis based on Respiratory Cancer in Atlanta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BD26D2-3F3B-4F1E-913D-98093FC5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7"/>
            <a:ext cx="6112077" cy="21901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Zheran (Rachel) Wang</a:t>
            </a:r>
          </a:p>
          <a:p>
            <a:pPr algn="l"/>
            <a:r>
              <a:rPr lang="en-US" b="1" dirty="0"/>
              <a:t>Department of Mathematics and Statistics</a:t>
            </a:r>
          </a:p>
          <a:p>
            <a:pPr algn="l"/>
            <a:r>
              <a:rPr lang="en-US" b="1" dirty="0"/>
              <a:t> Auburn University</a:t>
            </a:r>
          </a:p>
          <a:p>
            <a:pPr algn="l"/>
            <a:r>
              <a:rPr lang="en-US" b="1" dirty="0"/>
              <a:t>Dec. 4</a:t>
            </a:r>
            <a:r>
              <a:rPr lang="en-US" b="1" baseline="30000" dirty="0"/>
              <a:t>th</a:t>
            </a:r>
            <a:r>
              <a:rPr lang="en-US" b="1" dirty="0"/>
              <a:t> 2018</a:t>
            </a:r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1E1BA-26CC-4E96-9E4D-850368EE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4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957-53C9-466C-A605-059E25BF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443"/>
            <a:ext cx="6327557" cy="432744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Survival Plot with Different Group-more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E3317-2FFE-4500-9EC8-FD0392E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1300"/>
            <a:ext cx="5933201" cy="4407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35066-CC35-4E5D-89A2-33C833AC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0" y="451513"/>
            <a:ext cx="5883094" cy="43868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184E-A142-4092-93A6-847D159D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BC2D-60C2-4444-A92A-34979E95FF04}"/>
              </a:ext>
            </a:extLst>
          </p:cNvPr>
          <p:cNvSpPr txBox="1"/>
          <p:nvPr/>
        </p:nvSpPr>
        <p:spPr>
          <a:xfrm>
            <a:off x="0" y="4944862"/>
            <a:ext cx="5805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race, white and black are clearly separate.</a:t>
            </a:r>
          </a:p>
          <a:p>
            <a:r>
              <a:rPr lang="en-US" dirty="0"/>
              <a:t>Other race is overlapped with both black and white.</a:t>
            </a:r>
          </a:p>
          <a:p>
            <a:r>
              <a:rPr lang="en-US" dirty="0"/>
              <a:t>Will use Race=white as the 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01C46-6492-4867-A8D3-080DB5DBA2E9}"/>
              </a:ext>
            </a:extLst>
          </p:cNvPr>
          <p:cNvSpPr txBox="1"/>
          <p:nvPr/>
        </p:nvSpPr>
        <p:spPr>
          <a:xfrm>
            <a:off x="5971749" y="4944862"/>
            <a:ext cx="5805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side, no side with lift and right sides are clearly separate.</a:t>
            </a:r>
          </a:p>
          <a:p>
            <a:r>
              <a:rPr lang="en-US" dirty="0"/>
              <a:t>Left side and right side are overlapped.</a:t>
            </a:r>
          </a:p>
          <a:p>
            <a:r>
              <a:rPr lang="en-US" dirty="0"/>
              <a:t>Will use Side=left as the baseline </a:t>
            </a:r>
          </a:p>
        </p:txBody>
      </p:sp>
    </p:spTree>
    <p:extLst>
      <p:ext uri="{BB962C8B-B14F-4D97-AF65-F5344CB8AC3E}">
        <p14:creationId xmlns:p14="http://schemas.microsoft.com/office/powerpoint/2010/main" val="238440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24833-36C5-4BF4-AF07-BDB09BB4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err="1"/>
              <a:t>Lifereg</a:t>
            </a:r>
            <a:r>
              <a:rPr lang="en-US" dirty="0"/>
              <a:t>-Result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7764-DB54-4F14-B033-B83C9DAB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D392E12-9C19-4EB9-B0D9-E97F7DB6B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495668"/>
              </p:ext>
            </p:extLst>
          </p:nvPr>
        </p:nvGraphicFramePr>
        <p:xfrm>
          <a:off x="618065" y="2228323"/>
          <a:ext cx="9618136" cy="356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013">
                  <a:extLst>
                    <a:ext uri="{9D8B030D-6E8A-4147-A177-3AD203B41FA5}">
                      <a16:colId xmlns:a16="http://schemas.microsoft.com/office/drawing/2014/main" val="2769427970"/>
                    </a:ext>
                  </a:extLst>
                </a:gridCol>
                <a:gridCol w="3316323">
                  <a:extLst>
                    <a:ext uri="{9D8B030D-6E8A-4147-A177-3AD203B41FA5}">
                      <a16:colId xmlns:a16="http://schemas.microsoft.com/office/drawing/2014/main" val="155109604"/>
                    </a:ext>
                  </a:extLst>
                </a:gridCol>
                <a:gridCol w="1960900">
                  <a:extLst>
                    <a:ext uri="{9D8B030D-6E8A-4147-A177-3AD203B41FA5}">
                      <a16:colId xmlns:a16="http://schemas.microsoft.com/office/drawing/2014/main" val="2428710442"/>
                    </a:ext>
                  </a:extLst>
                </a:gridCol>
                <a:gridCol w="1960900">
                  <a:extLst>
                    <a:ext uri="{9D8B030D-6E8A-4147-A177-3AD203B41FA5}">
                      <a16:colId xmlns:a16="http://schemas.microsoft.com/office/drawing/2014/main" val="2336759265"/>
                    </a:ext>
                  </a:extLst>
                </a:gridCol>
              </a:tblGrid>
              <a:tr h="594959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 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-2 Log Likelihood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AIC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BIC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extLst>
                  <a:ext uri="{0D108BD9-81ED-4DB2-BD59-A6C34878D82A}">
                    <a16:rowId xmlns:a16="http://schemas.microsoft.com/office/drawing/2014/main" val="617049388"/>
                  </a:ext>
                </a:extLst>
              </a:tr>
              <a:tr h="594959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Weibull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180375.56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18059.56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18139.17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extLst>
                  <a:ext uri="{0D108BD9-81ED-4DB2-BD59-A6C34878D82A}">
                    <a16:rowId xmlns:a16="http://schemas.microsoft.com/office/drawing/2014/main" val="2559055780"/>
                  </a:ext>
                </a:extLst>
              </a:tr>
              <a:tr h="594959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Exponential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18770.58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18792.58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18865.56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extLst>
                  <a:ext uri="{0D108BD9-81ED-4DB2-BD59-A6C34878D82A}">
                    <a16:rowId xmlns:a16="http://schemas.microsoft.com/office/drawing/2014/main" val="950180090"/>
                  </a:ext>
                </a:extLst>
              </a:tr>
              <a:tr h="594959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Gamma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17139.19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17165.19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17251.44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extLst>
                  <a:ext uri="{0D108BD9-81ED-4DB2-BD59-A6C34878D82A}">
                    <a16:rowId xmlns:a16="http://schemas.microsoft.com/office/drawing/2014/main" val="2028713131"/>
                  </a:ext>
                </a:extLst>
              </a:tr>
              <a:tr h="594959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Lognormal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17211.32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17235.32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17314.93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extLst>
                  <a:ext uri="{0D108BD9-81ED-4DB2-BD59-A6C34878D82A}">
                    <a16:rowId xmlns:a16="http://schemas.microsoft.com/office/drawing/2014/main" val="4209820266"/>
                  </a:ext>
                </a:extLst>
              </a:tr>
              <a:tr h="594959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Log logistic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17246.16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17270.16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17349.77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401" marR="21401" marT="21401" marB="0" anchor="b"/>
                </a:tc>
                <a:extLst>
                  <a:ext uri="{0D108BD9-81ED-4DB2-BD59-A6C34878D82A}">
                    <a16:rowId xmlns:a16="http://schemas.microsoft.com/office/drawing/2014/main" val="89465317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81E997-53DB-4297-B886-5CE723B4A139}"/>
              </a:ext>
            </a:extLst>
          </p:cNvPr>
          <p:cNvSpPr/>
          <p:nvPr/>
        </p:nvSpPr>
        <p:spPr>
          <a:xfrm rot="10800000">
            <a:off x="10352966" y="4114852"/>
            <a:ext cx="861134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8F5-C237-4E29-B113-27F485F1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/>
              <a:t>Lifetreg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4E88-16C8-4FAB-8D69-212B6C94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DFD66-7771-450C-A074-29D7899A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1" y="1438274"/>
            <a:ext cx="6965993" cy="5172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952FE-EF8E-4155-9D4F-FF7C2C2E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52" y="2627684"/>
            <a:ext cx="3119923" cy="26899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982DAEE-24AA-4423-A087-991F6386FD6E}"/>
              </a:ext>
            </a:extLst>
          </p:cNvPr>
          <p:cNvSpPr/>
          <p:nvPr/>
        </p:nvSpPr>
        <p:spPr>
          <a:xfrm>
            <a:off x="7410450" y="4000500"/>
            <a:ext cx="3400425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456-944F-49BF-9878-0D5FC32A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Lifereg</a:t>
            </a:r>
            <a:r>
              <a:rPr lang="en-US" dirty="0"/>
              <a:t>-Result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118FA-7800-4978-902D-B0985607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07" y="3762375"/>
            <a:ext cx="3382147" cy="259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0F0F2-F7C4-4349-8CE4-93F37FA5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08" y="1136022"/>
            <a:ext cx="3382146" cy="2553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E92C7-9859-450D-9817-F721640CB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795" y="1840824"/>
            <a:ext cx="5002205" cy="377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BEA28-740C-476A-8FAD-31BDE20A5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31" y="1136022"/>
            <a:ext cx="3382147" cy="2545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59DF-8F8D-41F5-A043-E9BFE48E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1A273-125D-4BFE-B7AB-BAF335D97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61" y="3752851"/>
            <a:ext cx="3382147" cy="26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34B7-5D7E-41EF-B627-AE578092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CA0D-C714-4BB0-B5F1-1183EBA1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B030C-91B2-4C7B-A29B-D24DE9C9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47" y="2068549"/>
            <a:ext cx="2931169" cy="3370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D1E10-04D0-4626-9972-7C530B6D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76320"/>
            <a:ext cx="6776798" cy="42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9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B2DC-1C41-4DF0-A49A-3D6CE6AA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4C3E-BD3B-4FCD-9DAC-AF289D46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74C77-74B5-4F57-8681-A8DE8642FC39}"/>
              </a:ext>
            </a:extLst>
          </p:cNvPr>
          <p:cNvSpPr txBox="1"/>
          <p:nvPr/>
        </p:nvSpPr>
        <p:spPr>
          <a:xfrm>
            <a:off x="3230321" y="1155091"/>
            <a:ext cx="314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Cox-Snell Residual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EC2D4-0E94-42A9-A8BD-A00C3589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29" y="1619250"/>
            <a:ext cx="69342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D42B-31C5-4F71-A612-E035E8B0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249203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846C9-77EE-4660-8C4D-C398FFBE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671" y="630458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C67AE-6AA7-4BD8-A2F6-4916E678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799" y="3385300"/>
            <a:ext cx="4489201" cy="3388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3DDD99-7F4D-477A-B9D0-CA53794E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99" y="22633"/>
            <a:ext cx="4463401" cy="3356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53223-5DA4-4E66-BDBE-D564A2B6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98" y="3430567"/>
            <a:ext cx="4489201" cy="3336801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9A831C8-67B7-4383-B90E-111B05402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39397" y="22633"/>
            <a:ext cx="4463401" cy="3362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3803E6-2175-4305-B522-778140951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97" y="1191701"/>
            <a:ext cx="4277593" cy="41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4422-9B92-41D0-9B4B-92CAFCED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8E4A-5AE9-4AA7-B86A-A007253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D62DA-7E4C-41B7-8E89-5F0AE2275F24}"/>
              </a:ext>
            </a:extLst>
          </p:cNvPr>
          <p:cNvSpPr txBox="1"/>
          <p:nvPr/>
        </p:nvSpPr>
        <p:spPr>
          <a:xfrm>
            <a:off x="597435" y="660400"/>
            <a:ext cx="44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 on size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6A793A4-B983-4D84-B266-D100B907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9732"/>
            <a:ext cx="5632704" cy="4243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760D3-BD1F-4B74-81C1-3DB2C0D2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25" y="5368925"/>
            <a:ext cx="4874723" cy="934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CEA427-1749-40F9-A51B-311CDAC9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04" y="1029730"/>
            <a:ext cx="6272251" cy="42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4422-9B92-41D0-9B4B-92CAFCED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8E4A-5AE9-4AA7-B86A-A007253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D62DA-7E4C-41B7-8E89-5F0AE2275F24}"/>
              </a:ext>
            </a:extLst>
          </p:cNvPr>
          <p:cNvSpPr txBox="1"/>
          <p:nvPr/>
        </p:nvSpPr>
        <p:spPr>
          <a:xfrm>
            <a:off x="677334" y="799083"/>
            <a:ext cx="44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 on number of nodes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B4242-4EDC-4517-A526-81B25606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5" y="1088516"/>
            <a:ext cx="5981719" cy="4497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13655-FDC3-4C30-A108-AF5E726F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65" y="1079397"/>
            <a:ext cx="6108455" cy="4507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9D9AB-DA82-4840-9A98-A428B33F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338" y="5803567"/>
            <a:ext cx="4634241" cy="8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4422-9B92-41D0-9B4B-92CAFCED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8E4A-5AE9-4AA7-B86A-A007253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D62DA-7E4C-41B7-8E89-5F0AE2275F24}"/>
              </a:ext>
            </a:extLst>
          </p:cNvPr>
          <p:cNvSpPr txBox="1"/>
          <p:nvPr/>
        </p:nvSpPr>
        <p:spPr>
          <a:xfrm>
            <a:off x="597435" y="660400"/>
            <a:ext cx="44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 on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2F5AD-6C3B-4FF7-9CB7-FE1B3125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733"/>
            <a:ext cx="6096000" cy="4417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CA2C52-7161-4F4C-A156-8D094C4F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97" y="993527"/>
            <a:ext cx="6193903" cy="4488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081F2-E52D-4D10-AC80-AD61290AF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39" y="5622016"/>
            <a:ext cx="4544322" cy="8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2293-9865-4A93-9F16-77E4318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Content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A5D3-EEEE-418E-A39F-CEEF4D67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8D3845-FB89-44F0-85A0-38669B7B1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82893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50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4422-9B92-41D0-9B4B-92CAFCED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8E4A-5AE9-4AA7-B86A-A007253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D62DA-7E4C-41B7-8E89-5F0AE2275F24}"/>
              </a:ext>
            </a:extLst>
          </p:cNvPr>
          <p:cNvSpPr txBox="1"/>
          <p:nvPr/>
        </p:nvSpPr>
        <p:spPr>
          <a:xfrm>
            <a:off x="517536" y="660400"/>
            <a:ext cx="44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 on extension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30A27-7B39-4577-A5E3-B71D77CC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" y="1029731"/>
            <a:ext cx="5798435" cy="4376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A6309F-2923-4025-9F41-477A0C04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60" y="1029731"/>
            <a:ext cx="5876436" cy="437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44AEA-76F1-4983-AF16-FC47F1EB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5575177"/>
            <a:ext cx="4403964" cy="8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1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343C-BFCF-4331-9DBC-5FDE8880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D8339-7A2B-4AD7-B5DE-FB3ECD92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24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C93AF-C765-419A-8498-6839FE169C55}"/>
              </a:ext>
            </a:extLst>
          </p:cNvPr>
          <p:cNvSpPr txBox="1"/>
          <p:nvPr/>
        </p:nvSpPr>
        <p:spPr>
          <a:xfrm>
            <a:off x="597435" y="660400"/>
            <a:ext cx="44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Facts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C1748-73A6-49B6-9F32-83E377A7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732"/>
            <a:ext cx="6272251" cy="424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FB631F-C75F-4C29-AC32-9DE4CE6667AD}"/>
              </a:ext>
            </a:extLst>
          </p:cNvPr>
          <p:cNvSpPr txBox="1"/>
          <p:nvPr/>
        </p:nvSpPr>
        <p:spPr>
          <a:xfrm>
            <a:off x="2390401" y="5273337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Log(size+1)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DAB4-FAB5-4269-A7FF-981535E3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3" y="5642669"/>
            <a:ext cx="4874723" cy="934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43824-7D73-4AB2-B540-58928283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14" y="1002997"/>
            <a:ext cx="5999686" cy="4270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A6646-8E15-4963-AEDE-C837E6F96800}"/>
              </a:ext>
            </a:extLst>
          </p:cNvPr>
          <p:cNvSpPr txBox="1"/>
          <p:nvPr/>
        </p:nvSpPr>
        <p:spPr>
          <a:xfrm>
            <a:off x="8446433" y="5273337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Log(size)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57571-4667-4260-9F8A-D4A3AD7E0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174" y="5642669"/>
            <a:ext cx="4595336" cy="871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07799-4FAC-441A-AC89-AA56FFB79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519" y="6551612"/>
            <a:ext cx="3343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757-2AA0-4F57-B80A-8365FBE7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718E8-504B-4DBC-BC9E-7C6DEF6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65" y="634761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8F0B-0D4D-4AA0-A820-AB96F83E928E}"/>
              </a:ext>
            </a:extLst>
          </p:cNvPr>
          <p:cNvSpPr txBox="1"/>
          <p:nvPr/>
        </p:nvSpPr>
        <p:spPr>
          <a:xfrm>
            <a:off x="597434" y="566587"/>
            <a:ext cx="44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Redo the Age transformation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19F7F-0EF8-4E8D-B93C-B62B8599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" y="933241"/>
            <a:ext cx="5894773" cy="4488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3F9BA-C53D-43B2-9D9B-EB6B2274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46" y="5752601"/>
            <a:ext cx="4544322" cy="8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1CAAC-145E-4110-88FF-A5A92B1DED2A}"/>
              </a:ext>
            </a:extLst>
          </p:cNvPr>
          <p:cNvSpPr txBox="1"/>
          <p:nvPr/>
        </p:nvSpPr>
        <p:spPr>
          <a:xfrm>
            <a:off x="2351226" y="5406223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Log(age+1)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1D6BD-97CC-4893-9CD6-3A45FEE4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825" y="943096"/>
            <a:ext cx="6187808" cy="4511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DF6B06-973F-4D7E-809D-24BFED3B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934" y="5752601"/>
            <a:ext cx="4742944" cy="825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349061-9509-4948-B93B-EFC645115ED5}"/>
              </a:ext>
            </a:extLst>
          </p:cNvPr>
          <p:cNvSpPr txBox="1"/>
          <p:nvPr/>
        </p:nvSpPr>
        <p:spPr>
          <a:xfrm>
            <a:off x="8470069" y="5401559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Log(age)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665003-A5F0-41D0-A62C-4A11D296B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079" y="6593673"/>
            <a:ext cx="32099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C88BDB-05D1-4F71-B240-B00B153E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D5712-D65D-40B9-8737-71737B2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FC5D-D0CA-4D7C-990B-56E4E644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146925" cy="522472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Summary of transformation:</a:t>
            </a:r>
          </a:p>
          <a:p>
            <a:pPr lvl="1"/>
            <a:r>
              <a:rPr lang="en-US" sz="2400" dirty="0"/>
              <a:t>Log transformation with age and size.</a:t>
            </a:r>
          </a:p>
          <a:p>
            <a:pPr lvl="1"/>
            <a:r>
              <a:rPr lang="en-US" sz="2400" dirty="0"/>
              <a:t>Other transformation might need to apply on number of nodes and extension. </a:t>
            </a:r>
          </a:p>
        </p:txBody>
      </p:sp>
    </p:spTree>
    <p:extLst>
      <p:ext uri="{BB962C8B-B14F-4D97-AF65-F5344CB8AC3E}">
        <p14:creationId xmlns:p14="http://schemas.microsoft.com/office/powerpoint/2010/main" val="152003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394C-1308-4F86-9EED-C11D7EF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02B27-0ACC-4E9F-A3EC-946A853C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743" y="2444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A41D1A7-3F43-430E-80E9-FD5642616714}"/>
              </a:ext>
            </a:extLst>
          </p:cNvPr>
          <p:cNvSpPr/>
          <p:nvPr/>
        </p:nvSpPr>
        <p:spPr>
          <a:xfrm>
            <a:off x="542989" y="5175344"/>
            <a:ext cx="45825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0C15B-7B04-4555-9D74-BEF0A6C79D98}"/>
              </a:ext>
            </a:extLst>
          </p:cNvPr>
          <p:cNvSpPr txBox="1"/>
          <p:nvPr/>
        </p:nvSpPr>
        <p:spPr>
          <a:xfrm>
            <a:off x="1014686" y="1411550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Stepwise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51804-FB9F-4D6A-A667-D8D76B36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5" y="1780882"/>
            <a:ext cx="8843641" cy="3777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344A4B-B9FF-47D4-A50F-34561447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56" y="5648484"/>
            <a:ext cx="7748126" cy="10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7A7A-9C3A-4686-8629-8FC63731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57B5-68F8-4D1A-AE91-1091AF7D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084" y="735014"/>
            <a:ext cx="1761066" cy="534986"/>
          </a:xfrm>
        </p:spPr>
        <p:txBody>
          <a:bodyPr>
            <a:normAutofit/>
          </a:bodyPr>
          <a:lstStyle/>
          <a:p>
            <a:r>
              <a:rPr lang="en-US" sz="2000" dirty="0"/>
              <a:t>Outlier?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88B3-3192-4B8F-A85E-23DB8B65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FF1D6-6A27-48A3-A80C-5590696B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5" y="1270000"/>
            <a:ext cx="7189710" cy="5409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C5CB3-AC5E-40BC-ABEA-B2C7D1AF5344}"/>
              </a:ext>
            </a:extLst>
          </p:cNvPr>
          <p:cNvSpPr txBox="1"/>
          <p:nvPr/>
        </p:nvSpPr>
        <p:spPr>
          <a:xfrm>
            <a:off x="8590663" y="2733675"/>
            <a:ext cx="235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large absolute value: No outlier</a:t>
            </a:r>
          </a:p>
        </p:txBody>
      </p:sp>
    </p:spTree>
    <p:extLst>
      <p:ext uri="{BB962C8B-B14F-4D97-AF65-F5344CB8AC3E}">
        <p14:creationId xmlns:p14="http://schemas.microsoft.com/office/powerpoint/2010/main" val="231296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0B9E-75A2-4562-8693-EAC00A2C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30518" cy="5969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Phreg</a:t>
            </a:r>
            <a:r>
              <a:rPr lang="en-US" dirty="0"/>
              <a:t>-Result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ED989-57C6-4A58-ACE8-C3B0801DF01C}"/>
              </a:ext>
            </a:extLst>
          </p:cNvPr>
          <p:cNvSpPr txBox="1"/>
          <p:nvPr/>
        </p:nvSpPr>
        <p:spPr>
          <a:xfrm>
            <a:off x="2640806" y="107157"/>
            <a:ext cx="1340644" cy="42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Strata?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E999821-67CE-4332-BEB3-8E5CC436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32771"/>
            <a:ext cx="4067175" cy="305038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C07F0B5-C78C-4C86-893C-C0101BF3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06" y="632771"/>
            <a:ext cx="4067176" cy="3050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0BE8-DEFE-4A5E-845C-8732B47C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6563" y="124618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D57F1E4F-1CFF-5643-939E-217C01CDF565}" type="slidenum">
              <a:rPr lang="en-US" smtClean="0">
                <a:latin typeface="+mn-lt"/>
              </a:rPr>
              <a:pPr eaLnBrk="1" hangingPunct="1">
                <a:spcAft>
                  <a:spcPts val="600"/>
                </a:spcAft>
              </a:pPr>
              <a:t>26</a:t>
            </a:fld>
            <a:endParaRPr lang="en-US" dirty="0">
              <a:latin typeface="+mn-lt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B531D94-6CCD-4DD5-B500-340DFF100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06" y="3830264"/>
            <a:ext cx="4040240" cy="3050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81864A-69D3-40EF-8601-CA1F8DE82C0F}"/>
              </a:ext>
            </a:extLst>
          </p:cNvPr>
          <p:cNvSpPr txBox="1"/>
          <p:nvPr/>
        </p:nvSpPr>
        <p:spPr>
          <a:xfrm>
            <a:off x="1352550" y="87260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A84CF-D8B2-4619-8DC4-3B769AB4543F}"/>
              </a:ext>
            </a:extLst>
          </p:cNvPr>
          <p:cNvSpPr txBox="1"/>
          <p:nvPr/>
        </p:nvSpPr>
        <p:spPr>
          <a:xfrm>
            <a:off x="6296025" y="9070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A6FAA-1054-4510-8DEF-B226DEE94002}"/>
              </a:ext>
            </a:extLst>
          </p:cNvPr>
          <p:cNvSpPr txBox="1"/>
          <p:nvPr/>
        </p:nvSpPr>
        <p:spPr>
          <a:xfrm>
            <a:off x="6134100" y="401002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Marriage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611AB8-8A03-431B-A3CB-A5A7B30BA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3781089"/>
            <a:ext cx="4067174" cy="3058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5905D3-BB39-4656-87A8-CB3B0032A81F}"/>
              </a:ext>
            </a:extLst>
          </p:cNvPr>
          <p:cNvSpPr txBox="1"/>
          <p:nvPr/>
        </p:nvSpPr>
        <p:spPr>
          <a:xfrm>
            <a:off x="1352550" y="401002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345616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F00-B4EE-47E2-8E5C-A77CD53A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BD7B-1209-493B-A9C8-33B5313D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0DC065F-D15F-43AC-A449-FE0C0421D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9402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98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414AE-7008-4D45-A376-36AB1C60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46C8A1E-4038-424F-83BA-550C53B0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569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88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6CD-2A44-4EFD-A210-8BBA0674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2A77-673A-46B9-96F8-CE02E6C9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SEER is a source provide by Surveillance Research Program (SRP) in NCI’s Division of Cancer Control and Population Sciences (DCCPS) for cancer statistics in the United States.</a:t>
            </a:r>
          </a:p>
          <a:p>
            <a:r>
              <a:rPr lang="en-US" sz="2400" dirty="0"/>
              <a:t>In this analysis, I chose respiratory cancer in Atlanta.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https://seer.cancer.gov/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DDBC-F0F8-4975-BE9B-D36178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43A40C-84D0-4925-A3AA-95EFB7B6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5727D6-E6D0-4651-9BAC-76F9907D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91" y="1393420"/>
            <a:ext cx="7311724" cy="53407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Month: Survival month (response).</a:t>
            </a:r>
          </a:p>
          <a:p>
            <a:pPr>
              <a:lnSpc>
                <a:spcPct val="90000"/>
              </a:lnSpc>
            </a:pPr>
            <a:r>
              <a:rPr lang="en-US" dirty="0"/>
              <a:t>Status: SEER cause of death classification (status). 1 stands for event time. 0 stands for censoring.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Agediag</a:t>
            </a:r>
            <a:r>
              <a:rPr lang="en-US" dirty="0"/>
              <a:t>: age of diagnosis. Age greater than 999 are unknown and get removed.</a:t>
            </a:r>
          </a:p>
          <a:p>
            <a:pPr>
              <a:lnSpc>
                <a:spcPct val="90000"/>
              </a:lnSpc>
            </a:pPr>
            <a:r>
              <a:rPr lang="en-US" dirty="0"/>
              <a:t>Extension: how far the tumor expand to. Range between 00-99.</a:t>
            </a:r>
          </a:p>
          <a:p>
            <a:pPr>
              <a:lnSpc>
                <a:spcPct val="90000"/>
              </a:lnSpc>
            </a:pPr>
            <a:r>
              <a:rPr lang="en-US" dirty="0"/>
              <a:t>Gender: 1 stands for male, 0 stands for female. </a:t>
            </a:r>
          </a:p>
          <a:p>
            <a:pPr>
              <a:lnSpc>
                <a:spcPct val="90000"/>
              </a:lnSpc>
            </a:pPr>
            <a:r>
              <a:rPr lang="en-US" dirty="0"/>
              <a:t>Marriage: 1 stands for married, 0 stands for single.</a:t>
            </a:r>
          </a:p>
          <a:p>
            <a:pPr>
              <a:lnSpc>
                <a:spcPct val="90000"/>
              </a:lnSpc>
            </a:pPr>
            <a:r>
              <a:rPr lang="en-US" dirty="0"/>
              <a:t>Nodes: Reginal Nodes Examined. In this study, only consider the exact number of nodes examined.</a:t>
            </a:r>
          </a:p>
          <a:p>
            <a:pPr>
              <a:lnSpc>
                <a:spcPct val="90000"/>
              </a:lnSpc>
            </a:pPr>
            <a:r>
              <a:rPr lang="en-US" dirty="0"/>
              <a:t>Side: Laterality. The side where the primary tumor found. 0 stands for no primary site. 1 stands for left side. 2 stands for right side.</a:t>
            </a:r>
          </a:p>
          <a:p>
            <a:pPr>
              <a:lnSpc>
                <a:spcPct val="90000"/>
              </a:lnSpc>
            </a:pPr>
            <a:r>
              <a:rPr lang="en-US" dirty="0"/>
              <a:t>Size: How big the tumor in millimeter.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 number of observation: 6068 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A7286F81-8183-46F2-AA74-62F7720557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13" y="1388456"/>
            <a:ext cx="4745887" cy="395250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EFEC3B-F00E-4879-A96F-D5CA9889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2D46-5CFD-4D79-ABBE-3C5C995C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6C3EF-F574-46E4-8926-5DDDC72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3642B-1EF2-4E86-808B-5F147973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72" y="1481637"/>
            <a:ext cx="4928619" cy="1399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97E22-A34E-44ED-8A47-8A7C8C7A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5" y="1308098"/>
            <a:ext cx="4259822" cy="1631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8784EA-7213-4432-950F-95F940CD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213" y="4955290"/>
            <a:ext cx="4477176" cy="1549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376EC-A739-4411-B74C-FADF9F5FD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47" y="3206193"/>
            <a:ext cx="4928619" cy="1404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A116F8-4564-4DC8-A363-5E508CEE9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00" y="3070377"/>
            <a:ext cx="4311872" cy="16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2BFAD-95FE-4217-8910-15A8E154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07BE5-7EDB-4719-99D8-D5508D4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 eaLnBrk="1" hangingPunct="1">
              <a:spcAft>
                <a:spcPts val="600"/>
              </a:spcAft>
            </a:pPr>
            <a:fld id="{6FF9F0C5-380F-41C2-899A-BAC0F0927E16}" type="slidenum">
              <a:rPr lang="en-US">
                <a:latin typeface="+mn-lt"/>
              </a:rPr>
              <a:pPr defTabSz="457200" eaLnBrk="1" hangingPunct="1">
                <a:spcAft>
                  <a:spcPts val="600"/>
                </a:spcAft>
              </a:pPr>
              <a:t>6</a:t>
            </a:fld>
            <a:endParaRPr lang="en-US">
              <a:latin typeface="+mn-lt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4428C8D-0A05-43DD-AF6F-4DEBA0CB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508143"/>
              </p:ext>
            </p:extLst>
          </p:nvPr>
        </p:nvGraphicFramePr>
        <p:xfrm>
          <a:off x="677862" y="1615736"/>
          <a:ext cx="8847877" cy="442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19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813B9F-3880-4E14-8D2C-F39A5287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DF55-2EF4-4530-B47B-DF5E316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1" hangingPunct="1"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 eaLnBrk="1" hangingPunct="1">
                <a:spcAft>
                  <a:spcPts val="600"/>
                </a:spcAft>
              </a:pPr>
              <a:t>7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86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D59FB3-04E8-421E-A95D-471DCF8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4D794A-8192-49AB-8BA4-4E02B330D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22" y="1414216"/>
            <a:ext cx="6770678" cy="5114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1D67-BCB6-4D34-825D-F1CF506A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3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957-53C9-466C-A605-059E25BF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3"/>
            <a:ext cx="5829300" cy="432744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Survival Plot with Different Group</a:t>
            </a:r>
            <a:endParaRPr lang="en-US" sz="28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A44A96A-0E72-484C-952C-A48D3781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301"/>
            <a:ext cx="5862320" cy="49041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184E-A142-4092-93A6-847D159D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8319" y="645724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47623-DE9F-40FF-97FD-1D111ABF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1513"/>
            <a:ext cx="5949322" cy="4883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C93B9-2ED1-41E8-897D-96ECCC1AB92A}"/>
              </a:ext>
            </a:extLst>
          </p:cNvPr>
          <p:cNvSpPr txBox="1"/>
          <p:nvPr/>
        </p:nvSpPr>
        <p:spPr>
          <a:xfrm>
            <a:off x="1238250" y="55435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gender are separated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341F5-AC69-4FDC-85FF-2F9FC6E009EA}"/>
              </a:ext>
            </a:extLst>
          </p:cNvPr>
          <p:cNvSpPr txBox="1"/>
          <p:nvPr/>
        </p:nvSpPr>
        <p:spPr>
          <a:xfrm>
            <a:off x="7088014" y="5543550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marriage status are overlapped</a:t>
            </a:r>
          </a:p>
          <a:p>
            <a:r>
              <a:rPr lang="en-US" dirty="0"/>
              <a:t>P-value of Log-Rank test: 0.0891</a:t>
            </a:r>
          </a:p>
        </p:txBody>
      </p:sp>
    </p:spTree>
    <p:extLst>
      <p:ext uri="{BB962C8B-B14F-4D97-AF65-F5344CB8AC3E}">
        <p14:creationId xmlns:p14="http://schemas.microsoft.com/office/powerpoint/2010/main" val="3524854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612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Survival Analysis based on Respiratory Cancer in Atlanta</vt:lpstr>
      <vt:lpstr>Content</vt:lpstr>
      <vt:lpstr>Introduction</vt:lpstr>
      <vt:lpstr>Data</vt:lpstr>
      <vt:lpstr>Data</vt:lpstr>
      <vt:lpstr>Method</vt:lpstr>
      <vt:lpstr>Result</vt:lpstr>
      <vt:lpstr>Survival Plot</vt:lpstr>
      <vt:lpstr>Survival Plot with Different Group</vt:lpstr>
      <vt:lpstr>Survival Plot with Different Group-more</vt:lpstr>
      <vt:lpstr>Lifereg-Result</vt:lpstr>
      <vt:lpstr>Lifetreg-Result</vt:lpstr>
      <vt:lpstr>Lifereg-Result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Phreg-Result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based on Respiratory Cancer in Atlanta</dc:title>
  <dc:creator>Zheran Wang</dc:creator>
  <cp:lastModifiedBy>Zheran Wang</cp:lastModifiedBy>
  <cp:revision>1</cp:revision>
  <dcterms:created xsi:type="dcterms:W3CDTF">2018-12-04T21:05:13Z</dcterms:created>
  <dcterms:modified xsi:type="dcterms:W3CDTF">2018-12-04T21:06:17Z</dcterms:modified>
</cp:coreProperties>
</file>