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27"/>
  </p:notesMasterIdLst>
  <p:sldIdLst>
    <p:sldId id="256" r:id="rId5"/>
    <p:sldId id="277" r:id="rId6"/>
    <p:sldId id="278" r:id="rId7"/>
    <p:sldId id="280" r:id="rId8"/>
    <p:sldId id="279" r:id="rId9"/>
    <p:sldId id="293" r:id="rId10"/>
    <p:sldId id="281" r:id="rId11"/>
    <p:sldId id="284" r:id="rId12"/>
    <p:sldId id="282" r:id="rId13"/>
    <p:sldId id="286" r:id="rId14"/>
    <p:sldId id="287" r:id="rId15"/>
    <p:sldId id="288" r:id="rId16"/>
    <p:sldId id="294" r:id="rId17"/>
    <p:sldId id="285" r:id="rId18"/>
    <p:sldId id="289" r:id="rId19"/>
    <p:sldId id="296" r:id="rId20"/>
    <p:sldId id="297" r:id="rId21"/>
    <p:sldId id="290" r:id="rId22"/>
    <p:sldId id="295" r:id="rId23"/>
    <p:sldId id="291" r:id="rId24"/>
    <p:sldId id="292" r:id="rId25"/>
    <p:sldId id="29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B0C7F-9885-4FDD-9FA1-7F3EE837B0C4}" v="144" dt="2025-03-02T03:53:45.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88" d="100"/>
          <a:sy n="88" d="100"/>
        </p:scale>
        <p:origin x="168" y="27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Wantuch" userId="81e8f169816c2853" providerId="LiveId" clId="{95DB0C7F-9885-4FDD-9FA1-7F3EE837B0C4}"/>
    <pc:docChg chg="undo custSel addSld delSld modSld sldOrd modMainMaster">
      <pc:chgData name="Rachel Wantuch" userId="81e8f169816c2853" providerId="LiveId" clId="{95DB0C7F-9885-4FDD-9FA1-7F3EE837B0C4}" dt="2025-03-02T04:30:59.476" v="9971" actId="20577"/>
      <pc:docMkLst>
        <pc:docMk/>
      </pc:docMkLst>
      <pc:sldChg chg="addSp delSp modSp mod setBg addAnim delAnim delDesignElem">
        <pc:chgData name="Rachel Wantuch" userId="81e8f169816c2853" providerId="LiveId" clId="{95DB0C7F-9885-4FDD-9FA1-7F3EE837B0C4}" dt="2025-02-28T00:45:27.213" v="2364" actId="20577"/>
        <pc:sldMkLst>
          <pc:docMk/>
          <pc:sldMk cId="2806257027" sldId="256"/>
        </pc:sldMkLst>
        <pc:spChg chg="mod">
          <ac:chgData name="Rachel Wantuch" userId="81e8f169816c2853" providerId="LiveId" clId="{95DB0C7F-9885-4FDD-9FA1-7F3EE837B0C4}" dt="2025-02-28T00:45:27.213" v="2364" actId="20577"/>
          <ac:spMkLst>
            <pc:docMk/>
            <pc:sldMk cId="2806257027" sldId="256"/>
            <ac:spMk id="2" creationId="{DE3D84FB-5D02-47D2-98FD-4F01A02E2AEA}"/>
          </ac:spMkLst>
        </pc:spChg>
        <pc:spChg chg="mod">
          <ac:chgData name="Rachel Wantuch" userId="81e8f169816c2853" providerId="LiveId" clId="{95DB0C7F-9885-4FDD-9FA1-7F3EE837B0C4}" dt="2025-02-20T20:22:23.179" v="1293" actId="26606"/>
          <ac:spMkLst>
            <pc:docMk/>
            <pc:sldMk cId="2806257027" sldId="256"/>
            <ac:spMk id="3" creationId="{E9F6641D-ADF3-40BD-9BA3-E740E77C8826}"/>
          </ac:spMkLst>
        </pc:spChg>
        <pc:spChg chg="add">
          <ac:chgData name="Rachel Wantuch" userId="81e8f169816c2853" providerId="LiveId" clId="{95DB0C7F-9885-4FDD-9FA1-7F3EE837B0C4}" dt="2025-02-20T20:22:23.179" v="1293" actId="26606"/>
          <ac:spMkLst>
            <pc:docMk/>
            <pc:sldMk cId="2806257027" sldId="256"/>
            <ac:spMk id="10" creationId="{5EF08599-3FED-4288-A20D-E7BCAC3B8E26}"/>
          </ac:spMkLst>
        </pc:spChg>
        <pc:spChg chg="add">
          <ac:chgData name="Rachel Wantuch" userId="81e8f169816c2853" providerId="LiveId" clId="{95DB0C7F-9885-4FDD-9FA1-7F3EE837B0C4}" dt="2025-02-20T20:22:23.179" v="1293" actId="26606"/>
          <ac:spMkLst>
            <pc:docMk/>
            <pc:sldMk cId="2806257027" sldId="256"/>
            <ac:spMk id="12" creationId="{C884A6B2-90E9-4BDB-8503-71AC02D3956A}"/>
          </ac:spMkLst>
        </pc:spChg>
        <pc:grpChg chg="add">
          <ac:chgData name="Rachel Wantuch" userId="81e8f169816c2853" providerId="LiveId" clId="{95DB0C7F-9885-4FDD-9FA1-7F3EE837B0C4}" dt="2025-02-20T20:22:23.179" v="1293" actId="26606"/>
          <ac:grpSpMkLst>
            <pc:docMk/>
            <pc:sldMk cId="2806257027" sldId="256"/>
            <ac:grpSpMk id="14" creationId="{E9046BC8-D404-4E7D-9202-A07F3FDD3823}"/>
          </ac:grpSpMkLst>
        </pc:grpChg>
        <pc:picChg chg="mod ord">
          <ac:chgData name="Rachel Wantuch" userId="81e8f169816c2853" providerId="LiveId" clId="{95DB0C7F-9885-4FDD-9FA1-7F3EE837B0C4}" dt="2025-02-20T20:22:23.179" v="1293" actId="26606"/>
          <ac:picMkLst>
            <pc:docMk/>
            <pc:sldMk cId="2806257027" sldId="256"/>
            <ac:picMk id="5" creationId="{230BD1B1-AA22-48F1-B3ED-579CD284605D}"/>
          </ac:picMkLst>
        </pc:picChg>
      </pc:sldChg>
      <pc:sldChg chg="addSp delSp modSp mod setBg">
        <pc:chgData name="Rachel Wantuch" userId="81e8f169816c2853" providerId="LiveId" clId="{95DB0C7F-9885-4FDD-9FA1-7F3EE837B0C4}" dt="2025-02-14T04:35:09.884" v="623"/>
        <pc:sldMkLst>
          <pc:docMk/>
          <pc:sldMk cId="1401741552" sldId="277"/>
        </pc:sldMkLst>
        <pc:spChg chg="mod">
          <ac:chgData name="Rachel Wantuch" userId="81e8f169816c2853" providerId="LiveId" clId="{95DB0C7F-9885-4FDD-9FA1-7F3EE837B0C4}" dt="2025-02-14T02:03:59.705" v="152"/>
          <ac:spMkLst>
            <pc:docMk/>
            <pc:sldMk cId="1401741552" sldId="277"/>
            <ac:spMk id="2" creationId="{7A4919D0-F177-4BBA-9A0B-DBA69E2ED764}"/>
          </ac:spMkLst>
        </pc:spChg>
        <pc:graphicFrameChg chg="mod modGraphic">
          <ac:chgData name="Rachel Wantuch" userId="81e8f169816c2853" providerId="LiveId" clId="{95DB0C7F-9885-4FDD-9FA1-7F3EE837B0C4}" dt="2025-02-14T02:04:15.353" v="153" actId="14100"/>
          <ac:graphicFrameMkLst>
            <pc:docMk/>
            <pc:sldMk cId="1401741552" sldId="277"/>
            <ac:graphicFrameMk id="5" creationId="{91DB1382-7276-49FA-9632-38D558F457E3}"/>
          </ac:graphicFrameMkLst>
        </pc:graphicFrameChg>
      </pc:sldChg>
      <pc:sldChg chg="new del">
        <pc:chgData name="Rachel Wantuch" userId="81e8f169816c2853" providerId="LiveId" clId="{95DB0C7F-9885-4FDD-9FA1-7F3EE837B0C4}" dt="2025-02-14T01:52:49.584" v="1" actId="2696"/>
        <pc:sldMkLst>
          <pc:docMk/>
          <pc:sldMk cId="1081291672" sldId="278"/>
        </pc:sldMkLst>
      </pc:sldChg>
      <pc:sldChg chg="addSp delSp modSp new mod modClrScheme chgLayout">
        <pc:chgData name="Rachel Wantuch" userId="81e8f169816c2853" providerId="LiveId" clId="{95DB0C7F-9885-4FDD-9FA1-7F3EE837B0C4}" dt="2025-03-02T04:18:41.058" v="9785" actId="20577"/>
        <pc:sldMkLst>
          <pc:docMk/>
          <pc:sldMk cId="3108030246" sldId="278"/>
        </pc:sldMkLst>
        <pc:spChg chg="add mod ord">
          <ac:chgData name="Rachel Wantuch" userId="81e8f169816c2853" providerId="LiveId" clId="{95DB0C7F-9885-4FDD-9FA1-7F3EE837B0C4}" dt="2025-02-20T20:22:43.519" v="1296" actId="20577"/>
          <ac:spMkLst>
            <pc:docMk/>
            <pc:sldMk cId="3108030246" sldId="278"/>
            <ac:spMk id="5" creationId="{48CC1F9B-E463-28EA-F683-A2633EA8B10D}"/>
          </ac:spMkLst>
        </pc:spChg>
        <pc:spChg chg="add mod ord">
          <ac:chgData name="Rachel Wantuch" userId="81e8f169816c2853" providerId="LiveId" clId="{95DB0C7F-9885-4FDD-9FA1-7F3EE837B0C4}" dt="2025-03-02T04:18:41.058" v="9785" actId="20577"/>
          <ac:spMkLst>
            <pc:docMk/>
            <pc:sldMk cId="3108030246" sldId="278"/>
            <ac:spMk id="6" creationId="{A9F9836E-9D7B-50E2-705F-357903815A27}"/>
          </ac:spMkLst>
        </pc:spChg>
      </pc:sldChg>
      <pc:sldChg chg="addSp delSp modSp new mod">
        <pc:chgData name="Rachel Wantuch" userId="81e8f169816c2853" providerId="LiveId" clId="{95DB0C7F-9885-4FDD-9FA1-7F3EE837B0C4}" dt="2025-02-28T01:46:53.987" v="3670" actId="14100"/>
        <pc:sldMkLst>
          <pc:docMk/>
          <pc:sldMk cId="2292071642" sldId="279"/>
        </pc:sldMkLst>
        <pc:spChg chg="mod">
          <ac:chgData name="Rachel Wantuch" userId="81e8f169816c2853" providerId="LiveId" clId="{95DB0C7F-9885-4FDD-9FA1-7F3EE837B0C4}" dt="2025-02-20T21:39:27.446" v="2197" actId="1076"/>
          <ac:spMkLst>
            <pc:docMk/>
            <pc:sldMk cId="2292071642" sldId="279"/>
            <ac:spMk id="2" creationId="{154ED303-8155-42C0-8131-FABFFDA2F67D}"/>
          </ac:spMkLst>
        </pc:spChg>
        <pc:graphicFrameChg chg="add mod ord modGraphic">
          <ac:chgData name="Rachel Wantuch" userId="81e8f169816c2853" providerId="LiveId" clId="{95DB0C7F-9885-4FDD-9FA1-7F3EE837B0C4}" dt="2025-02-28T01:46:53.987" v="3670" actId="14100"/>
          <ac:graphicFrameMkLst>
            <pc:docMk/>
            <pc:sldMk cId="2292071642" sldId="279"/>
            <ac:graphicFrameMk id="7" creationId="{9A0C23D1-4787-3A1E-BC9A-F2133CC50C7B}"/>
          </ac:graphicFrameMkLst>
        </pc:graphicFrameChg>
      </pc:sldChg>
      <pc:sldChg chg="addSp delSp modSp new mod setBg modClrScheme chgLayout">
        <pc:chgData name="Rachel Wantuch" userId="81e8f169816c2853" providerId="LiveId" clId="{95DB0C7F-9885-4FDD-9FA1-7F3EE837B0C4}" dt="2025-03-01T19:35:49.457" v="4232" actId="20577"/>
        <pc:sldMkLst>
          <pc:docMk/>
          <pc:sldMk cId="4026262057" sldId="280"/>
        </pc:sldMkLst>
        <pc:spChg chg="add mod">
          <ac:chgData name="Rachel Wantuch" userId="81e8f169816c2853" providerId="LiveId" clId="{95DB0C7F-9885-4FDD-9FA1-7F3EE837B0C4}" dt="2025-03-01T19:35:49.457" v="4232" actId="20577"/>
          <ac:spMkLst>
            <pc:docMk/>
            <pc:sldMk cId="4026262057" sldId="280"/>
            <ac:spMk id="3" creationId="{EFC41D12-E6B1-93CF-3384-B14C9B501699}"/>
          </ac:spMkLst>
        </pc:spChg>
        <pc:spChg chg="add mod ord">
          <ac:chgData name="Rachel Wantuch" userId="81e8f169816c2853" providerId="LiveId" clId="{95DB0C7F-9885-4FDD-9FA1-7F3EE837B0C4}" dt="2025-02-28T04:32:07.777" v="4217" actId="26606"/>
          <ac:spMkLst>
            <pc:docMk/>
            <pc:sldMk cId="4026262057" sldId="280"/>
            <ac:spMk id="5" creationId="{0FB171CF-0916-A517-1947-7970FED0BEF8}"/>
          </ac:spMkLst>
        </pc:spChg>
        <pc:spChg chg="add">
          <ac:chgData name="Rachel Wantuch" userId="81e8f169816c2853" providerId="LiveId" clId="{95DB0C7F-9885-4FDD-9FA1-7F3EE837B0C4}" dt="2025-02-28T04:32:07.777" v="4217" actId="26606"/>
          <ac:spMkLst>
            <pc:docMk/>
            <pc:sldMk cId="4026262057" sldId="280"/>
            <ac:spMk id="21" creationId="{6AD30037-67ED-4367-9BE0-45787510BF13}"/>
          </ac:spMkLst>
        </pc:spChg>
        <pc:grpChg chg="add">
          <ac:chgData name="Rachel Wantuch" userId="81e8f169816c2853" providerId="LiveId" clId="{95DB0C7F-9885-4FDD-9FA1-7F3EE837B0C4}" dt="2025-02-28T04:32:07.777" v="4217" actId="26606"/>
          <ac:grpSpMkLst>
            <pc:docMk/>
            <pc:sldMk cId="4026262057" sldId="280"/>
            <ac:grpSpMk id="13" creationId="{260ACC13-B825-49F3-93DE-C8B8F2FA37A1}"/>
          </ac:grpSpMkLst>
        </pc:grpChg>
        <pc:grpChg chg="add">
          <ac:chgData name="Rachel Wantuch" userId="81e8f169816c2853" providerId="LiveId" clId="{95DB0C7F-9885-4FDD-9FA1-7F3EE837B0C4}" dt="2025-02-28T04:32:07.777" v="4217" actId="26606"/>
          <ac:grpSpMkLst>
            <pc:docMk/>
            <pc:sldMk cId="4026262057" sldId="280"/>
            <ac:grpSpMk id="23" creationId="{50841A4E-5BC1-44B4-83CF-D524E8AEAD64}"/>
          </ac:grpSpMkLst>
        </pc:grpChg>
        <pc:picChg chg="add mod">
          <ac:chgData name="Rachel Wantuch" userId="81e8f169816c2853" providerId="LiveId" clId="{95DB0C7F-9885-4FDD-9FA1-7F3EE837B0C4}" dt="2025-02-28T04:32:07.777" v="4217" actId="26606"/>
          <ac:picMkLst>
            <pc:docMk/>
            <pc:sldMk cId="4026262057" sldId="280"/>
            <ac:picMk id="8" creationId="{2EBB6A53-5ECA-0EFB-1E5B-0496F67211B2}"/>
          </ac:picMkLst>
        </pc:picChg>
      </pc:sldChg>
      <pc:sldChg chg="addSp delSp modSp new mod setBg modClrScheme chgLayout">
        <pc:chgData name="Rachel Wantuch" userId="81e8f169816c2853" providerId="LiveId" clId="{95DB0C7F-9885-4FDD-9FA1-7F3EE837B0C4}" dt="2025-03-02T00:27:14.611" v="5058" actId="20577"/>
        <pc:sldMkLst>
          <pc:docMk/>
          <pc:sldMk cId="2226634090" sldId="281"/>
        </pc:sldMkLst>
        <pc:spChg chg="mod ord">
          <ac:chgData name="Rachel Wantuch" userId="81e8f169816c2853" providerId="LiveId" clId="{95DB0C7F-9885-4FDD-9FA1-7F3EE837B0C4}" dt="2025-03-01T19:44:32.409" v="4626" actId="1076"/>
          <ac:spMkLst>
            <pc:docMk/>
            <pc:sldMk cId="2226634090" sldId="281"/>
            <ac:spMk id="2" creationId="{AF716F3B-8E92-C449-1351-FD504454FACA}"/>
          </ac:spMkLst>
        </pc:spChg>
        <pc:spChg chg="add">
          <ac:chgData name="Rachel Wantuch" userId="81e8f169816c2853" providerId="LiveId" clId="{95DB0C7F-9885-4FDD-9FA1-7F3EE837B0C4}" dt="2025-03-01T19:54:01.418" v="4914"/>
          <ac:spMkLst>
            <pc:docMk/>
            <pc:sldMk cId="2226634090" sldId="281"/>
            <ac:spMk id="3" creationId="{C8AE9150-75D1-4584-0FDA-8B26746DA6CB}"/>
          </ac:spMkLst>
        </pc:spChg>
        <pc:spChg chg="add mod ord">
          <ac:chgData name="Rachel Wantuch" userId="81e8f169816c2853" providerId="LiveId" clId="{95DB0C7F-9885-4FDD-9FA1-7F3EE837B0C4}" dt="2025-03-02T00:27:14.611" v="5058" actId="20577"/>
          <ac:spMkLst>
            <pc:docMk/>
            <pc:sldMk cId="2226634090" sldId="281"/>
            <ac:spMk id="4" creationId="{9092EF08-A21F-60A9-5E80-3AFD12F1A96D}"/>
          </ac:spMkLst>
        </pc:spChg>
        <pc:spChg chg="add mod">
          <ac:chgData name="Rachel Wantuch" userId="81e8f169816c2853" providerId="LiveId" clId="{95DB0C7F-9885-4FDD-9FA1-7F3EE837B0C4}" dt="2025-03-01T19:54:08.377" v="4916"/>
          <ac:spMkLst>
            <pc:docMk/>
            <pc:sldMk cId="2226634090" sldId="281"/>
            <ac:spMk id="5" creationId="{EBFA821C-C245-F603-9734-6D948B5BA5E9}"/>
          </ac:spMkLst>
        </pc:spChg>
        <pc:picChg chg="add mod ord">
          <ac:chgData name="Rachel Wantuch" userId="81e8f169816c2853" providerId="LiveId" clId="{95DB0C7F-9885-4FDD-9FA1-7F3EE837B0C4}" dt="2025-02-28T02:30:12.798" v="4073" actId="26606"/>
          <ac:picMkLst>
            <pc:docMk/>
            <pc:sldMk cId="2226634090" sldId="281"/>
            <ac:picMk id="9" creationId="{84E9277A-4349-DFD0-B1B5-B1285986B947}"/>
          </ac:picMkLst>
        </pc:picChg>
      </pc:sldChg>
      <pc:sldChg chg="addSp delSp modSp new mod modClrScheme chgLayout">
        <pc:chgData name="Rachel Wantuch" userId="81e8f169816c2853" providerId="LiveId" clId="{95DB0C7F-9885-4FDD-9FA1-7F3EE837B0C4}" dt="2025-03-02T00:30:51.376" v="5472" actId="20577"/>
        <pc:sldMkLst>
          <pc:docMk/>
          <pc:sldMk cId="1193045975" sldId="282"/>
        </pc:sldMkLst>
        <pc:spChg chg="mod ord">
          <ac:chgData name="Rachel Wantuch" userId="81e8f169816c2853" providerId="LiveId" clId="{95DB0C7F-9885-4FDD-9FA1-7F3EE837B0C4}" dt="2025-03-01T19:53:24.705" v="4908" actId="1076"/>
          <ac:spMkLst>
            <pc:docMk/>
            <pc:sldMk cId="1193045975" sldId="282"/>
            <ac:spMk id="2" creationId="{AAB841E3-C5B2-67AF-1D76-57ED07C1A7AE}"/>
          </ac:spMkLst>
        </pc:spChg>
        <pc:spChg chg="add mod ord">
          <ac:chgData name="Rachel Wantuch" userId="81e8f169816c2853" providerId="LiveId" clId="{95DB0C7F-9885-4FDD-9FA1-7F3EE837B0C4}" dt="2025-03-02T00:30:51.376" v="5472" actId="20577"/>
          <ac:spMkLst>
            <pc:docMk/>
            <pc:sldMk cId="1193045975" sldId="282"/>
            <ac:spMk id="5" creationId="{E8404046-50D1-B10E-4516-6B90F6D90F36}"/>
          </ac:spMkLst>
        </pc:spChg>
        <pc:picChg chg="add mod">
          <ac:chgData name="Rachel Wantuch" userId="81e8f169816c2853" providerId="LiveId" clId="{95DB0C7F-9885-4FDD-9FA1-7F3EE837B0C4}" dt="2025-02-28T02:28:01.396" v="4037" actId="962"/>
          <ac:picMkLst>
            <pc:docMk/>
            <pc:sldMk cId="1193045975" sldId="282"/>
            <ac:picMk id="7" creationId="{A50C9536-1CCD-BE83-38BA-DA071799E33C}"/>
          </ac:picMkLst>
        </pc:picChg>
      </pc:sldChg>
      <pc:sldChg chg="addSp delSp modSp new del mod setBg chgLayout">
        <pc:chgData name="Rachel Wantuch" userId="81e8f169816c2853" providerId="LiveId" clId="{95DB0C7F-9885-4FDD-9FA1-7F3EE837B0C4}" dt="2025-02-28T01:57:19.733" v="3988" actId="2696"/>
        <pc:sldMkLst>
          <pc:docMk/>
          <pc:sldMk cId="2678342890" sldId="283"/>
        </pc:sldMkLst>
      </pc:sldChg>
      <pc:sldChg chg="addSp delSp modSp new mod">
        <pc:chgData name="Rachel Wantuch" userId="81e8f169816c2853" providerId="LiveId" clId="{95DB0C7F-9885-4FDD-9FA1-7F3EE837B0C4}" dt="2025-03-01T19:55:25.051" v="4959" actId="20577"/>
        <pc:sldMkLst>
          <pc:docMk/>
          <pc:sldMk cId="1899895432" sldId="284"/>
        </pc:sldMkLst>
        <pc:spChg chg="mod">
          <ac:chgData name="Rachel Wantuch" userId="81e8f169816c2853" providerId="LiveId" clId="{95DB0C7F-9885-4FDD-9FA1-7F3EE837B0C4}" dt="2025-03-01T19:45:04.729" v="4635" actId="1076"/>
          <ac:spMkLst>
            <pc:docMk/>
            <pc:sldMk cId="1899895432" sldId="284"/>
            <ac:spMk id="2" creationId="{596BF667-045C-DD41-9E8C-E4D6D03505C1}"/>
          </ac:spMkLst>
        </pc:spChg>
        <pc:spChg chg="mod">
          <ac:chgData name="Rachel Wantuch" userId="81e8f169816c2853" providerId="LiveId" clId="{95DB0C7F-9885-4FDD-9FA1-7F3EE837B0C4}" dt="2025-03-01T19:55:25.051" v="4959" actId="20577"/>
          <ac:spMkLst>
            <pc:docMk/>
            <pc:sldMk cId="1899895432" sldId="284"/>
            <ac:spMk id="4" creationId="{77489DC7-594E-2BAF-2EEA-B474FFE89368}"/>
          </ac:spMkLst>
        </pc:spChg>
        <pc:spChg chg="add del mod">
          <ac:chgData name="Rachel Wantuch" userId="81e8f169816c2853" providerId="LiveId" clId="{95DB0C7F-9885-4FDD-9FA1-7F3EE837B0C4}" dt="2025-03-01T19:43:23.332" v="4571" actId="931"/>
          <ac:spMkLst>
            <pc:docMk/>
            <pc:sldMk cId="1899895432" sldId="284"/>
            <ac:spMk id="5" creationId="{3CCBCD03-4F8F-FFA7-0FA2-A85AE85C864C}"/>
          </ac:spMkLst>
        </pc:spChg>
        <pc:picChg chg="add del mod">
          <ac:chgData name="Rachel Wantuch" userId="81e8f169816c2853" providerId="LiveId" clId="{95DB0C7F-9885-4FDD-9FA1-7F3EE837B0C4}" dt="2025-03-01T19:43:10.674" v="4570" actId="21"/>
          <ac:picMkLst>
            <pc:docMk/>
            <pc:sldMk cId="1899895432" sldId="284"/>
            <ac:picMk id="6" creationId="{0444B566-3369-8046-E79A-82C4EB781024}"/>
          </ac:picMkLst>
        </pc:picChg>
        <pc:picChg chg="add mod">
          <ac:chgData name="Rachel Wantuch" userId="81e8f169816c2853" providerId="LiveId" clId="{95DB0C7F-9885-4FDD-9FA1-7F3EE837B0C4}" dt="2025-03-01T19:43:25.416" v="4573" actId="962"/>
          <ac:picMkLst>
            <pc:docMk/>
            <pc:sldMk cId="1899895432" sldId="284"/>
            <ac:picMk id="8" creationId="{CED329F6-DA92-F5B1-736F-4FC6670BD2AF}"/>
          </ac:picMkLst>
        </pc:picChg>
      </pc:sldChg>
      <pc:sldChg chg="addSp delSp modSp new mod modClrScheme chgLayout">
        <pc:chgData name="Rachel Wantuch" userId="81e8f169816c2853" providerId="LiveId" clId="{95DB0C7F-9885-4FDD-9FA1-7F3EE837B0C4}" dt="2025-03-02T02:15:54.766" v="7348" actId="20577"/>
        <pc:sldMkLst>
          <pc:docMk/>
          <pc:sldMk cId="1708068113" sldId="285"/>
        </pc:sldMkLst>
        <pc:spChg chg="add mod ord">
          <ac:chgData name="Rachel Wantuch" userId="81e8f169816c2853" providerId="LiveId" clId="{95DB0C7F-9885-4FDD-9FA1-7F3EE837B0C4}" dt="2025-02-28T01:55:07.379" v="3904" actId="700"/>
          <ac:spMkLst>
            <pc:docMk/>
            <pc:sldMk cId="1708068113" sldId="285"/>
            <ac:spMk id="4" creationId="{6AC04D63-F6A2-0DCB-6EE6-0FE01C836C16}"/>
          </ac:spMkLst>
        </pc:spChg>
        <pc:spChg chg="add del mod ord">
          <ac:chgData name="Rachel Wantuch" userId="81e8f169816c2853" providerId="LiveId" clId="{95DB0C7F-9885-4FDD-9FA1-7F3EE837B0C4}" dt="2025-03-02T01:01:01.834" v="6930" actId="931"/>
          <ac:spMkLst>
            <pc:docMk/>
            <pc:sldMk cId="1708068113" sldId="285"/>
            <ac:spMk id="7" creationId="{853256CB-B42A-8F0F-D886-0A0FFAAA80B4}"/>
          </ac:spMkLst>
        </pc:spChg>
        <pc:spChg chg="add mod ord">
          <ac:chgData name="Rachel Wantuch" userId="81e8f169816c2853" providerId="LiveId" clId="{95DB0C7F-9885-4FDD-9FA1-7F3EE837B0C4}" dt="2025-03-02T02:15:54.766" v="7348" actId="20577"/>
          <ac:spMkLst>
            <pc:docMk/>
            <pc:sldMk cId="1708068113" sldId="285"/>
            <ac:spMk id="8" creationId="{83BEB004-5EAA-1EEA-62BC-64722D5858C2}"/>
          </ac:spMkLst>
        </pc:spChg>
        <pc:picChg chg="add mod">
          <ac:chgData name="Rachel Wantuch" userId="81e8f169816c2853" providerId="LiveId" clId="{95DB0C7F-9885-4FDD-9FA1-7F3EE837B0C4}" dt="2025-03-02T01:01:03.334" v="6932" actId="962"/>
          <ac:picMkLst>
            <pc:docMk/>
            <pc:sldMk cId="1708068113" sldId="285"/>
            <ac:picMk id="3" creationId="{0555E838-5B9E-72C7-2AED-952855141B86}"/>
          </ac:picMkLst>
        </pc:picChg>
      </pc:sldChg>
      <pc:sldChg chg="addSp delSp modSp new mod">
        <pc:chgData name="Rachel Wantuch" userId="81e8f169816c2853" providerId="LiveId" clId="{95DB0C7F-9885-4FDD-9FA1-7F3EE837B0C4}" dt="2025-03-02T00:31:33.145" v="5572" actId="20577"/>
        <pc:sldMkLst>
          <pc:docMk/>
          <pc:sldMk cId="2951447765" sldId="286"/>
        </pc:sldMkLst>
        <pc:spChg chg="mod">
          <ac:chgData name="Rachel Wantuch" userId="81e8f169816c2853" providerId="LiveId" clId="{95DB0C7F-9885-4FDD-9FA1-7F3EE837B0C4}" dt="2025-02-28T02:28:26.118" v="4056" actId="20577"/>
          <ac:spMkLst>
            <pc:docMk/>
            <pc:sldMk cId="2951447765" sldId="286"/>
            <ac:spMk id="2" creationId="{5E1D37B1-3B3F-3925-BDFF-1A0A138C3A73}"/>
          </ac:spMkLst>
        </pc:spChg>
        <pc:spChg chg="mod">
          <ac:chgData name="Rachel Wantuch" userId="81e8f169816c2853" providerId="LiveId" clId="{95DB0C7F-9885-4FDD-9FA1-7F3EE837B0C4}" dt="2025-03-02T00:31:33.145" v="5572" actId="20577"/>
          <ac:spMkLst>
            <pc:docMk/>
            <pc:sldMk cId="2951447765" sldId="286"/>
            <ac:spMk id="4" creationId="{904E6806-5D40-C8B6-0B9A-5E5DE8770773}"/>
          </ac:spMkLst>
        </pc:spChg>
        <pc:picChg chg="add mod">
          <ac:chgData name="Rachel Wantuch" userId="81e8f169816c2853" providerId="LiveId" clId="{95DB0C7F-9885-4FDD-9FA1-7F3EE837B0C4}" dt="2025-02-28T02:28:20.594" v="4040" actId="962"/>
          <ac:picMkLst>
            <pc:docMk/>
            <pc:sldMk cId="2951447765" sldId="286"/>
            <ac:picMk id="6" creationId="{BE32C028-F763-08E9-6602-99B437F917E3}"/>
          </ac:picMkLst>
        </pc:picChg>
      </pc:sldChg>
      <pc:sldChg chg="addSp delSp modSp new mod">
        <pc:chgData name="Rachel Wantuch" userId="81e8f169816c2853" providerId="LiveId" clId="{95DB0C7F-9885-4FDD-9FA1-7F3EE837B0C4}" dt="2025-03-02T00:37:38.383" v="5814" actId="20577"/>
        <pc:sldMkLst>
          <pc:docMk/>
          <pc:sldMk cId="4059688064" sldId="287"/>
        </pc:sldMkLst>
        <pc:spChg chg="mod">
          <ac:chgData name="Rachel Wantuch" userId="81e8f169816c2853" providerId="LiveId" clId="{95DB0C7F-9885-4FDD-9FA1-7F3EE837B0C4}" dt="2025-02-28T01:57:49.956" v="4028" actId="20577"/>
          <ac:spMkLst>
            <pc:docMk/>
            <pc:sldMk cId="4059688064" sldId="287"/>
            <ac:spMk id="2" creationId="{CDAA303C-82BE-7589-8F90-EF56E084B40D}"/>
          </ac:spMkLst>
        </pc:spChg>
        <pc:spChg chg="mod">
          <ac:chgData name="Rachel Wantuch" userId="81e8f169816c2853" providerId="LiveId" clId="{95DB0C7F-9885-4FDD-9FA1-7F3EE837B0C4}" dt="2025-03-02T00:37:38.383" v="5814" actId="20577"/>
          <ac:spMkLst>
            <pc:docMk/>
            <pc:sldMk cId="4059688064" sldId="287"/>
            <ac:spMk id="4" creationId="{439200B6-AC99-B693-B3AC-3EA8DAB73849}"/>
          </ac:spMkLst>
        </pc:spChg>
        <pc:picChg chg="add mod">
          <ac:chgData name="Rachel Wantuch" userId="81e8f169816c2853" providerId="LiveId" clId="{95DB0C7F-9885-4FDD-9FA1-7F3EE837B0C4}" dt="2025-02-28T02:30:21.542" v="4079" actId="962"/>
          <ac:picMkLst>
            <pc:docMk/>
            <pc:sldMk cId="4059688064" sldId="287"/>
            <ac:picMk id="8" creationId="{DDFE8F24-1CE0-222A-73D6-7549B86C989B}"/>
          </ac:picMkLst>
        </pc:picChg>
      </pc:sldChg>
      <pc:sldChg chg="addSp delSp modSp new mod modClrScheme chgLayout">
        <pc:chgData name="Rachel Wantuch" userId="81e8f169816c2853" providerId="LiveId" clId="{95DB0C7F-9885-4FDD-9FA1-7F3EE837B0C4}" dt="2025-03-02T00:50:44.583" v="6640" actId="20577"/>
        <pc:sldMkLst>
          <pc:docMk/>
          <pc:sldMk cId="2604993482" sldId="288"/>
        </pc:sldMkLst>
        <pc:spChg chg="add mod ord">
          <ac:chgData name="Rachel Wantuch" userId="81e8f169816c2853" providerId="LiveId" clId="{95DB0C7F-9885-4FDD-9FA1-7F3EE837B0C4}" dt="2025-03-02T00:50:44.583" v="6640" actId="20577"/>
          <ac:spMkLst>
            <pc:docMk/>
            <pc:sldMk cId="2604993482" sldId="288"/>
            <ac:spMk id="4" creationId="{F5C6261C-0135-8685-B161-F8F2A48B0D56}"/>
          </ac:spMkLst>
        </pc:spChg>
        <pc:spChg chg="add del mod ord">
          <ac:chgData name="Rachel Wantuch" userId="81e8f169816c2853" providerId="LiveId" clId="{95DB0C7F-9885-4FDD-9FA1-7F3EE837B0C4}" dt="2025-03-02T00:47:07.626" v="6257" actId="700"/>
          <ac:spMkLst>
            <pc:docMk/>
            <pc:sldMk cId="2604993482" sldId="288"/>
            <ac:spMk id="5" creationId="{D03197AF-68C4-A990-C959-35FEEA41FA97}"/>
          </ac:spMkLst>
        </pc:spChg>
        <pc:spChg chg="add del mod ord">
          <ac:chgData name="Rachel Wantuch" userId="81e8f169816c2853" providerId="LiveId" clId="{95DB0C7F-9885-4FDD-9FA1-7F3EE837B0C4}" dt="2025-03-02T00:43:40.435" v="6175" actId="931"/>
          <ac:spMkLst>
            <pc:docMk/>
            <pc:sldMk cId="2604993482" sldId="288"/>
            <ac:spMk id="6" creationId="{E616FAAF-99CD-644F-1EC6-B4D2E277CB12}"/>
          </ac:spMkLst>
        </pc:spChg>
        <pc:spChg chg="add mod ord">
          <ac:chgData name="Rachel Wantuch" userId="81e8f169816c2853" providerId="LiveId" clId="{95DB0C7F-9885-4FDD-9FA1-7F3EE837B0C4}" dt="2025-03-02T00:47:07.626" v="6257" actId="700"/>
          <ac:spMkLst>
            <pc:docMk/>
            <pc:sldMk cId="2604993482" sldId="288"/>
            <ac:spMk id="7" creationId="{77BEB46A-3BB8-7C3D-A137-614B93E7BE2B}"/>
          </ac:spMkLst>
        </pc:spChg>
        <pc:spChg chg="add del mod ord">
          <ac:chgData name="Rachel Wantuch" userId="81e8f169816c2853" providerId="LiveId" clId="{95DB0C7F-9885-4FDD-9FA1-7F3EE837B0C4}" dt="2025-03-02T00:42:56.690" v="6162" actId="931"/>
          <ac:spMkLst>
            <pc:docMk/>
            <pc:sldMk cId="2604993482" sldId="288"/>
            <ac:spMk id="10" creationId="{F95C01DC-DE61-DDE7-2711-0B04987E7B9E}"/>
          </ac:spMkLst>
        </pc:spChg>
        <pc:spChg chg="add del mod ord">
          <ac:chgData name="Rachel Wantuch" userId="81e8f169816c2853" providerId="LiveId" clId="{95DB0C7F-9885-4FDD-9FA1-7F3EE837B0C4}" dt="2025-03-02T00:43:19.954" v="6165" actId="700"/>
          <ac:spMkLst>
            <pc:docMk/>
            <pc:sldMk cId="2604993482" sldId="288"/>
            <ac:spMk id="11" creationId="{BCF13661-A985-5DD0-E553-BA87035CC327}"/>
          </ac:spMkLst>
        </pc:spChg>
        <pc:spChg chg="add del mod">
          <ac:chgData name="Rachel Wantuch" userId="81e8f169816c2853" providerId="LiveId" clId="{95DB0C7F-9885-4FDD-9FA1-7F3EE837B0C4}" dt="2025-03-02T00:46:46.040" v="6252" actId="931"/>
          <ac:spMkLst>
            <pc:docMk/>
            <pc:sldMk cId="2604993482" sldId="288"/>
            <ac:spMk id="13" creationId="{FC41C35A-E4A6-86D5-7494-C0CD37A9DDB1}"/>
          </ac:spMkLst>
        </pc:spChg>
        <pc:spChg chg="add del mod">
          <ac:chgData name="Rachel Wantuch" userId="81e8f169816c2853" providerId="LiveId" clId="{95DB0C7F-9885-4FDD-9FA1-7F3EE837B0C4}" dt="2025-03-02T00:47:07.626" v="6257" actId="700"/>
          <ac:spMkLst>
            <pc:docMk/>
            <pc:sldMk cId="2604993482" sldId="288"/>
            <ac:spMk id="17" creationId="{B0BA52C7-4513-4F51-DC1D-BDBBF65E3104}"/>
          </ac:spMkLst>
        </pc:spChg>
        <pc:picChg chg="add del mod ord">
          <ac:chgData name="Rachel Wantuch" userId="81e8f169816c2853" providerId="LiveId" clId="{95DB0C7F-9885-4FDD-9FA1-7F3EE837B0C4}" dt="2025-03-02T00:46:41.878" v="6251" actId="478"/>
          <ac:picMkLst>
            <pc:docMk/>
            <pc:sldMk cId="2604993482" sldId="288"/>
            <ac:picMk id="3" creationId="{6D665735-B1B6-01C2-D371-5785179B16CF}"/>
          </ac:picMkLst>
        </pc:picChg>
        <pc:picChg chg="add del mod">
          <ac:chgData name="Rachel Wantuch" userId="81e8f169816c2853" providerId="LiveId" clId="{95DB0C7F-9885-4FDD-9FA1-7F3EE837B0C4}" dt="2025-03-02T00:46:57.035" v="6255" actId="478"/>
          <ac:picMkLst>
            <pc:docMk/>
            <pc:sldMk cId="2604993482" sldId="288"/>
            <ac:picMk id="9" creationId="{302D646C-F0F5-9E4A-691F-37137DF32C86}"/>
          </ac:picMkLst>
        </pc:picChg>
        <pc:picChg chg="add mod ord">
          <ac:chgData name="Rachel Wantuch" userId="81e8f169816c2853" providerId="LiveId" clId="{95DB0C7F-9885-4FDD-9FA1-7F3EE837B0C4}" dt="2025-03-02T00:47:07.626" v="6257" actId="700"/>
          <ac:picMkLst>
            <pc:docMk/>
            <pc:sldMk cId="2604993482" sldId="288"/>
            <ac:picMk id="15" creationId="{4A171F14-620E-1DBA-4EB8-81E9B3CBE0F3}"/>
          </ac:picMkLst>
        </pc:picChg>
      </pc:sldChg>
      <pc:sldChg chg="addSp delSp modSp new mod">
        <pc:chgData name="Rachel Wantuch" userId="81e8f169816c2853" providerId="LiveId" clId="{95DB0C7F-9885-4FDD-9FA1-7F3EE837B0C4}" dt="2025-03-02T02:50:19.942" v="7543" actId="20577"/>
        <pc:sldMkLst>
          <pc:docMk/>
          <pc:sldMk cId="3986195946" sldId="289"/>
        </pc:sldMkLst>
        <pc:spChg chg="mod">
          <ac:chgData name="Rachel Wantuch" userId="81e8f169816c2853" providerId="LiveId" clId="{95DB0C7F-9885-4FDD-9FA1-7F3EE837B0C4}" dt="2025-02-28T01:55:23.018" v="3926" actId="20577"/>
          <ac:spMkLst>
            <pc:docMk/>
            <pc:sldMk cId="3986195946" sldId="289"/>
            <ac:spMk id="2" creationId="{263EB0EA-1FB0-83DF-945F-70A973860F04}"/>
          </ac:spMkLst>
        </pc:spChg>
        <pc:spChg chg="del">
          <ac:chgData name="Rachel Wantuch" userId="81e8f169816c2853" providerId="LiveId" clId="{95DB0C7F-9885-4FDD-9FA1-7F3EE837B0C4}" dt="2025-03-02T02:18:33.342" v="7349" actId="931"/>
          <ac:spMkLst>
            <pc:docMk/>
            <pc:sldMk cId="3986195946" sldId="289"/>
            <ac:spMk id="3" creationId="{5C7DA363-44EF-8962-50D2-09CEBC4C5F0C}"/>
          </ac:spMkLst>
        </pc:spChg>
        <pc:spChg chg="mod">
          <ac:chgData name="Rachel Wantuch" userId="81e8f169816c2853" providerId="LiveId" clId="{95DB0C7F-9885-4FDD-9FA1-7F3EE837B0C4}" dt="2025-03-02T02:50:19.942" v="7543" actId="20577"/>
          <ac:spMkLst>
            <pc:docMk/>
            <pc:sldMk cId="3986195946" sldId="289"/>
            <ac:spMk id="4" creationId="{12663E63-9975-C9CB-1F5A-523780407947}"/>
          </ac:spMkLst>
        </pc:spChg>
        <pc:picChg chg="add mod">
          <ac:chgData name="Rachel Wantuch" userId="81e8f169816c2853" providerId="LiveId" clId="{95DB0C7F-9885-4FDD-9FA1-7F3EE837B0C4}" dt="2025-03-02T02:18:34.708" v="7351" actId="962"/>
          <ac:picMkLst>
            <pc:docMk/>
            <pc:sldMk cId="3986195946" sldId="289"/>
            <ac:picMk id="6" creationId="{8EB2AE52-C0ED-436B-58EA-6C4C9CED1740}"/>
          </ac:picMkLst>
        </pc:picChg>
      </pc:sldChg>
      <pc:sldChg chg="addSp delSp modSp new mod modClrScheme chgLayout">
        <pc:chgData name="Rachel Wantuch" userId="81e8f169816c2853" providerId="LiveId" clId="{95DB0C7F-9885-4FDD-9FA1-7F3EE837B0C4}" dt="2025-03-02T03:03:37.750" v="8246" actId="20577"/>
        <pc:sldMkLst>
          <pc:docMk/>
          <pc:sldMk cId="2046249035" sldId="290"/>
        </pc:sldMkLst>
        <pc:spChg chg="add del mod ord">
          <ac:chgData name="Rachel Wantuch" userId="81e8f169816c2853" providerId="LiveId" clId="{95DB0C7F-9885-4FDD-9FA1-7F3EE837B0C4}" dt="2025-03-02T02:58:28.887" v="7913" actId="931"/>
          <ac:spMkLst>
            <pc:docMk/>
            <pc:sldMk cId="2046249035" sldId="290"/>
            <ac:spMk id="2" creationId="{C84CBD66-A2D0-691E-7EF6-C891B6132E33}"/>
          </ac:spMkLst>
        </pc:spChg>
        <pc:spChg chg="add mod ord">
          <ac:chgData name="Rachel Wantuch" userId="81e8f169816c2853" providerId="LiveId" clId="{95DB0C7F-9885-4FDD-9FA1-7F3EE837B0C4}" dt="2025-03-02T03:03:37.750" v="8246" actId="20577"/>
          <ac:spMkLst>
            <pc:docMk/>
            <pc:sldMk cId="2046249035" sldId="290"/>
            <ac:spMk id="3" creationId="{7C29A766-98C0-E4DF-43C3-964F61F672A1}"/>
          </ac:spMkLst>
        </pc:spChg>
        <pc:spChg chg="add mod ord">
          <ac:chgData name="Rachel Wantuch" userId="81e8f169816c2853" providerId="LiveId" clId="{95DB0C7F-9885-4FDD-9FA1-7F3EE837B0C4}" dt="2025-03-02T02:58:42.711" v="7940" actId="20577"/>
          <ac:spMkLst>
            <pc:docMk/>
            <pc:sldMk cId="2046249035" sldId="290"/>
            <ac:spMk id="5" creationId="{9FEEB514-029D-1B92-1D6F-45E1F54685CF}"/>
          </ac:spMkLst>
        </pc:spChg>
        <pc:spChg chg="add del mod ord">
          <ac:chgData name="Rachel Wantuch" userId="81e8f169816c2853" providerId="LiveId" clId="{95DB0C7F-9885-4FDD-9FA1-7F3EE837B0C4}" dt="2025-03-02T01:11:24.907" v="6933" actId="700"/>
          <ac:spMkLst>
            <pc:docMk/>
            <pc:sldMk cId="2046249035" sldId="290"/>
            <ac:spMk id="6" creationId="{1823082E-F301-DAF0-1CDC-C9CF146E36CC}"/>
          </ac:spMkLst>
        </pc:spChg>
        <pc:spChg chg="add del mod ord">
          <ac:chgData name="Rachel Wantuch" userId="81e8f169816c2853" providerId="LiveId" clId="{95DB0C7F-9885-4FDD-9FA1-7F3EE837B0C4}" dt="2025-03-02T01:11:24.907" v="6933" actId="700"/>
          <ac:spMkLst>
            <pc:docMk/>
            <pc:sldMk cId="2046249035" sldId="290"/>
            <ac:spMk id="7" creationId="{782EC324-E669-08E5-24C5-90BDECB31A2F}"/>
          </ac:spMkLst>
        </pc:spChg>
        <pc:spChg chg="add del mod ord">
          <ac:chgData name="Rachel Wantuch" userId="81e8f169816c2853" providerId="LiveId" clId="{95DB0C7F-9885-4FDD-9FA1-7F3EE837B0C4}" dt="2025-03-02T01:11:24.907" v="6933" actId="700"/>
          <ac:spMkLst>
            <pc:docMk/>
            <pc:sldMk cId="2046249035" sldId="290"/>
            <ac:spMk id="8" creationId="{EDBC1774-F492-9E2A-1030-4A755FAF8F71}"/>
          </ac:spMkLst>
        </pc:spChg>
        <pc:spChg chg="add del mod ord">
          <ac:chgData name="Rachel Wantuch" userId="81e8f169816c2853" providerId="LiveId" clId="{95DB0C7F-9885-4FDD-9FA1-7F3EE837B0C4}" dt="2025-03-02T01:11:24.907" v="6933" actId="700"/>
          <ac:spMkLst>
            <pc:docMk/>
            <pc:sldMk cId="2046249035" sldId="290"/>
            <ac:spMk id="9" creationId="{0CACCB76-1223-8B69-7587-D16009309BD3}"/>
          </ac:spMkLst>
        </pc:spChg>
        <pc:picChg chg="add mod">
          <ac:chgData name="Rachel Wantuch" userId="81e8f169816c2853" providerId="LiveId" clId="{95DB0C7F-9885-4FDD-9FA1-7F3EE837B0C4}" dt="2025-03-02T02:58:30.914" v="7915" actId="962"/>
          <ac:picMkLst>
            <pc:docMk/>
            <pc:sldMk cId="2046249035" sldId="290"/>
            <ac:picMk id="10" creationId="{67BDB210-B83F-8434-1C32-24A4300F0D38}"/>
          </ac:picMkLst>
        </pc:picChg>
      </pc:sldChg>
      <pc:sldChg chg="addSp delSp modSp new mod modClrScheme chgLayout">
        <pc:chgData name="Rachel Wantuch" userId="81e8f169816c2853" providerId="LiveId" clId="{95DB0C7F-9885-4FDD-9FA1-7F3EE837B0C4}" dt="2025-03-02T04:30:46.629" v="9963" actId="27636"/>
        <pc:sldMkLst>
          <pc:docMk/>
          <pc:sldMk cId="2712976027" sldId="291"/>
        </pc:sldMkLst>
        <pc:spChg chg="mod ord">
          <ac:chgData name="Rachel Wantuch" userId="81e8f169816c2853" providerId="LiveId" clId="{95DB0C7F-9885-4FDD-9FA1-7F3EE837B0C4}" dt="2025-03-02T03:28:23.124" v="8479" actId="700"/>
          <ac:spMkLst>
            <pc:docMk/>
            <pc:sldMk cId="2712976027" sldId="291"/>
            <ac:spMk id="2" creationId="{8F52F602-54C0-6E58-C7CB-DEE807E62973}"/>
          </ac:spMkLst>
        </pc:spChg>
        <pc:spChg chg="add del mod ord">
          <ac:chgData name="Rachel Wantuch" userId="81e8f169816c2853" providerId="LiveId" clId="{95DB0C7F-9885-4FDD-9FA1-7F3EE837B0C4}" dt="2025-03-02T03:28:28.954" v="8480" actId="931"/>
          <ac:spMkLst>
            <pc:docMk/>
            <pc:sldMk cId="2712976027" sldId="291"/>
            <ac:spMk id="3" creationId="{1444625A-8435-6CF7-E721-EA13BC5581A6}"/>
          </ac:spMkLst>
        </pc:spChg>
        <pc:spChg chg="add mod ord">
          <ac:chgData name="Rachel Wantuch" userId="81e8f169816c2853" providerId="LiveId" clId="{95DB0C7F-9885-4FDD-9FA1-7F3EE837B0C4}" dt="2025-03-02T04:30:46.629" v="9963" actId="27636"/>
          <ac:spMkLst>
            <pc:docMk/>
            <pc:sldMk cId="2712976027" sldId="291"/>
            <ac:spMk id="4" creationId="{4619AA00-BDCA-E383-DB9F-CDC811747A8D}"/>
          </ac:spMkLst>
        </pc:spChg>
        <pc:picChg chg="add mod">
          <ac:chgData name="Rachel Wantuch" userId="81e8f169816c2853" providerId="LiveId" clId="{95DB0C7F-9885-4FDD-9FA1-7F3EE837B0C4}" dt="2025-03-02T03:28:30.146" v="8482" actId="962"/>
          <ac:picMkLst>
            <pc:docMk/>
            <pc:sldMk cId="2712976027" sldId="291"/>
            <ac:picMk id="6" creationId="{4EB03599-4B25-B681-78CE-BCEDFD1828CC}"/>
          </ac:picMkLst>
        </pc:picChg>
      </pc:sldChg>
      <pc:sldChg chg="addSp delSp modSp new mod">
        <pc:chgData name="Rachel Wantuch" userId="81e8f169816c2853" providerId="LiveId" clId="{95DB0C7F-9885-4FDD-9FA1-7F3EE837B0C4}" dt="2025-03-02T03:50:43.688" v="9085" actId="20577"/>
        <pc:sldMkLst>
          <pc:docMk/>
          <pc:sldMk cId="4066638920" sldId="292"/>
        </pc:sldMkLst>
        <pc:spChg chg="mod">
          <ac:chgData name="Rachel Wantuch" userId="81e8f169816c2853" providerId="LiveId" clId="{95DB0C7F-9885-4FDD-9FA1-7F3EE837B0C4}" dt="2025-02-28T01:56:54.845" v="3977" actId="20577"/>
          <ac:spMkLst>
            <pc:docMk/>
            <pc:sldMk cId="4066638920" sldId="292"/>
            <ac:spMk id="2" creationId="{6A220296-0215-86CC-E53D-B4096AA7B6A9}"/>
          </ac:spMkLst>
        </pc:spChg>
        <pc:spChg chg="del">
          <ac:chgData name="Rachel Wantuch" userId="81e8f169816c2853" providerId="LiveId" clId="{95DB0C7F-9885-4FDD-9FA1-7F3EE837B0C4}" dt="2025-03-02T03:36:05.690" v="8680" actId="931"/>
          <ac:spMkLst>
            <pc:docMk/>
            <pc:sldMk cId="4066638920" sldId="292"/>
            <ac:spMk id="3" creationId="{5B57659D-8B87-CC05-EAF9-0E3C1C427072}"/>
          </ac:spMkLst>
        </pc:spChg>
        <pc:spChg chg="mod">
          <ac:chgData name="Rachel Wantuch" userId="81e8f169816c2853" providerId="LiveId" clId="{95DB0C7F-9885-4FDD-9FA1-7F3EE837B0C4}" dt="2025-03-02T03:50:43.688" v="9085" actId="20577"/>
          <ac:spMkLst>
            <pc:docMk/>
            <pc:sldMk cId="4066638920" sldId="292"/>
            <ac:spMk id="4" creationId="{75D94A30-45CB-1D80-5A89-A314C33A5675}"/>
          </ac:spMkLst>
        </pc:spChg>
        <pc:picChg chg="add mod">
          <ac:chgData name="Rachel Wantuch" userId="81e8f169816c2853" providerId="LiveId" clId="{95DB0C7F-9885-4FDD-9FA1-7F3EE837B0C4}" dt="2025-03-02T03:36:07.489" v="8682" actId="962"/>
          <ac:picMkLst>
            <pc:docMk/>
            <pc:sldMk cId="4066638920" sldId="292"/>
            <ac:picMk id="6" creationId="{221F4E3B-33EF-CE5F-D22D-BB7216AFF42B}"/>
          </ac:picMkLst>
        </pc:picChg>
      </pc:sldChg>
      <pc:sldChg chg="modSp new mod ord">
        <pc:chgData name="Rachel Wantuch" userId="81e8f169816c2853" providerId="LiveId" clId="{95DB0C7F-9885-4FDD-9FA1-7F3EE837B0C4}" dt="2025-03-02T00:42:24.071" v="6161" actId="20577"/>
        <pc:sldMkLst>
          <pc:docMk/>
          <pc:sldMk cId="811329482" sldId="293"/>
        </pc:sldMkLst>
        <pc:spChg chg="mod">
          <ac:chgData name="Rachel Wantuch" userId="81e8f169816c2853" providerId="LiveId" clId="{95DB0C7F-9885-4FDD-9FA1-7F3EE837B0C4}" dt="2025-03-02T00:40:06.923" v="5833" actId="20577"/>
          <ac:spMkLst>
            <pc:docMk/>
            <pc:sldMk cId="811329482" sldId="293"/>
            <ac:spMk id="2" creationId="{AE41AFF0-9922-B70A-2E26-03B307C28F96}"/>
          </ac:spMkLst>
        </pc:spChg>
        <pc:spChg chg="mod">
          <ac:chgData name="Rachel Wantuch" userId="81e8f169816c2853" providerId="LiveId" clId="{95DB0C7F-9885-4FDD-9FA1-7F3EE837B0C4}" dt="2025-03-02T00:42:24.071" v="6161" actId="20577"/>
          <ac:spMkLst>
            <pc:docMk/>
            <pc:sldMk cId="811329482" sldId="293"/>
            <ac:spMk id="3" creationId="{8E07357E-9726-8B35-4D9B-54327C102147}"/>
          </ac:spMkLst>
        </pc:spChg>
      </pc:sldChg>
      <pc:sldChg chg="addSp delSp modSp new mod">
        <pc:chgData name="Rachel Wantuch" userId="81e8f169816c2853" providerId="LiveId" clId="{95DB0C7F-9885-4FDD-9FA1-7F3EE837B0C4}" dt="2025-03-02T00:52:44.335" v="6929" actId="20577"/>
        <pc:sldMkLst>
          <pc:docMk/>
          <pc:sldMk cId="3065528095" sldId="294"/>
        </pc:sldMkLst>
        <pc:spChg chg="mod">
          <ac:chgData name="Rachel Wantuch" userId="81e8f169816c2853" providerId="LiveId" clId="{95DB0C7F-9885-4FDD-9FA1-7F3EE837B0C4}" dt="2025-03-02T00:51:48.320" v="6703" actId="20577"/>
          <ac:spMkLst>
            <pc:docMk/>
            <pc:sldMk cId="3065528095" sldId="294"/>
            <ac:spMk id="2" creationId="{DE2EC13D-785E-F165-25FC-759B4DCB15FD}"/>
          </ac:spMkLst>
        </pc:spChg>
        <pc:spChg chg="del">
          <ac:chgData name="Rachel Wantuch" userId="81e8f169816c2853" providerId="LiveId" clId="{95DB0C7F-9885-4FDD-9FA1-7F3EE837B0C4}" dt="2025-03-02T00:51:14.234" v="6642" actId="931"/>
          <ac:spMkLst>
            <pc:docMk/>
            <pc:sldMk cId="3065528095" sldId="294"/>
            <ac:spMk id="3" creationId="{5DC57733-B367-8052-6E00-A241B21DECA1}"/>
          </ac:spMkLst>
        </pc:spChg>
        <pc:spChg chg="mod">
          <ac:chgData name="Rachel Wantuch" userId="81e8f169816c2853" providerId="LiveId" clId="{95DB0C7F-9885-4FDD-9FA1-7F3EE837B0C4}" dt="2025-03-02T00:52:44.335" v="6929" actId="20577"/>
          <ac:spMkLst>
            <pc:docMk/>
            <pc:sldMk cId="3065528095" sldId="294"/>
            <ac:spMk id="4" creationId="{27CFFCD8-55B9-ABC2-0C8D-475613923076}"/>
          </ac:spMkLst>
        </pc:spChg>
        <pc:picChg chg="add mod">
          <ac:chgData name="Rachel Wantuch" userId="81e8f169816c2853" providerId="LiveId" clId="{95DB0C7F-9885-4FDD-9FA1-7F3EE837B0C4}" dt="2025-03-02T00:51:16.058" v="6643" actId="27614"/>
          <ac:picMkLst>
            <pc:docMk/>
            <pc:sldMk cId="3065528095" sldId="294"/>
            <ac:picMk id="6" creationId="{E0C6E55A-FE00-1152-E5FF-54C809248DD2}"/>
          </ac:picMkLst>
        </pc:picChg>
      </pc:sldChg>
      <pc:sldChg chg="addSp delSp modSp new mod">
        <pc:chgData name="Rachel Wantuch" userId="81e8f169816c2853" providerId="LiveId" clId="{95DB0C7F-9885-4FDD-9FA1-7F3EE837B0C4}" dt="2025-03-02T03:07:36.664" v="8478" actId="20577"/>
        <pc:sldMkLst>
          <pc:docMk/>
          <pc:sldMk cId="3106226178" sldId="295"/>
        </pc:sldMkLst>
        <pc:spChg chg="mod">
          <ac:chgData name="Rachel Wantuch" userId="81e8f169816c2853" providerId="LiveId" clId="{95DB0C7F-9885-4FDD-9FA1-7F3EE837B0C4}" dt="2025-03-02T03:04:08.826" v="8280" actId="20577"/>
          <ac:spMkLst>
            <pc:docMk/>
            <pc:sldMk cId="3106226178" sldId="295"/>
            <ac:spMk id="2" creationId="{0A97BAE1-12FD-1EA8-98FF-B2CFE97BC478}"/>
          </ac:spMkLst>
        </pc:spChg>
        <pc:spChg chg="del">
          <ac:chgData name="Rachel Wantuch" userId="81e8f169816c2853" providerId="LiveId" clId="{95DB0C7F-9885-4FDD-9FA1-7F3EE837B0C4}" dt="2025-03-02T03:03:50.051" v="8247" actId="931"/>
          <ac:spMkLst>
            <pc:docMk/>
            <pc:sldMk cId="3106226178" sldId="295"/>
            <ac:spMk id="3" creationId="{9BEBC6D4-F09F-83FB-0CFC-4167004CE84C}"/>
          </ac:spMkLst>
        </pc:spChg>
        <pc:spChg chg="mod">
          <ac:chgData name="Rachel Wantuch" userId="81e8f169816c2853" providerId="LiveId" clId="{95DB0C7F-9885-4FDD-9FA1-7F3EE837B0C4}" dt="2025-03-02T03:07:36.664" v="8478" actId="20577"/>
          <ac:spMkLst>
            <pc:docMk/>
            <pc:sldMk cId="3106226178" sldId="295"/>
            <ac:spMk id="4" creationId="{416DB06C-4653-BED1-0CAC-FDAE5D59A0BD}"/>
          </ac:spMkLst>
        </pc:spChg>
        <pc:picChg chg="add mod">
          <ac:chgData name="Rachel Wantuch" userId="81e8f169816c2853" providerId="LiveId" clId="{95DB0C7F-9885-4FDD-9FA1-7F3EE837B0C4}" dt="2025-03-02T03:03:51.939" v="8249" actId="962"/>
          <ac:picMkLst>
            <pc:docMk/>
            <pc:sldMk cId="3106226178" sldId="295"/>
            <ac:picMk id="6" creationId="{EBF1E49B-B445-89FF-97B7-2066C9303434}"/>
          </ac:picMkLst>
        </pc:picChg>
      </pc:sldChg>
      <pc:sldChg chg="addSp delSp modSp new mod">
        <pc:chgData name="Rachel Wantuch" userId="81e8f169816c2853" providerId="LiveId" clId="{95DB0C7F-9885-4FDD-9FA1-7F3EE837B0C4}" dt="2025-03-02T02:51:08.468" v="7733" actId="20577"/>
        <pc:sldMkLst>
          <pc:docMk/>
          <pc:sldMk cId="3112977995" sldId="296"/>
        </pc:sldMkLst>
        <pc:spChg chg="mod">
          <ac:chgData name="Rachel Wantuch" userId="81e8f169816c2853" providerId="LiveId" clId="{95DB0C7F-9885-4FDD-9FA1-7F3EE837B0C4}" dt="2025-03-02T02:25:33.370" v="7425" actId="20577"/>
          <ac:spMkLst>
            <pc:docMk/>
            <pc:sldMk cId="3112977995" sldId="296"/>
            <ac:spMk id="2" creationId="{CB96FAE8-BDEA-63E9-3B95-E9D286BCC7F5}"/>
          </ac:spMkLst>
        </pc:spChg>
        <pc:spChg chg="del">
          <ac:chgData name="Rachel Wantuch" userId="81e8f169816c2853" providerId="LiveId" clId="{95DB0C7F-9885-4FDD-9FA1-7F3EE837B0C4}" dt="2025-03-02T02:18:52.598" v="7353" actId="931"/>
          <ac:spMkLst>
            <pc:docMk/>
            <pc:sldMk cId="3112977995" sldId="296"/>
            <ac:spMk id="3" creationId="{F202FF13-0FEE-95B1-5704-B4506B830E36}"/>
          </ac:spMkLst>
        </pc:spChg>
        <pc:spChg chg="mod">
          <ac:chgData name="Rachel Wantuch" userId="81e8f169816c2853" providerId="LiveId" clId="{95DB0C7F-9885-4FDD-9FA1-7F3EE837B0C4}" dt="2025-03-02T02:51:08.468" v="7733" actId="20577"/>
          <ac:spMkLst>
            <pc:docMk/>
            <pc:sldMk cId="3112977995" sldId="296"/>
            <ac:spMk id="4" creationId="{EF8395EC-D120-11C0-54A0-37B0897006BA}"/>
          </ac:spMkLst>
        </pc:spChg>
        <pc:picChg chg="add mod">
          <ac:chgData name="Rachel Wantuch" userId="81e8f169816c2853" providerId="LiveId" clId="{95DB0C7F-9885-4FDD-9FA1-7F3EE837B0C4}" dt="2025-03-02T02:18:53.729" v="7355" actId="962"/>
          <ac:picMkLst>
            <pc:docMk/>
            <pc:sldMk cId="3112977995" sldId="296"/>
            <ac:picMk id="6" creationId="{BC3E3986-16AA-FC65-2B35-6912E0BB0D07}"/>
          </ac:picMkLst>
        </pc:picChg>
      </pc:sldChg>
      <pc:sldChg chg="addSp delSp modSp new mod">
        <pc:chgData name="Rachel Wantuch" userId="81e8f169816c2853" providerId="LiveId" clId="{95DB0C7F-9885-4FDD-9FA1-7F3EE837B0C4}" dt="2025-03-02T04:30:59.476" v="9971" actId="20577"/>
        <pc:sldMkLst>
          <pc:docMk/>
          <pc:sldMk cId="1536493187" sldId="297"/>
        </pc:sldMkLst>
        <pc:spChg chg="mod">
          <ac:chgData name="Rachel Wantuch" userId="81e8f169816c2853" providerId="LiveId" clId="{95DB0C7F-9885-4FDD-9FA1-7F3EE837B0C4}" dt="2025-03-02T02:25:18.848" v="7384" actId="20577"/>
          <ac:spMkLst>
            <pc:docMk/>
            <pc:sldMk cId="1536493187" sldId="297"/>
            <ac:spMk id="2" creationId="{DCD6A48D-FB78-F27B-9D02-94D738688400}"/>
          </ac:spMkLst>
        </pc:spChg>
        <pc:spChg chg="del">
          <ac:chgData name="Rachel Wantuch" userId="81e8f169816c2853" providerId="LiveId" clId="{95DB0C7F-9885-4FDD-9FA1-7F3EE837B0C4}" dt="2025-03-02T02:19:14.804" v="7357" actId="931"/>
          <ac:spMkLst>
            <pc:docMk/>
            <pc:sldMk cId="1536493187" sldId="297"/>
            <ac:spMk id="3" creationId="{CFE94AC0-A56D-2F73-0D25-96D8732CC3DA}"/>
          </ac:spMkLst>
        </pc:spChg>
        <pc:spChg chg="mod">
          <ac:chgData name="Rachel Wantuch" userId="81e8f169816c2853" providerId="LiveId" clId="{95DB0C7F-9885-4FDD-9FA1-7F3EE837B0C4}" dt="2025-03-02T04:30:59.476" v="9971" actId="20577"/>
          <ac:spMkLst>
            <pc:docMk/>
            <pc:sldMk cId="1536493187" sldId="297"/>
            <ac:spMk id="4" creationId="{CA5D3513-83F3-5CA4-C826-08B8AD476801}"/>
          </ac:spMkLst>
        </pc:spChg>
        <pc:spChg chg="add del mod">
          <ac:chgData name="Rachel Wantuch" userId="81e8f169816c2853" providerId="LiveId" clId="{95DB0C7F-9885-4FDD-9FA1-7F3EE837B0C4}" dt="2025-03-02T02:54:15.674" v="7761" actId="931"/>
          <ac:spMkLst>
            <pc:docMk/>
            <pc:sldMk cId="1536493187" sldId="297"/>
            <ac:spMk id="8" creationId="{C7D48DAE-53DD-9F08-C3BD-58A7D3637966}"/>
          </ac:spMkLst>
        </pc:spChg>
        <pc:picChg chg="add del mod">
          <ac:chgData name="Rachel Wantuch" userId="81e8f169816c2853" providerId="LiveId" clId="{95DB0C7F-9885-4FDD-9FA1-7F3EE837B0C4}" dt="2025-03-02T02:54:11.118" v="7760" actId="478"/>
          <ac:picMkLst>
            <pc:docMk/>
            <pc:sldMk cId="1536493187" sldId="297"/>
            <ac:picMk id="6" creationId="{88DB3BD9-CBE4-5A9C-66E8-D016F77C6EB3}"/>
          </ac:picMkLst>
        </pc:picChg>
        <pc:picChg chg="add mod">
          <ac:chgData name="Rachel Wantuch" userId="81e8f169816c2853" providerId="LiveId" clId="{95DB0C7F-9885-4FDD-9FA1-7F3EE837B0C4}" dt="2025-03-02T02:54:17.530" v="7763" actId="962"/>
          <ac:picMkLst>
            <pc:docMk/>
            <pc:sldMk cId="1536493187" sldId="297"/>
            <ac:picMk id="10" creationId="{8953D593-6394-7D8F-7FB4-6FA267DBE58B}"/>
          </ac:picMkLst>
        </pc:picChg>
      </pc:sldChg>
      <pc:sldChg chg="addSp delSp modSp new mod">
        <pc:chgData name="Rachel Wantuch" userId="81e8f169816c2853" providerId="LiveId" clId="{95DB0C7F-9885-4FDD-9FA1-7F3EE837B0C4}" dt="2025-03-02T04:00:10.470" v="9376" actId="20577"/>
        <pc:sldMkLst>
          <pc:docMk/>
          <pc:sldMk cId="3479106474" sldId="298"/>
        </pc:sldMkLst>
        <pc:spChg chg="mod">
          <ac:chgData name="Rachel Wantuch" userId="81e8f169816c2853" providerId="LiveId" clId="{95DB0C7F-9885-4FDD-9FA1-7F3EE837B0C4}" dt="2025-03-02T03:36:19.814" v="8705" actId="20577"/>
          <ac:spMkLst>
            <pc:docMk/>
            <pc:sldMk cId="3479106474" sldId="298"/>
            <ac:spMk id="2" creationId="{FAED7B1A-E7A5-A270-A606-8C86AE4A528C}"/>
          </ac:spMkLst>
        </pc:spChg>
        <pc:spChg chg="del">
          <ac:chgData name="Rachel Wantuch" userId="81e8f169816c2853" providerId="LiveId" clId="{95DB0C7F-9885-4FDD-9FA1-7F3EE837B0C4}" dt="2025-03-02T03:36:28.720" v="8706" actId="931"/>
          <ac:spMkLst>
            <pc:docMk/>
            <pc:sldMk cId="3479106474" sldId="298"/>
            <ac:spMk id="3" creationId="{594C5C24-B475-75CC-436E-1159F0F9E950}"/>
          </ac:spMkLst>
        </pc:spChg>
        <pc:spChg chg="mod">
          <ac:chgData name="Rachel Wantuch" userId="81e8f169816c2853" providerId="LiveId" clId="{95DB0C7F-9885-4FDD-9FA1-7F3EE837B0C4}" dt="2025-03-02T04:00:10.470" v="9376" actId="20577"/>
          <ac:spMkLst>
            <pc:docMk/>
            <pc:sldMk cId="3479106474" sldId="298"/>
            <ac:spMk id="4" creationId="{F8FCFB30-80C1-4FAE-BB34-593B184627FB}"/>
          </ac:spMkLst>
        </pc:spChg>
        <pc:spChg chg="add del mod">
          <ac:chgData name="Rachel Wantuch" userId="81e8f169816c2853" providerId="LiveId" clId="{95DB0C7F-9885-4FDD-9FA1-7F3EE837B0C4}" dt="2025-03-02T03:53:45.106" v="9198" actId="931"/>
          <ac:spMkLst>
            <pc:docMk/>
            <pc:sldMk cId="3479106474" sldId="298"/>
            <ac:spMk id="8" creationId="{9FD88507-EBBB-18FF-7707-6905785793A3}"/>
          </ac:spMkLst>
        </pc:spChg>
        <pc:picChg chg="add del mod">
          <ac:chgData name="Rachel Wantuch" userId="81e8f169816c2853" providerId="LiveId" clId="{95DB0C7F-9885-4FDD-9FA1-7F3EE837B0C4}" dt="2025-03-02T03:53:37.837" v="9197" actId="478"/>
          <ac:picMkLst>
            <pc:docMk/>
            <pc:sldMk cId="3479106474" sldId="298"/>
            <ac:picMk id="6" creationId="{FCD9332D-5AEC-1895-1D66-2980DD7F6273}"/>
          </ac:picMkLst>
        </pc:picChg>
        <pc:picChg chg="add mod">
          <ac:chgData name="Rachel Wantuch" userId="81e8f169816c2853" providerId="LiveId" clId="{95DB0C7F-9885-4FDD-9FA1-7F3EE837B0C4}" dt="2025-03-02T03:53:47.236" v="9200" actId="962"/>
          <ac:picMkLst>
            <pc:docMk/>
            <pc:sldMk cId="3479106474" sldId="298"/>
            <ac:picMk id="10" creationId="{9AAA15C4-25FC-11D5-1C02-E9AE0089D095}"/>
          </ac:picMkLst>
        </pc:picChg>
      </pc:sldChg>
      <pc:sldMasterChg chg="setBg">
        <pc:chgData name="Rachel Wantuch" userId="81e8f169816c2853" providerId="LiveId" clId="{95DB0C7F-9885-4FDD-9FA1-7F3EE837B0C4}" dt="2025-02-14T02:00:39.003" v="144"/>
        <pc:sldMasterMkLst>
          <pc:docMk/>
          <pc:sldMasterMk cId="0" sldId="2147483648"/>
        </pc:sldMasterMkLst>
      </pc:sldMasterChg>
      <pc:sldMasterChg chg="setBg">
        <pc:chgData name="Rachel Wantuch" userId="81e8f169816c2853" providerId="LiveId" clId="{95DB0C7F-9885-4FDD-9FA1-7F3EE837B0C4}" dt="2025-02-14T04:35:09.884" v="623"/>
        <pc:sldMasterMkLst>
          <pc:docMk/>
          <pc:sldMasterMk cId="3060553989" sldId="2147483661"/>
        </pc:sldMasterMkLst>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dgm:spPr/>
      <dgm:t>
        <a:bodyPr/>
        <a:lstStyle/>
        <a:p>
          <a:pPr>
            <a:lnSpc>
              <a:spcPct val="100000"/>
            </a:lnSpc>
          </a:pPr>
          <a:r>
            <a:rPr lang="en-US"/>
            <a:t>The dataset and the Question at hand</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pPr>
          <a:r>
            <a:rPr lang="en-US"/>
            <a:t>Exploratory Data Analysis (EDA)</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pPr>
          <a:r>
            <a:rPr lang="en-US"/>
            <a:t>Testing the Hypothesis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1ABAAA2-1C26-4148-AF95-8EBE0B9BEE29}" type="pres">
      <dgm:prSet presAssocID="{01A66772-F185-4D58-B8BB-E9370D7A7A2B}" presName="root" presStyleCnt="0">
        <dgm:presLayoutVars>
          <dgm:dir/>
          <dgm:resizeHandles val="exact"/>
        </dgm:presLayoutVars>
      </dgm:prSet>
      <dgm:spPr/>
    </dgm:pt>
    <dgm:pt modelId="{AE22B796-EE92-4841-9879-76F0E2DB2CEF}" type="pres">
      <dgm:prSet presAssocID="{40FC4FFE-8987-4A26-B7F4-8A516F18ADAE}" presName="compNode" presStyleCnt="0"/>
      <dgm:spPr/>
    </dgm:pt>
    <dgm:pt modelId="{6B6AE763-4DC5-41DD-B146-25FCA63C74DB}"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608E7381-41A7-4522-A406-F42091744A53}" type="pres">
      <dgm:prSet presAssocID="{40FC4FFE-8987-4A26-B7F4-8A516F18ADAE}" presName="spaceRect" presStyleCnt="0"/>
      <dgm:spPr/>
    </dgm:pt>
    <dgm:pt modelId="{325A7EEE-BB6F-40BA-8B58-76042C084675}" type="pres">
      <dgm:prSet presAssocID="{40FC4FFE-8987-4A26-B7F4-8A516F18ADAE}" presName="textRect" presStyleLbl="revTx" presStyleIdx="0" presStyleCnt="3">
        <dgm:presLayoutVars>
          <dgm:chMax val="1"/>
          <dgm:chPref val="1"/>
        </dgm:presLayoutVars>
      </dgm:prSet>
      <dgm:spPr/>
    </dgm:pt>
    <dgm:pt modelId="{EF718755-3C73-4ADA-B17B-3C56DFAD6CDB}" type="pres">
      <dgm:prSet presAssocID="{5B62599A-5C9B-48E7-896E-EA782AC60C8B}" presName="sibTrans" presStyleCnt="0"/>
      <dgm:spPr/>
    </dgm:pt>
    <dgm:pt modelId="{74FC9224-ABB1-4298-BA29-CADA8FA72E76}" type="pres">
      <dgm:prSet presAssocID="{49225C73-1633-42F1-AB3B-7CB183E5F8B8}" presName="compNode" presStyleCnt="0"/>
      <dgm:spPr/>
    </dgm:pt>
    <dgm:pt modelId="{1B297C51-ED16-4407-82C4-1F228300860F}"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466AA43-4A8B-431E-A494-4C8EDBCB6B5A}" type="pres">
      <dgm:prSet presAssocID="{49225C73-1633-42F1-AB3B-7CB183E5F8B8}" presName="spaceRect" presStyleCnt="0"/>
      <dgm:spPr/>
    </dgm:pt>
    <dgm:pt modelId="{EECF8265-30C7-4513-96EA-B26541148D06}" type="pres">
      <dgm:prSet presAssocID="{49225C73-1633-42F1-AB3B-7CB183E5F8B8}" presName="textRect" presStyleLbl="revTx" presStyleIdx="1" presStyleCnt="3">
        <dgm:presLayoutVars>
          <dgm:chMax val="1"/>
          <dgm:chPref val="1"/>
        </dgm:presLayoutVars>
      </dgm:prSet>
      <dgm:spPr/>
    </dgm:pt>
    <dgm:pt modelId="{F0E16085-1861-4ECB-97F7-612006D82C48}" type="pres">
      <dgm:prSet presAssocID="{9646853A-8964-4519-A5B1-0B7D18B2983D}" presName="sibTrans" presStyleCnt="0"/>
      <dgm:spPr/>
    </dgm:pt>
    <dgm:pt modelId="{6D25353A-05E7-4A67-A0ED-22F75A42E55A}" type="pres">
      <dgm:prSet presAssocID="{1C383F32-22E8-4F62-A3E0-BDC3D5F48992}" presName="compNode" presStyleCnt="0"/>
      <dgm:spPr/>
    </dgm:pt>
    <dgm:pt modelId="{90F366F2-0632-43F4-A97E-4AF021411641}"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sk"/>
        </a:ext>
      </dgm:extLst>
    </dgm:pt>
    <dgm:pt modelId="{7916066D-CBE7-4B51-8341-87B6A48AFCD9}" type="pres">
      <dgm:prSet presAssocID="{1C383F32-22E8-4F62-A3E0-BDC3D5F48992}" presName="spaceRect" presStyleCnt="0"/>
      <dgm:spPr/>
    </dgm:pt>
    <dgm:pt modelId="{D8968320-C9D2-4357-8B0E-A282750E835F}"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1CB2D55C-340F-4F43-9E85-CA09E639FCB0}" type="presOf" srcId="{40FC4FFE-8987-4A26-B7F4-8A516F18ADAE}" destId="{325A7EEE-BB6F-40BA-8B58-76042C084675}" srcOrd="0" destOrd="0" presId="urn:microsoft.com/office/officeart/2018/2/layout/IconLabelList"/>
    <dgm:cxn modelId="{C7AD8469-3C68-4AF9-AB82-79B0043AA120}" srcId="{01A66772-F185-4D58-B8BB-E9370D7A7A2B}" destId="{40FC4FFE-8987-4A26-B7F4-8A516F18ADAE}" srcOrd="0" destOrd="0" parTransId="{CAD7EF86-FB23-41F6-BF42-040B36DEFDB1}" sibTransId="{5B62599A-5C9B-48E7-896E-EA782AC60C8B}"/>
    <dgm:cxn modelId="{C84DB157-0913-43A5-A484-ACA3EAEA4275}" type="presOf" srcId="{01A66772-F185-4D58-B8BB-E9370D7A7A2B}" destId="{B1ABAAA2-1C26-4148-AF95-8EBE0B9BEE29}" srcOrd="0" destOrd="0" presId="urn:microsoft.com/office/officeart/2018/2/layout/IconLabelList"/>
    <dgm:cxn modelId="{C4CCE57E-E871-46D6-BAD5-880252C95D22}" srcId="{01A66772-F185-4D58-B8BB-E9370D7A7A2B}" destId="{1C383F32-22E8-4F62-A3E0-BDC3D5F48992}" srcOrd="2" destOrd="0" parTransId="{A7920A2F-3244-4159-AF04-6A1D38B7B317}" sibTransId="{8500F72A-2C6D-4FDF-9C1D-CA691380EB0B}"/>
    <dgm:cxn modelId="{00391D94-8FD5-4BE6-82C8-D93D2CB2D95F}" type="presOf" srcId="{49225C73-1633-42F1-AB3B-7CB183E5F8B8}" destId="{EECF8265-30C7-4513-96EA-B26541148D06}" srcOrd="0" destOrd="0" presId="urn:microsoft.com/office/officeart/2018/2/layout/IconLabelList"/>
    <dgm:cxn modelId="{DA67A898-9829-4085-8FC4-C79B8F180992}" type="presOf" srcId="{1C383F32-22E8-4F62-A3E0-BDC3D5F48992}" destId="{D8968320-C9D2-4357-8B0E-A282750E835F}" srcOrd="0" destOrd="0" presId="urn:microsoft.com/office/officeart/2018/2/layout/IconLabelList"/>
    <dgm:cxn modelId="{10D4A3AE-DD66-4B82-A596-B2894F8CF248}" type="presParOf" srcId="{B1ABAAA2-1C26-4148-AF95-8EBE0B9BEE29}" destId="{AE22B796-EE92-4841-9879-76F0E2DB2CEF}" srcOrd="0" destOrd="0" presId="urn:microsoft.com/office/officeart/2018/2/layout/IconLabelList"/>
    <dgm:cxn modelId="{40664913-3CE4-4288-8758-01DD1AC08793}" type="presParOf" srcId="{AE22B796-EE92-4841-9879-76F0E2DB2CEF}" destId="{6B6AE763-4DC5-41DD-B146-25FCA63C74DB}" srcOrd="0" destOrd="0" presId="urn:microsoft.com/office/officeart/2018/2/layout/IconLabelList"/>
    <dgm:cxn modelId="{72B331D7-0658-4A88-B205-B61B9E5F0A33}" type="presParOf" srcId="{AE22B796-EE92-4841-9879-76F0E2DB2CEF}" destId="{608E7381-41A7-4522-A406-F42091744A53}" srcOrd="1" destOrd="0" presId="urn:microsoft.com/office/officeart/2018/2/layout/IconLabelList"/>
    <dgm:cxn modelId="{3B386178-AED7-4887-B222-E9DBFDDDD9FE}" type="presParOf" srcId="{AE22B796-EE92-4841-9879-76F0E2DB2CEF}" destId="{325A7EEE-BB6F-40BA-8B58-76042C084675}" srcOrd="2" destOrd="0" presId="urn:microsoft.com/office/officeart/2018/2/layout/IconLabelList"/>
    <dgm:cxn modelId="{1725786B-8C48-45F6-AA5F-33179D4A2C4C}" type="presParOf" srcId="{B1ABAAA2-1C26-4148-AF95-8EBE0B9BEE29}" destId="{EF718755-3C73-4ADA-B17B-3C56DFAD6CDB}" srcOrd="1" destOrd="0" presId="urn:microsoft.com/office/officeart/2018/2/layout/IconLabelList"/>
    <dgm:cxn modelId="{324B96D6-4730-479C-A0A8-7148AA1B5D9D}" type="presParOf" srcId="{B1ABAAA2-1C26-4148-AF95-8EBE0B9BEE29}" destId="{74FC9224-ABB1-4298-BA29-CADA8FA72E76}" srcOrd="2" destOrd="0" presId="urn:microsoft.com/office/officeart/2018/2/layout/IconLabelList"/>
    <dgm:cxn modelId="{861B2154-074C-4D3A-8811-EBD84F6A87E1}" type="presParOf" srcId="{74FC9224-ABB1-4298-BA29-CADA8FA72E76}" destId="{1B297C51-ED16-4407-82C4-1F228300860F}" srcOrd="0" destOrd="0" presId="urn:microsoft.com/office/officeart/2018/2/layout/IconLabelList"/>
    <dgm:cxn modelId="{EE98821B-389F-49EB-A615-CBBB40D47173}" type="presParOf" srcId="{74FC9224-ABB1-4298-BA29-CADA8FA72E76}" destId="{C466AA43-4A8B-431E-A494-4C8EDBCB6B5A}" srcOrd="1" destOrd="0" presId="urn:microsoft.com/office/officeart/2018/2/layout/IconLabelList"/>
    <dgm:cxn modelId="{1C8165C9-D74D-4FDC-A974-15E6299C17FD}" type="presParOf" srcId="{74FC9224-ABB1-4298-BA29-CADA8FA72E76}" destId="{EECF8265-30C7-4513-96EA-B26541148D06}" srcOrd="2" destOrd="0" presId="urn:microsoft.com/office/officeart/2018/2/layout/IconLabelList"/>
    <dgm:cxn modelId="{B3945165-6A06-4B2F-BAA1-061E3C4F44C1}" type="presParOf" srcId="{B1ABAAA2-1C26-4148-AF95-8EBE0B9BEE29}" destId="{F0E16085-1861-4ECB-97F7-612006D82C48}" srcOrd="3" destOrd="0" presId="urn:microsoft.com/office/officeart/2018/2/layout/IconLabelList"/>
    <dgm:cxn modelId="{7B3439B1-2D2F-46C0-9163-125FDD488018}" type="presParOf" srcId="{B1ABAAA2-1C26-4148-AF95-8EBE0B9BEE29}" destId="{6D25353A-05E7-4A67-A0ED-22F75A42E55A}" srcOrd="4" destOrd="0" presId="urn:microsoft.com/office/officeart/2018/2/layout/IconLabelList"/>
    <dgm:cxn modelId="{6332ECFF-C002-4C65-A98D-58454150AD02}" type="presParOf" srcId="{6D25353A-05E7-4A67-A0ED-22F75A42E55A}" destId="{90F366F2-0632-43F4-A97E-4AF021411641}" srcOrd="0" destOrd="0" presId="urn:microsoft.com/office/officeart/2018/2/layout/IconLabelList"/>
    <dgm:cxn modelId="{DC89CAEF-E855-4467-95E8-1B04D271965B}" type="presParOf" srcId="{6D25353A-05E7-4A67-A0ED-22F75A42E55A}" destId="{7916066D-CBE7-4B51-8341-87B6A48AFCD9}" srcOrd="1" destOrd="0" presId="urn:microsoft.com/office/officeart/2018/2/layout/IconLabelList"/>
    <dgm:cxn modelId="{25D9F23A-9C9A-4A08-8ED2-9031F502632D}" type="presParOf" srcId="{6D25353A-05E7-4A67-A0ED-22F75A42E55A}" destId="{D8968320-C9D2-4357-8B0E-A282750E83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AE763-4DC5-41DD-B146-25FCA63C74DB}">
      <dsp:nvSpPr>
        <dsp:cNvPr id="0" name=""/>
        <dsp:cNvSpPr/>
      </dsp:nvSpPr>
      <dsp:spPr>
        <a:xfrm>
          <a:off x="1051081" y="684460"/>
          <a:ext cx="1272302" cy="1272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5A7EEE-BB6F-40BA-8B58-76042C084675}">
      <dsp:nvSpPr>
        <dsp:cNvPr id="0" name=""/>
        <dsp:cNvSpPr/>
      </dsp:nvSpPr>
      <dsp:spPr>
        <a:xfrm>
          <a:off x="273563" y="2308557"/>
          <a:ext cx="282733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The dataset and the Question at hand</a:t>
          </a:r>
        </a:p>
      </dsp:txBody>
      <dsp:txXfrm>
        <a:off x="273563" y="2308557"/>
        <a:ext cx="2827339" cy="720000"/>
      </dsp:txXfrm>
    </dsp:sp>
    <dsp:sp modelId="{1B297C51-ED16-4407-82C4-1F228300860F}">
      <dsp:nvSpPr>
        <dsp:cNvPr id="0" name=""/>
        <dsp:cNvSpPr/>
      </dsp:nvSpPr>
      <dsp:spPr>
        <a:xfrm>
          <a:off x="4373204" y="684460"/>
          <a:ext cx="1272302" cy="1272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F8265-30C7-4513-96EA-B26541148D06}">
      <dsp:nvSpPr>
        <dsp:cNvPr id="0" name=""/>
        <dsp:cNvSpPr/>
      </dsp:nvSpPr>
      <dsp:spPr>
        <a:xfrm>
          <a:off x="3595686" y="2308557"/>
          <a:ext cx="282733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Exploratory Data Analysis (EDA)</a:t>
          </a:r>
        </a:p>
      </dsp:txBody>
      <dsp:txXfrm>
        <a:off x="3595686" y="2308557"/>
        <a:ext cx="2827339" cy="720000"/>
      </dsp:txXfrm>
    </dsp:sp>
    <dsp:sp modelId="{90F366F2-0632-43F4-A97E-4AF021411641}">
      <dsp:nvSpPr>
        <dsp:cNvPr id="0" name=""/>
        <dsp:cNvSpPr/>
      </dsp:nvSpPr>
      <dsp:spPr>
        <a:xfrm>
          <a:off x="7695328" y="684460"/>
          <a:ext cx="1272302" cy="1272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968320-C9D2-4357-8B0E-A282750E835F}">
      <dsp:nvSpPr>
        <dsp:cNvPr id="0" name=""/>
        <dsp:cNvSpPr/>
      </dsp:nvSpPr>
      <dsp:spPr>
        <a:xfrm>
          <a:off x="6917809" y="2308557"/>
          <a:ext cx="282733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Testing the Hypothesis</a:t>
          </a:r>
        </a:p>
      </dsp:txBody>
      <dsp:txXfrm>
        <a:off x="6917809" y="2308557"/>
        <a:ext cx="282733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5E26E-BCB2-4FD5-8FD5-81A5EAE94C21}" type="datetime1">
              <a:rPr lang="en-US" smtClean="0"/>
              <a:t>3/1/2025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6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E424C-FCA3-4EDD-B274-8E055D649B7D}"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52772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22823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93391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90409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90061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36332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194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076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698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985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1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587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245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154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30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51158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EE424C-FCA3-4EDD-B274-8E055D649B7D}" type="datetime1">
              <a:rPr lang="en-US" smtClean="0"/>
              <a:t>3/1/2025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05539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open-source-sports/professional-hockey-datab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6768" b="9091"/>
          <a:stretch/>
        </p:blipFill>
        <p:spPr>
          <a:xfrm>
            <a:off x="20" y="10"/>
            <a:ext cx="12191980" cy="6857990"/>
          </a:xfrm>
          <a:prstGeom prst="rect">
            <a:avLst/>
          </a:prstGeom>
        </p:spPr>
      </p:pic>
      <p:sp>
        <p:nvSpPr>
          <p:cNvPr id="12"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685800" y="1634067"/>
            <a:ext cx="4080932" cy="3310468"/>
          </a:xfrm>
        </p:spPr>
        <p:txBody>
          <a:bodyPr>
            <a:normAutofit/>
          </a:bodyPr>
          <a:lstStyle/>
          <a:p>
            <a:pPr algn="l"/>
            <a:r>
              <a:rPr lang="en-US" sz="5000" dirty="0">
                <a:solidFill>
                  <a:schemeClr val="bg1"/>
                </a:solidFill>
              </a:rPr>
              <a:t>NHL: What makes the best the best?</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685800" y="4944534"/>
            <a:ext cx="4080933" cy="939799"/>
          </a:xfrm>
        </p:spPr>
        <p:txBody>
          <a:bodyPr>
            <a:normAutofit/>
          </a:bodyPr>
          <a:lstStyle/>
          <a:p>
            <a:pPr algn="l"/>
            <a:r>
              <a:rPr lang="en-US">
                <a:solidFill>
                  <a:schemeClr val="bg1"/>
                </a:solidFill>
              </a:rPr>
              <a:t>DSC 530 Final Project by Rachel Wantuch</a:t>
            </a:r>
          </a:p>
        </p:txBody>
      </p:sp>
      <p:grpSp>
        <p:nvGrpSpPr>
          <p:cNvPr id="14" name="Group 13">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15"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6"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7"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8"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9"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0"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37B1-3B3F-3925-BDFF-1A0A138C3A73}"/>
              </a:ext>
            </a:extLst>
          </p:cNvPr>
          <p:cNvSpPr>
            <a:spLocks noGrp="1"/>
          </p:cNvSpPr>
          <p:nvPr>
            <p:ph type="title"/>
          </p:nvPr>
        </p:nvSpPr>
        <p:spPr/>
        <p:txBody>
          <a:bodyPr/>
          <a:lstStyle/>
          <a:p>
            <a:r>
              <a:rPr lang="en-US" dirty="0"/>
              <a:t>Shots on Goal Histogram</a:t>
            </a:r>
          </a:p>
        </p:txBody>
      </p:sp>
      <p:pic>
        <p:nvPicPr>
          <p:cNvPr id="6" name="Content Placeholder 5" descr="A graph of a person playing a game&#10;&#10;AI-generated content may be incorrect.">
            <a:extLst>
              <a:ext uri="{FF2B5EF4-FFF2-40B4-BE49-F238E27FC236}">
                <a16:creationId xmlns:a16="http://schemas.microsoft.com/office/drawing/2014/main" id="{BE32C028-F763-08E9-6602-99B437F917E3}"/>
              </a:ext>
            </a:extLst>
          </p:cNvPr>
          <p:cNvPicPr>
            <a:picLocks noGrp="1" noChangeAspect="1"/>
          </p:cNvPicPr>
          <p:nvPr>
            <p:ph idx="1"/>
          </p:nvPr>
        </p:nvPicPr>
        <p:blipFill>
          <a:blip r:embed="rId2"/>
          <a:stretch>
            <a:fillRect/>
          </a:stretch>
        </p:blipFill>
        <p:spPr>
          <a:xfrm>
            <a:off x="5262563" y="808089"/>
            <a:ext cx="6240462" cy="4860822"/>
          </a:xfrm>
        </p:spPr>
      </p:pic>
      <p:sp>
        <p:nvSpPr>
          <p:cNvPr id="4" name="Text Placeholder 3">
            <a:extLst>
              <a:ext uri="{FF2B5EF4-FFF2-40B4-BE49-F238E27FC236}">
                <a16:creationId xmlns:a16="http://schemas.microsoft.com/office/drawing/2014/main" id="{904E6806-5D40-C8B6-0B9A-5E5DE8770773}"/>
              </a:ext>
            </a:extLst>
          </p:cNvPr>
          <p:cNvSpPr>
            <a:spLocks noGrp="1"/>
          </p:cNvSpPr>
          <p:nvPr>
            <p:ph type="body" sz="half" idx="2"/>
          </p:nvPr>
        </p:nvSpPr>
        <p:spPr>
          <a:xfrm>
            <a:off x="1484312" y="2971799"/>
            <a:ext cx="3549121" cy="3015343"/>
          </a:xfrm>
        </p:spPr>
        <p:txBody>
          <a:bodyPr>
            <a:normAutofit lnSpcReduction="10000"/>
          </a:bodyPr>
          <a:lstStyle/>
          <a:p>
            <a:r>
              <a:rPr lang="en-US" dirty="0"/>
              <a:t>Insight</a:t>
            </a:r>
          </a:p>
          <a:p>
            <a:pPr algn="l"/>
            <a:r>
              <a:rPr lang="en-US" dirty="0"/>
              <a:t>Bins=30</a:t>
            </a:r>
          </a:p>
          <a:p>
            <a:pPr algn="l"/>
            <a:r>
              <a:rPr lang="en-US" dirty="0"/>
              <a:t>Right-skewed and exponential in shape</a:t>
            </a:r>
          </a:p>
          <a:p>
            <a:pPr algn="l"/>
            <a:r>
              <a:rPr lang="en-US" dirty="0"/>
              <a:t>Mean: 428.66</a:t>
            </a:r>
          </a:p>
          <a:p>
            <a:pPr algn="l"/>
            <a:r>
              <a:rPr lang="en-US" dirty="0"/>
              <a:t>Var: 491869.04</a:t>
            </a:r>
          </a:p>
          <a:p>
            <a:pPr algn="l"/>
            <a:r>
              <a:rPr lang="en-US" dirty="0"/>
              <a:t>Std: 701.33</a:t>
            </a:r>
          </a:p>
          <a:p>
            <a:pPr algn="l"/>
            <a:r>
              <a:rPr lang="en-US" dirty="0"/>
              <a:t>A lot of players fall in that first bin that accounts for up to 250 shots roughly in a career.</a:t>
            </a:r>
          </a:p>
          <a:p>
            <a:endParaRPr lang="en-US" dirty="0"/>
          </a:p>
        </p:txBody>
      </p:sp>
    </p:spTree>
    <p:extLst>
      <p:ext uri="{BB962C8B-B14F-4D97-AF65-F5344CB8AC3E}">
        <p14:creationId xmlns:p14="http://schemas.microsoft.com/office/powerpoint/2010/main" val="295144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303C-82BE-7589-8F90-EF56E084B40D}"/>
              </a:ext>
            </a:extLst>
          </p:cNvPr>
          <p:cNvSpPr>
            <a:spLocks noGrp="1"/>
          </p:cNvSpPr>
          <p:nvPr>
            <p:ph type="title"/>
          </p:nvPr>
        </p:nvSpPr>
        <p:spPr/>
        <p:txBody>
          <a:bodyPr/>
          <a:lstStyle/>
          <a:p>
            <a:r>
              <a:rPr lang="en-US" dirty="0"/>
              <a:t>Penalty Minutes Histogram</a:t>
            </a:r>
          </a:p>
        </p:txBody>
      </p:sp>
      <p:pic>
        <p:nvPicPr>
          <p:cNvPr id="8" name="Content Placeholder 7" descr="A graph of a person playing football&#10;&#10;AI-generated content may be incorrect.">
            <a:extLst>
              <a:ext uri="{FF2B5EF4-FFF2-40B4-BE49-F238E27FC236}">
                <a16:creationId xmlns:a16="http://schemas.microsoft.com/office/drawing/2014/main" id="{DDFE8F24-1CE0-222A-73D6-7549B86C989B}"/>
              </a:ext>
            </a:extLst>
          </p:cNvPr>
          <p:cNvPicPr>
            <a:picLocks noGrp="1" noChangeAspect="1"/>
          </p:cNvPicPr>
          <p:nvPr>
            <p:ph idx="1"/>
          </p:nvPr>
        </p:nvPicPr>
        <p:blipFill>
          <a:blip r:embed="rId2"/>
          <a:stretch>
            <a:fillRect/>
          </a:stretch>
        </p:blipFill>
        <p:spPr>
          <a:xfrm>
            <a:off x="5262563" y="909350"/>
            <a:ext cx="6240462" cy="4658300"/>
          </a:xfrm>
        </p:spPr>
      </p:pic>
      <p:sp>
        <p:nvSpPr>
          <p:cNvPr id="4" name="Text Placeholder 3">
            <a:extLst>
              <a:ext uri="{FF2B5EF4-FFF2-40B4-BE49-F238E27FC236}">
                <a16:creationId xmlns:a16="http://schemas.microsoft.com/office/drawing/2014/main" id="{439200B6-AC99-B693-B3AC-3EA8DAB73849}"/>
              </a:ext>
            </a:extLst>
          </p:cNvPr>
          <p:cNvSpPr>
            <a:spLocks noGrp="1"/>
          </p:cNvSpPr>
          <p:nvPr>
            <p:ph type="body" sz="half" idx="2"/>
          </p:nvPr>
        </p:nvSpPr>
        <p:spPr>
          <a:xfrm>
            <a:off x="1484312" y="2971800"/>
            <a:ext cx="3549121" cy="2857500"/>
          </a:xfrm>
        </p:spPr>
        <p:txBody>
          <a:bodyPr>
            <a:normAutofit fontScale="85000" lnSpcReduction="20000"/>
          </a:bodyPr>
          <a:lstStyle/>
          <a:p>
            <a:r>
              <a:rPr lang="en-US" dirty="0"/>
              <a:t>Insight</a:t>
            </a:r>
          </a:p>
          <a:p>
            <a:pPr algn="l"/>
            <a:r>
              <a:rPr lang="en-US" dirty="0"/>
              <a:t>Bins=30</a:t>
            </a:r>
          </a:p>
          <a:p>
            <a:pPr algn="l"/>
            <a:r>
              <a:rPr lang="en-US" dirty="0"/>
              <a:t>Right-skewed and exponential in shape</a:t>
            </a:r>
          </a:p>
          <a:p>
            <a:pPr algn="l"/>
            <a:r>
              <a:rPr lang="en-US" dirty="0"/>
              <a:t>Mean: 239.45</a:t>
            </a:r>
          </a:p>
          <a:p>
            <a:pPr algn="l"/>
            <a:r>
              <a:rPr lang="en-US" dirty="0"/>
              <a:t>Var: 169501.49</a:t>
            </a:r>
          </a:p>
          <a:p>
            <a:pPr algn="l"/>
            <a:r>
              <a:rPr lang="en-US" dirty="0"/>
              <a:t>Std:411.71</a:t>
            </a:r>
          </a:p>
          <a:p>
            <a:pPr algn="l"/>
            <a:r>
              <a:rPr lang="en-US" dirty="0"/>
              <a:t>This is the one I would be interested for a different study to look at. A lot of players  fall in the bin of up to 250 PIM in their career but are the players in the other values ‘goons’ or is it because they played so long?</a:t>
            </a:r>
          </a:p>
          <a:p>
            <a:endParaRPr lang="en-US" dirty="0"/>
          </a:p>
        </p:txBody>
      </p:sp>
    </p:spTree>
    <p:extLst>
      <p:ext uri="{BB962C8B-B14F-4D97-AF65-F5344CB8AC3E}">
        <p14:creationId xmlns:p14="http://schemas.microsoft.com/office/powerpoint/2010/main" val="405968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BEB46A-3BB8-7C3D-A137-614B93E7BE2B}"/>
              </a:ext>
            </a:extLst>
          </p:cNvPr>
          <p:cNvSpPr>
            <a:spLocks noGrp="1"/>
          </p:cNvSpPr>
          <p:nvPr>
            <p:ph type="title"/>
          </p:nvPr>
        </p:nvSpPr>
        <p:spPr/>
        <p:txBody>
          <a:bodyPr/>
          <a:lstStyle/>
          <a:p>
            <a:r>
              <a:rPr lang="en-US" dirty="0"/>
              <a:t>Probability Mass Function (PMF)</a:t>
            </a:r>
          </a:p>
        </p:txBody>
      </p:sp>
      <p:pic>
        <p:nvPicPr>
          <p:cNvPr id="15" name="Content Placeholder 14" descr="A graph with numbers and lines&#10;&#10;AI-generated content may be incorrect.">
            <a:extLst>
              <a:ext uri="{FF2B5EF4-FFF2-40B4-BE49-F238E27FC236}">
                <a16:creationId xmlns:a16="http://schemas.microsoft.com/office/drawing/2014/main" id="{4A171F14-620E-1DBA-4EB8-81E9B3CBE0F3}"/>
              </a:ext>
            </a:extLst>
          </p:cNvPr>
          <p:cNvPicPr>
            <a:picLocks noGrp="1" noChangeAspect="1"/>
          </p:cNvPicPr>
          <p:nvPr>
            <p:ph idx="1"/>
          </p:nvPr>
        </p:nvPicPr>
        <p:blipFill>
          <a:blip r:embed="rId2"/>
          <a:stretch>
            <a:fillRect/>
          </a:stretch>
        </p:blipFill>
        <p:spPr>
          <a:xfrm>
            <a:off x="5891208" y="685800"/>
            <a:ext cx="4983171" cy="5105400"/>
          </a:xfrm>
        </p:spPr>
      </p:pic>
      <p:sp>
        <p:nvSpPr>
          <p:cNvPr id="4" name="Text Placeholder 3">
            <a:extLst>
              <a:ext uri="{FF2B5EF4-FFF2-40B4-BE49-F238E27FC236}">
                <a16:creationId xmlns:a16="http://schemas.microsoft.com/office/drawing/2014/main" id="{F5C6261C-0135-8685-B161-F8F2A48B0D56}"/>
              </a:ext>
            </a:extLst>
          </p:cNvPr>
          <p:cNvSpPr>
            <a:spLocks noGrp="1"/>
          </p:cNvSpPr>
          <p:nvPr>
            <p:ph type="body" sz="half" idx="2"/>
          </p:nvPr>
        </p:nvSpPr>
        <p:spPr/>
        <p:txBody>
          <a:bodyPr>
            <a:normAutofit fontScale="92500" lnSpcReduction="10000"/>
          </a:bodyPr>
          <a:lstStyle/>
          <a:p>
            <a:r>
              <a:rPr lang="en-US" dirty="0"/>
              <a:t>This graph is hard to read but of note:</a:t>
            </a:r>
          </a:p>
          <a:p>
            <a:pPr marL="285750" indent="-285750">
              <a:buFont typeface="Arial" panose="020B0604020202020204" pitchFamily="34" charset="0"/>
              <a:buChar char="•"/>
            </a:pPr>
            <a:r>
              <a:rPr lang="en-US" dirty="0"/>
              <a:t>Canadian goal scorers dominate the first column by a lot.</a:t>
            </a:r>
          </a:p>
          <a:p>
            <a:pPr marL="285750" indent="-285750">
              <a:buFont typeface="Arial" panose="020B0604020202020204" pitchFamily="34" charset="0"/>
              <a:buChar char="•"/>
            </a:pPr>
            <a:r>
              <a:rPr lang="en-US" dirty="0"/>
              <a:t>Anything after 275 career goals has a minimal probability of being the chosen number because so few players get that far in their career.</a:t>
            </a:r>
          </a:p>
        </p:txBody>
      </p:sp>
    </p:spTree>
    <p:extLst>
      <p:ext uri="{BB962C8B-B14F-4D97-AF65-F5344CB8AC3E}">
        <p14:creationId xmlns:p14="http://schemas.microsoft.com/office/powerpoint/2010/main" val="260499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C13D-785E-F165-25FC-759B4DCB15FD}"/>
              </a:ext>
            </a:extLst>
          </p:cNvPr>
          <p:cNvSpPr>
            <a:spLocks noGrp="1"/>
          </p:cNvSpPr>
          <p:nvPr>
            <p:ph type="title"/>
          </p:nvPr>
        </p:nvSpPr>
        <p:spPr/>
        <p:txBody>
          <a:bodyPr/>
          <a:lstStyle/>
          <a:p>
            <a:r>
              <a:rPr lang="en-US" dirty="0"/>
              <a:t>Difference Between Groups (PMF)</a:t>
            </a:r>
          </a:p>
        </p:txBody>
      </p:sp>
      <p:pic>
        <p:nvPicPr>
          <p:cNvPr id="6" name="Content Placeholder 5" descr="A graph with numbers and lines&#10;&#10;AI-generated content may be incorrect.">
            <a:extLst>
              <a:ext uri="{FF2B5EF4-FFF2-40B4-BE49-F238E27FC236}">
                <a16:creationId xmlns:a16="http://schemas.microsoft.com/office/drawing/2014/main" id="{E0C6E55A-FE00-1152-E5FF-54C809248DD2}"/>
              </a:ext>
            </a:extLst>
          </p:cNvPr>
          <p:cNvPicPr>
            <a:picLocks noGrp="1" noChangeAspect="1"/>
          </p:cNvPicPr>
          <p:nvPr>
            <p:ph idx="1"/>
          </p:nvPr>
        </p:nvPicPr>
        <p:blipFill>
          <a:blip r:embed="rId2"/>
          <a:stretch>
            <a:fillRect/>
          </a:stretch>
        </p:blipFill>
        <p:spPr>
          <a:xfrm>
            <a:off x="5262563" y="1027708"/>
            <a:ext cx="6240462" cy="4421583"/>
          </a:xfrm>
        </p:spPr>
      </p:pic>
      <p:sp>
        <p:nvSpPr>
          <p:cNvPr id="4" name="Text Placeholder 3">
            <a:extLst>
              <a:ext uri="{FF2B5EF4-FFF2-40B4-BE49-F238E27FC236}">
                <a16:creationId xmlns:a16="http://schemas.microsoft.com/office/drawing/2014/main" id="{27CFFCD8-55B9-ABC2-0C8D-475613923076}"/>
              </a:ext>
            </a:extLst>
          </p:cNvPr>
          <p:cNvSpPr>
            <a:spLocks noGrp="1"/>
          </p:cNvSpPr>
          <p:nvPr>
            <p:ph type="body" sz="half" idx="2"/>
          </p:nvPr>
        </p:nvSpPr>
        <p:spPr/>
        <p:txBody>
          <a:bodyPr/>
          <a:lstStyle/>
          <a:p>
            <a:r>
              <a:rPr lang="en-US" dirty="0"/>
              <a:t>This graph is a better way to see the differences for each group at each point. Another area of note is that small section close to the start that non-Canadian goal scorers dominate.</a:t>
            </a:r>
          </a:p>
        </p:txBody>
      </p:sp>
    </p:spTree>
    <p:extLst>
      <p:ext uri="{BB962C8B-B14F-4D97-AF65-F5344CB8AC3E}">
        <p14:creationId xmlns:p14="http://schemas.microsoft.com/office/powerpoint/2010/main" val="306552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C04D63-F6A2-0DCB-6EE6-0FE01C836C16}"/>
              </a:ext>
            </a:extLst>
          </p:cNvPr>
          <p:cNvSpPr>
            <a:spLocks noGrp="1"/>
          </p:cNvSpPr>
          <p:nvPr>
            <p:ph type="title"/>
          </p:nvPr>
        </p:nvSpPr>
        <p:spPr/>
        <p:txBody>
          <a:bodyPr/>
          <a:lstStyle/>
          <a:p>
            <a:r>
              <a:rPr lang="en-US" dirty="0"/>
              <a:t>Cumulative Distribution Function</a:t>
            </a:r>
          </a:p>
        </p:txBody>
      </p:sp>
      <p:pic>
        <p:nvPicPr>
          <p:cNvPr id="3" name="Content Placeholder 2" descr="A graph with a blue line&#10;&#10;AI-generated content may be incorrect.">
            <a:extLst>
              <a:ext uri="{FF2B5EF4-FFF2-40B4-BE49-F238E27FC236}">
                <a16:creationId xmlns:a16="http://schemas.microsoft.com/office/drawing/2014/main" id="{0555E838-5B9E-72C7-2AED-952855141B86}"/>
              </a:ext>
            </a:extLst>
          </p:cNvPr>
          <p:cNvPicPr>
            <a:picLocks noGrp="1" noChangeAspect="1"/>
          </p:cNvPicPr>
          <p:nvPr>
            <p:ph idx="1"/>
          </p:nvPr>
        </p:nvPicPr>
        <p:blipFill>
          <a:blip r:embed="rId2"/>
          <a:stretch>
            <a:fillRect/>
          </a:stretch>
        </p:blipFill>
        <p:spPr>
          <a:xfrm>
            <a:off x="5262563" y="762262"/>
            <a:ext cx="6240462" cy="4952475"/>
          </a:xfrm>
        </p:spPr>
      </p:pic>
      <p:sp>
        <p:nvSpPr>
          <p:cNvPr id="8" name="Text Placeholder 7">
            <a:extLst>
              <a:ext uri="{FF2B5EF4-FFF2-40B4-BE49-F238E27FC236}">
                <a16:creationId xmlns:a16="http://schemas.microsoft.com/office/drawing/2014/main" id="{83BEB004-5EAA-1EEA-62BC-64722D5858C2}"/>
              </a:ext>
            </a:extLst>
          </p:cNvPr>
          <p:cNvSpPr>
            <a:spLocks noGrp="1"/>
          </p:cNvSpPr>
          <p:nvPr>
            <p:ph type="body" sz="half" idx="2"/>
          </p:nvPr>
        </p:nvSpPr>
        <p:spPr/>
        <p:txBody>
          <a:bodyPr>
            <a:normAutofit fontScale="92500" lnSpcReduction="10000"/>
          </a:bodyPr>
          <a:lstStyle/>
          <a:p>
            <a:r>
              <a:rPr lang="en-US" dirty="0"/>
              <a:t>It is like we flipped our histograms vertically! The CDF tell us the probability that a value will be less than or equal to a given value. It supports the histograms though that at around 60-70 goals we see a change. Everything about to those values is covered by about a 60% probability of that value.</a:t>
            </a:r>
          </a:p>
        </p:txBody>
      </p:sp>
    </p:spTree>
    <p:extLst>
      <p:ext uri="{BB962C8B-B14F-4D97-AF65-F5344CB8AC3E}">
        <p14:creationId xmlns:p14="http://schemas.microsoft.com/office/powerpoint/2010/main" val="170806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B0EA-1FB0-83DF-945F-70A973860F04}"/>
              </a:ext>
            </a:extLst>
          </p:cNvPr>
          <p:cNvSpPr>
            <a:spLocks noGrp="1"/>
          </p:cNvSpPr>
          <p:nvPr>
            <p:ph type="title"/>
          </p:nvPr>
        </p:nvSpPr>
        <p:spPr/>
        <p:txBody>
          <a:bodyPr/>
          <a:lstStyle/>
          <a:p>
            <a:r>
              <a:rPr lang="en-US" dirty="0"/>
              <a:t>Pareto Distribution</a:t>
            </a:r>
          </a:p>
        </p:txBody>
      </p:sp>
      <p:pic>
        <p:nvPicPr>
          <p:cNvPr id="6" name="Content Placeholder 5" descr="A graph of a number of blue lines&#10;&#10;AI-generated content may be incorrect.">
            <a:extLst>
              <a:ext uri="{FF2B5EF4-FFF2-40B4-BE49-F238E27FC236}">
                <a16:creationId xmlns:a16="http://schemas.microsoft.com/office/drawing/2014/main" id="{8EB2AE52-C0ED-436B-58EA-6C4C9CED1740}"/>
              </a:ext>
            </a:extLst>
          </p:cNvPr>
          <p:cNvPicPr>
            <a:picLocks noGrp="1" noChangeAspect="1"/>
          </p:cNvPicPr>
          <p:nvPr>
            <p:ph idx="1"/>
          </p:nvPr>
        </p:nvPicPr>
        <p:blipFill>
          <a:blip r:embed="rId2"/>
          <a:stretch>
            <a:fillRect/>
          </a:stretch>
        </p:blipFill>
        <p:spPr>
          <a:xfrm>
            <a:off x="5262563" y="881226"/>
            <a:ext cx="6240462" cy="4714547"/>
          </a:xfrm>
        </p:spPr>
      </p:pic>
      <p:sp>
        <p:nvSpPr>
          <p:cNvPr id="4" name="Text Placeholder 3">
            <a:extLst>
              <a:ext uri="{FF2B5EF4-FFF2-40B4-BE49-F238E27FC236}">
                <a16:creationId xmlns:a16="http://schemas.microsoft.com/office/drawing/2014/main" id="{12663E63-9975-C9CB-1F5A-523780407947}"/>
              </a:ext>
            </a:extLst>
          </p:cNvPr>
          <p:cNvSpPr>
            <a:spLocks noGrp="1"/>
          </p:cNvSpPr>
          <p:nvPr>
            <p:ph type="body" sz="half" idx="2"/>
          </p:nvPr>
        </p:nvSpPr>
        <p:spPr/>
        <p:txBody>
          <a:bodyPr/>
          <a:lstStyle/>
          <a:p>
            <a:r>
              <a:rPr lang="en-US" dirty="0"/>
              <a:t>Idea: 80% of the output is done by 20% of the population.</a:t>
            </a:r>
          </a:p>
          <a:p>
            <a:r>
              <a:rPr lang="en-US" dirty="0"/>
              <a:t>To the right is an example pareto with different parameters.</a:t>
            </a:r>
          </a:p>
        </p:txBody>
      </p:sp>
    </p:spTree>
    <p:extLst>
      <p:ext uri="{BB962C8B-B14F-4D97-AF65-F5344CB8AC3E}">
        <p14:creationId xmlns:p14="http://schemas.microsoft.com/office/powerpoint/2010/main" val="3986195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FAE8-BDEA-63E9-3B95-E9D286BCC7F5}"/>
              </a:ext>
            </a:extLst>
          </p:cNvPr>
          <p:cNvSpPr>
            <a:spLocks noGrp="1"/>
          </p:cNvSpPr>
          <p:nvPr>
            <p:ph type="title"/>
          </p:nvPr>
        </p:nvSpPr>
        <p:spPr/>
        <p:txBody>
          <a:bodyPr/>
          <a:lstStyle/>
          <a:p>
            <a:r>
              <a:rPr lang="en-US" dirty="0"/>
              <a:t>Applied Pareto Distribution</a:t>
            </a:r>
          </a:p>
        </p:txBody>
      </p:sp>
      <p:pic>
        <p:nvPicPr>
          <p:cNvPr id="6" name="Content Placeholder 5" descr="A graph of a curve&#10;&#10;AI-generated content may be incorrect.">
            <a:extLst>
              <a:ext uri="{FF2B5EF4-FFF2-40B4-BE49-F238E27FC236}">
                <a16:creationId xmlns:a16="http://schemas.microsoft.com/office/drawing/2014/main" id="{BC3E3986-16AA-FC65-2B35-6912E0BB0D07}"/>
              </a:ext>
            </a:extLst>
          </p:cNvPr>
          <p:cNvPicPr>
            <a:picLocks noGrp="1" noChangeAspect="1"/>
          </p:cNvPicPr>
          <p:nvPr>
            <p:ph idx="1"/>
          </p:nvPr>
        </p:nvPicPr>
        <p:blipFill>
          <a:blip r:embed="rId2"/>
          <a:stretch>
            <a:fillRect/>
          </a:stretch>
        </p:blipFill>
        <p:spPr>
          <a:xfrm>
            <a:off x="5262563" y="1001756"/>
            <a:ext cx="6240462" cy="4473487"/>
          </a:xfrm>
        </p:spPr>
      </p:pic>
      <p:sp>
        <p:nvSpPr>
          <p:cNvPr id="4" name="Text Placeholder 3">
            <a:extLst>
              <a:ext uri="{FF2B5EF4-FFF2-40B4-BE49-F238E27FC236}">
                <a16:creationId xmlns:a16="http://schemas.microsoft.com/office/drawing/2014/main" id="{EF8395EC-D120-11C0-54A0-37B0897006BA}"/>
              </a:ext>
            </a:extLst>
          </p:cNvPr>
          <p:cNvSpPr>
            <a:spLocks noGrp="1"/>
          </p:cNvSpPr>
          <p:nvPr>
            <p:ph type="body" sz="half" idx="2"/>
          </p:nvPr>
        </p:nvSpPr>
        <p:spPr/>
        <p:txBody>
          <a:bodyPr/>
          <a:lstStyle/>
          <a:p>
            <a:r>
              <a:rPr lang="en-US" dirty="0"/>
              <a:t>This model did not do well with my data. The data didn’t get anywhere close to the model’s expected results. In hindsight I probably should have tried and exponential distribution.</a:t>
            </a:r>
          </a:p>
        </p:txBody>
      </p:sp>
    </p:spTree>
    <p:extLst>
      <p:ext uri="{BB962C8B-B14F-4D97-AF65-F5344CB8AC3E}">
        <p14:creationId xmlns:p14="http://schemas.microsoft.com/office/powerpoint/2010/main" val="311297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A48D-FB78-F27B-9D02-94D738688400}"/>
              </a:ext>
            </a:extLst>
          </p:cNvPr>
          <p:cNvSpPr>
            <a:spLocks noGrp="1"/>
          </p:cNvSpPr>
          <p:nvPr>
            <p:ph type="title"/>
          </p:nvPr>
        </p:nvSpPr>
        <p:spPr/>
        <p:txBody>
          <a:bodyPr/>
          <a:lstStyle/>
          <a:p>
            <a:r>
              <a:rPr lang="en-US" dirty="0"/>
              <a:t>Log Normal Distribution</a:t>
            </a:r>
          </a:p>
        </p:txBody>
      </p:sp>
      <p:sp>
        <p:nvSpPr>
          <p:cNvPr id="4" name="Text Placeholder 3">
            <a:extLst>
              <a:ext uri="{FF2B5EF4-FFF2-40B4-BE49-F238E27FC236}">
                <a16:creationId xmlns:a16="http://schemas.microsoft.com/office/drawing/2014/main" id="{CA5D3513-83F3-5CA4-C826-08B8AD476801}"/>
              </a:ext>
            </a:extLst>
          </p:cNvPr>
          <p:cNvSpPr>
            <a:spLocks noGrp="1"/>
          </p:cNvSpPr>
          <p:nvPr>
            <p:ph type="body" sz="half" idx="2"/>
          </p:nvPr>
        </p:nvSpPr>
        <p:spPr/>
        <p:txBody>
          <a:bodyPr/>
          <a:lstStyle/>
          <a:p>
            <a:r>
              <a:rPr lang="en-US" dirty="0"/>
              <a:t>This model appears to be either an exact fit or the model line is not within the realm of the chart. </a:t>
            </a:r>
            <a:r>
              <a:rPr lang="en-US"/>
              <a:t>My </a:t>
            </a:r>
            <a:r>
              <a:rPr lang="en-US" dirty="0"/>
              <a:t>hunch is that exponential distribution is better.</a:t>
            </a:r>
          </a:p>
        </p:txBody>
      </p:sp>
      <p:pic>
        <p:nvPicPr>
          <p:cNvPr id="10" name="Content Placeholder 9" descr="A graph of a curve&#10;&#10;AI-generated content may be incorrect.">
            <a:extLst>
              <a:ext uri="{FF2B5EF4-FFF2-40B4-BE49-F238E27FC236}">
                <a16:creationId xmlns:a16="http://schemas.microsoft.com/office/drawing/2014/main" id="{8953D593-6394-7D8F-7FB4-6FA267DBE58B}"/>
              </a:ext>
            </a:extLst>
          </p:cNvPr>
          <p:cNvPicPr>
            <a:picLocks noGrp="1" noChangeAspect="1"/>
          </p:cNvPicPr>
          <p:nvPr>
            <p:ph idx="1"/>
          </p:nvPr>
        </p:nvPicPr>
        <p:blipFill>
          <a:blip r:embed="rId2"/>
          <a:stretch>
            <a:fillRect/>
          </a:stretch>
        </p:blipFill>
        <p:spPr>
          <a:xfrm>
            <a:off x="5849844" y="685800"/>
            <a:ext cx="5065899" cy="5105400"/>
          </a:xfrm>
        </p:spPr>
      </p:pic>
    </p:spTree>
    <p:extLst>
      <p:ext uri="{BB962C8B-B14F-4D97-AF65-F5344CB8AC3E}">
        <p14:creationId xmlns:p14="http://schemas.microsoft.com/office/powerpoint/2010/main" val="153649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EEB514-029D-1B92-1D6F-45E1F54685CF}"/>
              </a:ext>
            </a:extLst>
          </p:cNvPr>
          <p:cNvSpPr>
            <a:spLocks noGrp="1"/>
          </p:cNvSpPr>
          <p:nvPr>
            <p:ph type="title"/>
          </p:nvPr>
        </p:nvSpPr>
        <p:spPr/>
        <p:txBody>
          <a:bodyPr/>
          <a:lstStyle/>
          <a:p>
            <a:r>
              <a:rPr lang="en-US" dirty="0"/>
              <a:t>Scatterplots – Goals vs Games Played</a:t>
            </a:r>
          </a:p>
        </p:txBody>
      </p:sp>
      <p:pic>
        <p:nvPicPr>
          <p:cNvPr id="10" name="Content Placeholder 9" descr="A graph with blue dots&#10;&#10;AI-generated content may be incorrect.">
            <a:extLst>
              <a:ext uri="{FF2B5EF4-FFF2-40B4-BE49-F238E27FC236}">
                <a16:creationId xmlns:a16="http://schemas.microsoft.com/office/drawing/2014/main" id="{67BDB210-B83F-8434-1C32-24A4300F0D38}"/>
              </a:ext>
            </a:extLst>
          </p:cNvPr>
          <p:cNvPicPr>
            <a:picLocks noGrp="1" noChangeAspect="1"/>
          </p:cNvPicPr>
          <p:nvPr>
            <p:ph idx="1"/>
          </p:nvPr>
        </p:nvPicPr>
        <p:blipFill>
          <a:blip r:embed="rId2"/>
          <a:stretch>
            <a:fillRect/>
          </a:stretch>
        </p:blipFill>
        <p:spPr>
          <a:xfrm>
            <a:off x="5262563" y="1049951"/>
            <a:ext cx="6240462" cy="4377098"/>
          </a:xfrm>
        </p:spPr>
      </p:pic>
      <p:sp>
        <p:nvSpPr>
          <p:cNvPr id="3" name="Text Placeholder 2">
            <a:extLst>
              <a:ext uri="{FF2B5EF4-FFF2-40B4-BE49-F238E27FC236}">
                <a16:creationId xmlns:a16="http://schemas.microsoft.com/office/drawing/2014/main" id="{7C29A766-98C0-E4DF-43C3-964F61F672A1}"/>
              </a:ext>
            </a:extLst>
          </p:cNvPr>
          <p:cNvSpPr>
            <a:spLocks noGrp="1"/>
          </p:cNvSpPr>
          <p:nvPr>
            <p:ph type="body" sz="half" idx="2"/>
          </p:nvPr>
        </p:nvSpPr>
        <p:spPr/>
        <p:txBody>
          <a:bodyPr/>
          <a:lstStyle/>
          <a:p>
            <a:r>
              <a:rPr lang="en-US" dirty="0"/>
              <a:t>Exponential style trend. The data is very clustered at the beginning. We only start to see individual player show up either past about 180 goals or above 750 games. The outlier players tend to be in the top 10 list for the respective variable.</a:t>
            </a:r>
          </a:p>
        </p:txBody>
      </p:sp>
    </p:spTree>
    <p:extLst>
      <p:ext uri="{BB962C8B-B14F-4D97-AF65-F5344CB8AC3E}">
        <p14:creationId xmlns:p14="http://schemas.microsoft.com/office/powerpoint/2010/main" val="204624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BAE1-12FD-1EA8-98FF-B2CFE97BC478}"/>
              </a:ext>
            </a:extLst>
          </p:cNvPr>
          <p:cNvSpPr>
            <a:spLocks noGrp="1"/>
          </p:cNvSpPr>
          <p:nvPr>
            <p:ph type="title"/>
          </p:nvPr>
        </p:nvSpPr>
        <p:spPr/>
        <p:txBody>
          <a:bodyPr/>
          <a:lstStyle/>
          <a:p>
            <a:r>
              <a:rPr lang="en-US" dirty="0"/>
              <a:t>Scatterplot- Games Played vs Penalty Minutes</a:t>
            </a:r>
          </a:p>
        </p:txBody>
      </p:sp>
      <p:pic>
        <p:nvPicPr>
          <p:cNvPr id="6" name="Content Placeholder 5" descr="A graph of blue dots&#10;&#10;AI-generated content may be incorrect.">
            <a:extLst>
              <a:ext uri="{FF2B5EF4-FFF2-40B4-BE49-F238E27FC236}">
                <a16:creationId xmlns:a16="http://schemas.microsoft.com/office/drawing/2014/main" id="{EBF1E49B-B445-89FF-97B7-2066C9303434}"/>
              </a:ext>
            </a:extLst>
          </p:cNvPr>
          <p:cNvPicPr>
            <a:picLocks noGrp="1" noChangeAspect="1"/>
          </p:cNvPicPr>
          <p:nvPr>
            <p:ph idx="1"/>
          </p:nvPr>
        </p:nvPicPr>
        <p:blipFill>
          <a:blip r:embed="rId2"/>
          <a:stretch>
            <a:fillRect/>
          </a:stretch>
        </p:blipFill>
        <p:spPr>
          <a:xfrm>
            <a:off x="5262563" y="983412"/>
            <a:ext cx="6240462" cy="4510175"/>
          </a:xfrm>
        </p:spPr>
      </p:pic>
      <p:sp>
        <p:nvSpPr>
          <p:cNvPr id="4" name="Text Placeholder 3">
            <a:extLst>
              <a:ext uri="{FF2B5EF4-FFF2-40B4-BE49-F238E27FC236}">
                <a16:creationId xmlns:a16="http://schemas.microsoft.com/office/drawing/2014/main" id="{416DB06C-4653-BED1-0CAC-FDAE5D59A0BD}"/>
              </a:ext>
            </a:extLst>
          </p:cNvPr>
          <p:cNvSpPr>
            <a:spLocks noGrp="1"/>
          </p:cNvSpPr>
          <p:nvPr>
            <p:ph type="body" sz="half" idx="2"/>
          </p:nvPr>
        </p:nvSpPr>
        <p:spPr/>
        <p:txBody>
          <a:bodyPr/>
          <a:lstStyle/>
          <a:p>
            <a:r>
              <a:rPr lang="en-US" dirty="0"/>
              <a:t>Relatively shallow relationship. We can see a handful of players though that excelled in penalty minutes in lower than average amount of games at around the 1000 game mark!</a:t>
            </a:r>
          </a:p>
        </p:txBody>
      </p:sp>
    </p:spTree>
    <p:extLst>
      <p:ext uri="{BB962C8B-B14F-4D97-AF65-F5344CB8AC3E}">
        <p14:creationId xmlns:p14="http://schemas.microsoft.com/office/powerpoint/2010/main" val="310622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r>
              <a:rPr lang="en-US"/>
              <a:t>Overview</a:t>
            </a:r>
            <a:endParaRPr lang="en-US" dirty="0"/>
          </a:p>
        </p:txBody>
      </p:sp>
      <p:graphicFrame>
        <p:nvGraphicFramePr>
          <p:cNvPr id="5" name="Content Placeholder 2" descr="SmartArt graphic placeholder">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35168999"/>
              </p:ext>
            </p:extLst>
          </p:nvPr>
        </p:nvGraphicFramePr>
        <p:xfrm>
          <a:off x="1484313" y="2078182"/>
          <a:ext cx="10018712" cy="3713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F602-54C0-6E58-C7CB-DEE807E62973}"/>
              </a:ext>
            </a:extLst>
          </p:cNvPr>
          <p:cNvSpPr>
            <a:spLocks noGrp="1"/>
          </p:cNvSpPr>
          <p:nvPr>
            <p:ph type="title"/>
          </p:nvPr>
        </p:nvSpPr>
        <p:spPr/>
        <p:txBody>
          <a:bodyPr/>
          <a:lstStyle/>
          <a:p>
            <a:r>
              <a:rPr lang="en-US" dirty="0"/>
              <a:t>Hypothesis Tests</a:t>
            </a:r>
          </a:p>
        </p:txBody>
      </p:sp>
      <p:pic>
        <p:nvPicPr>
          <p:cNvPr id="6" name="Content Placeholder 5" descr="A graph with a line&#10;&#10;AI-generated content may be incorrect.">
            <a:extLst>
              <a:ext uri="{FF2B5EF4-FFF2-40B4-BE49-F238E27FC236}">
                <a16:creationId xmlns:a16="http://schemas.microsoft.com/office/drawing/2014/main" id="{4EB03599-4B25-B681-78CE-BCEDFD1828CC}"/>
              </a:ext>
            </a:extLst>
          </p:cNvPr>
          <p:cNvPicPr>
            <a:picLocks noGrp="1" noChangeAspect="1"/>
          </p:cNvPicPr>
          <p:nvPr>
            <p:ph idx="1"/>
          </p:nvPr>
        </p:nvPicPr>
        <p:blipFill>
          <a:blip r:embed="rId2"/>
          <a:stretch>
            <a:fillRect/>
          </a:stretch>
        </p:blipFill>
        <p:spPr>
          <a:xfrm>
            <a:off x="5262563" y="824068"/>
            <a:ext cx="6240462" cy="4828864"/>
          </a:xfrm>
        </p:spPr>
      </p:pic>
      <p:sp>
        <p:nvSpPr>
          <p:cNvPr id="4" name="Text Placeholder 3">
            <a:extLst>
              <a:ext uri="{FF2B5EF4-FFF2-40B4-BE49-F238E27FC236}">
                <a16:creationId xmlns:a16="http://schemas.microsoft.com/office/drawing/2014/main" id="{4619AA00-BDCA-E383-DB9F-CDC811747A8D}"/>
              </a:ext>
            </a:extLst>
          </p:cNvPr>
          <p:cNvSpPr>
            <a:spLocks noGrp="1"/>
          </p:cNvSpPr>
          <p:nvPr>
            <p:ph type="body" sz="half" idx="2"/>
          </p:nvPr>
        </p:nvSpPr>
        <p:spPr>
          <a:xfrm>
            <a:off x="1484312" y="2971799"/>
            <a:ext cx="3549121" cy="2536371"/>
          </a:xfrm>
        </p:spPr>
        <p:txBody>
          <a:bodyPr>
            <a:normAutofit/>
          </a:bodyPr>
          <a:lstStyle/>
          <a:p>
            <a:r>
              <a:rPr lang="en-US" dirty="0"/>
              <a:t>The graph shows that we expect to see a difference of about 3.5 goals between Canadians vs non-Canadians about 80%-</a:t>
            </a:r>
            <a:r>
              <a:rPr lang="en-US" dirty="0" err="1"/>
              <a:t>ish</a:t>
            </a:r>
            <a:r>
              <a:rPr lang="en-US" dirty="0"/>
              <a:t> of the time which is the compliment of the p-value (0.192). That doesn’t appear to be a big enough difference to say Canadians are better at scoring goals than non-Canadians over the course of a career.</a:t>
            </a:r>
          </a:p>
        </p:txBody>
      </p:sp>
    </p:spTree>
    <p:extLst>
      <p:ext uri="{BB962C8B-B14F-4D97-AF65-F5344CB8AC3E}">
        <p14:creationId xmlns:p14="http://schemas.microsoft.com/office/powerpoint/2010/main" val="271297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0296-0215-86CC-E53D-B4096AA7B6A9}"/>
              </a:ext>
            </a:extLst>
          </p:cNvPr>
          <p:cNvSpPr>
            <a:spLocks noGrp="1"/>
          </p:cNvSpPr>
          <p:nvPr>
            <p:ph type="title"/>
          </p:nvPr>
        </p:nvSpPr>
        <p:spPr/>
        <p:txBody>
          <a:bodyPr/>
          <a:lstStyle/>
          <a:p>
            <a:r>
              <a:rPr lang="en-US" dirty="0"/>
              <a:t>Regression Analysis</a:t>
            </a:r>
          </a:p>
        </p:txBody>
      </p:sp>
      <p:pic>
        <p:nvPicPr>
          <p:cNvPr id="6" name="Content Placeholder 5" descr="A red line and blue dotted line&#10;&#10;AI-generated content may be incorrect.">
            <a:extLst>
              <a:ext uri="{FF2B5EF4-FFF2-40B4-BE49-F238E27FC236}">
                <a16:creationId xmlns:a16="http://schemas.microsoft.com/office/drawing/2014/main" id="{221F4E3B-33EF-CE5F-D22D-BB7216AFF42B}"/>
              </a:ext>
            </a:extLst>
          </p:cNvPr>
          <p:cNvPicPr>
            <a:picLocks noGrp="1" noChangeAspect="1"/>
          </p:cNvPicPr>
          <p:nvPr>
            <p:ph idx="1"/>
          </p:nvPr>
        </p:nvPicPr>
        <p:blipFill>
          <a:blip r:embed="rId2"/>
          <a:stretch>
            <a:fillRect/>
          </a:stretch>
        </p:blipFill>
        <p:spPr>
          <a:xfrm>
            <a:off x="5262563" y="948033"/>
            <a:ext cx="6240462" cy="4580933"/>
          </a:xfrm>
        </p:spPr>
      </p:pic>
      <p:sp>
        <p:nvSpPr>
          <p:cNvPr id="4" name="Text Placeholder 3">
            <a:extLst>
              <a:ext uri="{FF2B5EF4-FFF2-40B4-BE49-F238E27FC236}">
                <a16:creationId xmlns:a16="http://schemas.microsoft.com/office/drawing/2014/main" id="{75D94A30-45CB-1D80-5A89-A314C33A5675}"/>
              </a:ext>
            </a:extLst>
          </p:cNvPr>
          <p:cNvSpPr>
            <a:spLocks noGrp="1"/>
          </p:cNvSpPr>
          <p:nvPr>
            <p:ph type="body" sz="half" idx="2"/>
          </p:nvPr>
        </p:nvSpPr>
        <p:spPr/>
        <p:txBody>
          <a:bodyPr>
            <a:normAutofit fontScale="77500" lnSpcReduction="20000"/>
          </a:bodyPr>
          <a:lstStyle/>
          <a:p>
            <a:pPr algn="l"/>
            <a:r>
              <a:rPr lang="en-US" dirty="0"/>
              <a:t>Intercept: -12.74</a:t>
            </a:r>
          </a:p>
          <a:p>
            <a:pPr algn="l"/>
            <a:r>
              <a:rPr lang="en-US" dirty="0"/>
              <a:t>Slope: 0.22</a:t>
            </a:r>
          </a:p>
          <a:p>
            <a:pPr algn="l"/>
            <a:r>
              <a:rPr lang="en-US" dirty="0"/>
              <a:t>The intercept makes sense because there are probably a few players who never got a goal in their career. The slope is gentle as seen in the scatterplots. At the 0,0 mark a lot of players fall under the regression line but as you get further along you see the outliers pulling the regression line up.</a:t>
            </a:r>
          </a:p>
          <a:p>
            <a:endParaRPr lang="en-US" dirty="0"/>
          </a:p>
        </p:txBody>
      </p:sp>
    </p:spTree>
    <p:extLst>
      <p:ext uri="{BB962C8B-B14F-4D97-AF65-F5344CB8AC3E}">
        <p14:creationId xmlns:p14="http://schemas.microsoft.com/office/powerpoint/2010/main" val="406663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7B1A-E7A5-A270-A606-8C86AE4A528C}"/>
              </a:ext>
            </a:extLst>
          </p:cNvPr>
          <p:cNvSpPr>
            <a:spLocks noGrp="1"/>
          </p:cNvSpPr>
          <p:nvPr>
            <p:ph type="title"/>
          </p:nvPr>
        </p:nvSpPr>
        <p:spPr/>
        <p:txBody>
          <a:bodyPr/>
          <a:lstStyle/>
          <a:p>
            <a:r>
              <a:rPr lang="en-US" dirty="0"/>
              <a:t>Regression - Residuals</a:t>
            </a:r>
          </a:p>
        </p:txBody>
      </p:sp>
      <p:sp>
        <p:nvSpPr>
          <p:cNvPr id="4" name="Text Placeholder 3">
            <a:extLst>
              <a:ext uri="{FF2B5EF4-FFF2-40B4-BE49-F238E27FC236}">
                <a16:creationId xmlns:a16="http://schemas.microsoft.com/office/drawing/2014/main" id="{F8FCFB30-80C1-4FAE-BB34-593B184627FB}"/>
              </a:ext>
            </a:extLst>
          </p:cNvPr>
          <p:cNvSpPr>
            <a:spLocks noGrp="1"/>
          </p:cNvSpPr>
          <p:nvPr>
            <p:ph type="body" sz="half" idx="2"/>
          </p:nvPr>
        </p:nvSpPr>
        <p:spPr/>
        <p:txBody>
          <a:bodyPr>
            <a:normAutofit fontScale="92500" lnSpcReduction="10000"/>
          </a:bodyPr>
          <a:lstStyle/>
          <a:p>
            <a:r>
              <a:rPr lang="en-US" dirty="0"/>
              <a:t>This is the residual plots for the 25</a:t>
            </a:r>
            <a:r>
              <a:rPr lang="en-US" baseline="30000" dirty="0"/>
              <a:t>th</a:t>
            </a:r>
            <a:r>
              <a:rPr lang="en-US" dirty="0"/>
              <a:t>, 50</a:t>
            </a:r>
            <a:r>
              <a:rPr lang="en-US" baseline="30000" dirty="0"/>
              <a:t>th</a:t>
            </a:r>
            <a:r>
              <a:rPr lang="en-US" dirty="0"/>
              <a:t>, and 75</a:t>
            </a:r>
            <a:r>
              <a:rPr lang="en-US" baseline="30000" dirty="0"/>
              <a:t>th</a:t>
            </a:r>
            <a:r>
              <a:rPr lang="en-US" dirty="0"/>
              <a:t> percentile starting from light blue to dark blue.</a:t>
            </a:r>
          </a:p>
          <a:p>
            <a:r>
              <a:rPr lang="en-US" dirty="0"/>
              <a:t>The 50</a:t>
            </a:r>
            <a:r>
              <a:rPr lang="en-US" baseline="30000" dirty="0"/>
              <a:t>th</a:t>
            </a:r>
            <a:r>
              <a:rPr lang="en-US" dirty="0"/>
              <a:t> percentile is erratic with the interquartile range being anywhere from less than 1 goal to 3 goals depending on how many games they have played.</a:t>
            </a:r>
          </a:p>
          <a:p>
            <a:endParaRPr lang="en-US" dirty="0"/>
          </a:p>
        </p:txBody>
      </p:sp>
      <p:pic>
        <p:nvPicPr>
          <p:cNvPr id="10" name="Content Placeholder 9" descr="A graph showing the growth of a game&#10;&#10;AI-generated content may be incorrect.">
            <a:extLst>
              <a:ext uri="{FF2B5EF4-FFF2-40B4-BE49-F238E27FC236}">
                <a16:creationId xmlns:a16="http://schemas.microsoft.com/office/drawing/2014/main" id="{9AAA15C4-25FC-11D5-1C02-E9AE0089D095}"/>
              </a:ext>
            </a:extLst>
          </p:cNvPr>
          <p:cNvPicPr>
            <a:picLocks noGrp="1" noChangeAspect="1"/>
          </p:cNvPicPr>
          <p:nvPr>
            <p:ph idx="1"/>
          </p:nvPr>
        </p:nvPicPr>
        <p:blipFill>
          <a:blip r:embed="rId2"/>
          <a:stretch>
            <a:fillRect/>
          </a:stretch>
        </p:blipFill>
        <p:spPr>
          <a:xfrm>
            <a:off x="5262563" y="842950"/>
            <a:ext cx="6240462" cy="4791099"/>
          </a:xfrm>
        </p:spPr>
      </p:pic>
    </p:spTree>
    <p:extLst>
      <p:ext uri="{BB962C8B-B14F-4D97-AF65-F5344CB8AC3E}">
        <p14:creationId xmlns:p14="http://schemas.microsoft.com/office/powerpoint/2010/main" val="347910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C1F9B-E463-28EA-F683-A2633EA8B10D}"/>
              </a:ext>
            </a:extLst>
          </p:cNvPr>
          <p:cNvSpPr>
            <a:spLocks noGrp="1"/>
          </p:cNvSpPr>
          <p:nvPr>
            <p:ph type="title"/>
          </p:nvPr>
        </p:nvSpPr>
        <p:spPr>
          <a:xfrm>
            <a:off x="1484311" y="685800"/>
            <a:ext cx="10018713" cy="1491343"/>
          </a:xfrm>
        </p:spPr>
        <p:txBody>
          <a:bodyPr/>
          <a:lstStyle/>
          <a:p>
            <a:r>
              <a:rPr lang="en-US" dirty="0"/>
              <a:t>The Dataset</a:t>
            </a:r>
          </a:p>
        </p:txBody>
      </p:sp>
      <p:sp>
        <p:nvSpPr>
          <p:cNvPr id="6" name="Content Placeholder 5">
            <a:extLst>
              <a:ext uri="{FF2B5EF4-FFF2-40B4-BE49-F238E27FC236}">
                <a16:creationId xmlns:a16="http://schemas.microsoft.com/office/drawing/2014/main" id="{A9F9836E-9D7B-50E2-705F-357903815A27}"/>
              </a:ext>
            </a:extLst>
          </p:cNvPr>
          <p:cNvSpPr>
            <a:spLocks noGrp="1"/>
          </p:cNvSpPr>
          <p:nvPr>
            <p:ph idx="1"/>
          </p:nvPr>
        </p:nvSpPr>
        <p:spPr>
          <a:xfrm>
            <a:off x="1484310" y="2090057"/>
            <a:ext cx="10018713" cy="3701143"/>
          </a:xfrm>
        </p:spPr>
        <p:txBody>
          <a:bodyPr>
            <a:normAutofit fontScale="77500" lnSpcReduction="20000"/>
          </a:bodyPr>
          <a:lstStyle/>
          <a:p>
            <a:r>
              <a:rPr lang="en-US" b="1" dirty="0"/>
              <a:t>Description</a:t>
            </a:r>
            <a:r>
              <a:rPr lang="en-US" dirty="0"/>
              <a:t>: This dataset comes from Kaggle. It is a combination of multiple csv files to form data frames of relevant data. The specific files used were the ‘Scoring.csv’ file and the ‘Master.csv’ file. All files contain season by season data for all players that have played in a professional hockey league since 1909.</a:t>
            </a:r>
          </a:p>
          <a:p>
            <a:pPr marL="0" indent="0">
              <a:buNone/>
            </a:pPr>
            <a:r>
              <a:rPr lang="en-US" dirty="0"/>
              <a:t>Notes:</a:t>
            </a:r>
          </a:p>
          <a:p>
            <a:r>
              <a:rPr lang="en-US" dirty="0"/>
              <a:t>Data was filtered to 1967 and on so that it was when there were more than 6 teams in the league and only the NHL players were selected.</a:t>
            </a:r>
          </a:p>
          <a:p>
            <a:r>
              <a:rPr lang="en-US" dirty="0"/>
              <a:t>From the original datasets values were summed by </a:t>
            </a:r>
            <a:r>
              <a:rPr lang="en-US" dirty="0" err="1"/>
              <a:t>uniqueID</a:t>
            </a:r>
            <a:r>
              <a:rPr lang="en-US" dirty="0"/>
              <a:t> to get career values.</a:t>
            </a:r>
          </a:p>
          <a:p>
            <a:r>
              <a:rPr lang="en-US" dirty="0"/>
              <a:t>An addition column called ‘</a:t>
            </a:r>
            <a:r>
              <a:rPr lang="en-US" dirty="0" err="1"/>
              <a:t>Origina_bool</a:t>
            </a:r>
            <a:r>
              <a:rPr lang="en-US" dirty="0"/>
              <a:t>’ was created to assign a value of 1 to Canadians and 0 to other nationalities.</a:t>
            </a:r>
          </a:p>
          <a:p>
            <a:r>
              <a:rPr lang="en-US" b="1" dirty="0"/>
              <a:t>Source</a:t>
            </a:r>
            <a:r>
              <a:rPr lang="en-US" dirty="0"/>
              <a:t>:  </a:t>
            </a:r>
            <a:r>
              <a:rPr lang="en-US" dirty="0">
                <a:hlinkClick r:id="rId2"/>
              </a:rPr>
              <a:t>https://www.kaggle.com/datasets/open-source-sports/professional-hockey-database</a:t>
            </a:r>
            <a:endParaRPr lang="en-US" dirty="0"/>
          </a:p>
        </p:txBody>
      </p:sp>
    </p:spTree>
    <p:extLst>
      <p:ext uri="{BB962C8B-B14F-4D97-AF65-F5344CB8AC3E}">
        <p14:creationId xmlns:p14="http://schemas.microsoft.com/office/powerpoint/2010/main" val="310803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1" name="Rectangle 2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black and silver shield with white text&#10;&#10;AI-generated content may be incorrect.">
            <a:extLst>
              <a:ext uri="{FF2B5EF4-FFF2-40B4-BE49-F238E27FC236}">
                <a16:creationId xmlns:a16="http://schemas.microsoft.com/office/drawing/2014/main" id="{2EBB6A53-5ECA-0EFB-1E5B-0496F67211B2}"/>
              </a:ext>
            </a:extLst>
          </p:cNvPr>
          <p:cNvPicPr>
            <a:picLocks noGrp="1" noChangeAspect="1"/>
          </p:cNvPicPr>
          <p:nvPr>
            <p:ph type="pic" idx="1"/>
          </p:nvPr>
        </p:nvPicPr>
        <p:blipFill>
          <a:blip r:embed="rId3"/>
          <a:srcRect l="6057" r="6387"/>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3" name="Group 2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4"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6"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5" name="Title 4">
            <a:extLst>
              <a:ext uri="{FF2B5EF4-FFF2-40B4-BE49-F238E27FC236}">
                <a16:creationId xmlns:a16="http://schemas.microsoft.com/office/drawing/2014/main" id="{0FB171CF-0916-A517-1947-7970FED0BEF8}"/>
              </a:ext>
            </a:extLst>
          </p:cNvPr>
          <p:cNvSpPr>
            <a:spLocks noGrp="1"/>
          </p:cNvSpPr>
          <p:nvPr>
            <p:ph type="title"/>
          </p:nvPr>
        </p:nvSpPr>
        <p:spPr>
          <a:xfrm>
            <a:off x="972080" y="685800"/>
            <a:ext cx="5260680" cy="1752599"/>
          </a:xfrm>
        </p:spPr>
        <p:txBody>
          <a:bodyPr vert="horz" lIns="91440" tIns="45720" rIns="91440" bIns="45720" rtlCol="0" anchor="ctr">
            <a:normAutofit/>
          </a:bodyPr>
          <a:lstStyle/>
          <a:p>
            <a:pPr algn="l"/>
            <a:r>
              <a:rPr lang="en-US" sz="4000"/>
              <a:t>What’s My Goal here?</a:t>
            </a:r>
          </a:p>
        </p:txBody>
      </p:sp>
      <p:sp>
        <p:nvSpPr>
          <p:cNvPr id="3" name="Text Placeholder 2">
            <a:extLst>
              <a:ext uri="{FF2B5EF4-FFF2-40B4-BE49-F238E27FC236}">
                <a16:creationId xmlns:a16="http://schemas.microsoft.com/office/drawing/2014/main" id="{EFC41D12-E6B1-93CF-3384-B14C9B501699}"/>
              </a:ext>
            </a:extLst>
          </p:cNvPr>
          <p:cNvSpPr>
            <a:spLocks noGrp="1"/>
          </p:cNvSpPr>
          <p:nvPr>
            <p:ph type="body" sz="half" idx="2"/>
          </p:nvPr>
        </p:nvSpPr>
        <p:spPr>
          <a:xfrm>
            <a:off x="643468" y="2666999"/>
            <a:ext cx="5260680" cy="3124201"/>
          </a:xfrm>
        </p:spPr>
        <p:txBody>
          <a:bodyPr vert="horz" lIns="91440" tIns="45720" rIns="91440" bIns="45720" rtlCol="0" anchor="ctr">
            <a:normAutofit/>
          </a:bodyPr>
          <a:lstStyle/>
          <a:p>
            <a:pPr algn="l"/>
            <a:r>
              <a:rPr lang="en-US" sz="2000" dirty="0"/>
              <a:t>What does it take to last in the NHL? What aspects of the game serve as good indicators that a player will have a long, productive career?</a:t>
            </a:r>
          </a:p>
        </p:txBody>
      </p:sp>
    </p:spTree>
    <p:extLst>
      <p:ext uri="{BB962C8B-B14F-4D97-AF65-F5344CB8AC3E}">
        <p14:creationId xmlns:p14="http://schemas.microsoft.com/office/powerpoint/2010/main" val="402626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D303-8155-42C0-8131-FABFFDA2F67D}"/>
              </a:ext>
            </a:extLst>
          </p:cNvPr>
          <p:cNvSpPr>
            <a:spLocks noGrp="1"/>
          </p:cNvSpPr>
          <p:nvPr>
            <p:ph type="title"/>
          </p:nvPr>
        </p:nvSpPr>
        <p:spPr>
          <a:xfrm>
            <a:off x="1484311" y="0"/>
            <a:ext cx="10018713" cy="1752599"/>
          </a:xfrm>
        </p:spPr>
        <p:txBody>
          <a:bodyPr/>
          <a:lstStyle/>
          <a:p>
            <a:r>
              <a:rPr lang="en-US" dirty="0"/>
              <a:t>Variables Used</a:t>
            </a:r>
          </a:p>
        </p:txBody>
      </p:sp>
      <p:graphicFrame>
        <p:nvGraphicFramePr>
          <p:cNvPr id="7" name="Content Placeholder 6">
            <a:extLst>
              <a:ext uri="{FF2B5EF4-FFF2-40B4-BE49-F238E27FC236}">
                <a16:creationId xmlns:a16="http://schemas.microsoft.com/office/drawing/2014/main" id="{9A0C23D1-4787-3A1E-BC9A-F2133CC50C7B}"/>
              </a:ext>
            </a:extLst>
          </p:cNvPr>
          <p:cNvGraphicFramePr>
            <a:graphicFrameLocks noGrp="1"/>
          </p:cNvGraphicFramePr>
          <p:nvPr>
            <p:ph idx="1"/>
            <p:extLst>
              <p:ext uri="{D42A27DB-BD31-4B8C-83A1-F6EECF244321}">
                <p14:modId xmlns:p14="http://schemas.microsoft.com/office/powerpoint/2010/main" val="892474123"/>
              </p:ext>
            </p:extLst>
          </p:nvPr>
        </p:nvGraphicFramePr>
        <p:xfrm>
          <a:off x="1850571" y="1208315"/>
          <a:ext cx="9744982" cy="5029200"/>
        </p:xfrm>
        <a:graphic>
          <a:graphicData uri="http://schemas.openxmlformats.org/drawingml/2006/table">
            <a:tbl>
              <a:tblPr firstRow="1" bandRow="1">
                <a:tableStyleId>{5C22544A-7EE6-4342-B048-85BDC9FD1C3A}</a:tableStyleId>
              </a:tblPr>
              <a:tblGrid>
                <a:gridCol w="2413253">
                  <a:extLst>
                    <a:ext uri="{9D8B030D-6E8A-4147-A177-3AD203B41FA5}">
                      <a16:colId xmlns:a16="http://schemas.microsoft.com/office/drawing/2014/main" val="4025055070"/>
                    </a:ext>
                  </a:extLst>
                </a:gridCol>
                <a:gridCol w="1763736">
                  <a:extLst>
                    <a:ext uri="{9D8B030D-6E8A-4147-A177-3AD203B41FA5}">
                      <a16:colId xmlns:a16="http://schemas.microsoft.com/office/drawing/2014/main" val="2887690984"/>
                    </a:ext>
                  </a:extLst>
                </a:gridCol>
                <a:gridCol w="5567993">
                  <a:extLst>
                    <a:ext uri="{9D8B030D-6E8A-4147-A177-3AD203B41FA5}">
                      <a16:colId xmlns:a16="http://schemas.microsoft.com/office/drawing/2014/main" val="1778663765"/>
                    </a:ext>
                  </a:extLst>
                </a:gridCol>
              </a:tblGrid>
              <a:tr h="360614">
                <a:tc>
                  <a:txBody>
                    <a:bodyPr/>
                    <a:lstStyle/>
                    <a:p>
                      <a:r>
                        <a:rPr lang="en-US" dirty="0"/>
                        <a:t>Variable Name</a:t>
                      </a:r>
                    </a:p>
                  </a:txBody>
                  <a:tcPr/>
                </a:tc>
                <a:tc>
                  <a:txBody>
                    <a:bodyPr/>
                    <a:lstStyle/>
                    <a:p>
                      <a:r>
                        <a:rPr lang="en-US" dirty="0"/>
                        <a:t>Value Type</a:t>
                      </a:r>
                    </a:p>
                  </a:txBody>
                  <a:tcPr/>
                </a:tc>
                <a:tc>
                  <a:txBody>
                    <a:bodyPr/>
                    <a:lstStyle/>
                    <a:p>
                      <a:r>
                        <a:rPr lang="en-US"/>
                        <a:t>Description</a:t>
                      </a:r>
                      <a:endParaRPr lang="en-US" dirty="0"/>
                    </a:p>
                  </a:txBody>
                  <a:tcPr/>
                </a:tc>
                <a:extLst>
                  <a:ext uri="{0D108BD9-81ED-4DB2-BD59-A6C34878D82A}">
                    <a16:rowId xmlns:a16="http://schemas.microsoft.com/office/drawing/2014/main" val="3859906604"/>
                  </a:ext>
                </a:extLst>
              </a:tr>
              <a:tr h="1442456">
                <a:tc>
                  <a:txBody>
                    <a:bodyPr/>
                    <a:lstStyle/>
                    <a:p>
                      <a:r>
                        <a:rPr lang="en-US" dirty="0" err="1"/>
                        <a:t>playerID</a:t>
                      </a:r>
                      <a:endParaRPr lang="en-US" dirty="0"/>
                    </a:p>
                  </a:txBody>
                  <a:tcPr/>
                </a:tc>
                <a:tc>
                  <a:txBody>
                    <a:bodyPr/>
                    <a:lstStyle/>
                    <a:p>
                      <a:r>
                        <a:rPr lang="en-US" dirty="0"/>
                        <a:t>String</a:t>
                      </a:r>
                    </a:p>
                  </a:txBody>
                  <a:tcPr/>
                </a:tc>
                <a:tc>
                  <a:txBody>
                    <a:bodyPr/>
                    <a:lstStyle/>
                    <a:p>
                      <a:r>
                        <a:rPr lang="en-US" dirty="0"/>
                        <a:t>This is a string containing the first 5 letters of the players last name, then the first two letter of the players first name, then a two digit number sequence that increased if the alphabetical combo was already used before in identifying a different player.</a:t>
                      </a:r>
                    </a:p>
                  </a:txBody>
                  <a:tcPr/>
                </a:tc>
                <a:extLst>
                  <a:ext uri="{0D108BD9-81ED-4DB2-BD59-A6C34878D82A}">
                    <a16:rowId xmlns:a16="http://schemas.microsoft.com/office/drawing/2014/main" val="3945676198"/>
                  </a:ext>
                </a:extLst>
              </a:tr>
              <a:tr h="360614">
                <a:tc>
                  <a:txBody>
                    <a:bodyPr/>
                    <a:lstStyle/>
                    <a:p>
                      <a:r>
                        <a:rPr lang="en-US" dirty="0"/>
                        <a:t>GP</a:t>
                      </a:r>
                    </a:p>
                  </a:txBody>
                  <a:tcPr/>
                </a:tc>
                <a:tc>
                  <a:txBody>
                    <a:bodyPr/>
                    <a:lstStyle/>
                    <a:p>
                      <a:r>
                        <a:rPr lang="en-US" dirty="0"/>
                        <a:t>Float</a:t>
                      </a:r>
                    </a:p>
                  </a:txBody>
                  <a:tcPr/>
                </a:tc>
                <a:tc>
                  <a:txBody>
                    <a:bodyPr/>
                    <a:lstStyle/>
                    <a:p>
                      <a:r>
                        <a:rPr lang="en-US" dirty="0"/>
                        <a:t>Career games played by the player.</a:t>
                      </a:r>
                    </a:p>
                  </a:txBody>
                  <a:tcPr/>
                </a:tc>
                <a:extLst>
                  <a:ext uri="{0D108BD9-81ED-4DB2-BD59-A6C34878D82A}">
                    <a16:rowId xmlns:a16="http://schemas.microsoft.com/office/drawing/2014/main" val="1846136265"/>
                  </a:ext>
                </a:extLst>
              </a:tr>
              <a:tr h="360614">
                <a:tc>
                  <a:txBody>
                    <a:bodyPr/>
                    <a:lstStyle/>
                    <a:p>
                      <a:r>
                        <a:rPr lang="en-US" dirty="0"/>
                        <a:t>G</a:t>
                      </a:r>
                    </a:p>
                  </a:txBody>
                  <a:tcPr/>
                </a:tc>
                <a:tc>
                  <a:txBody>
                    <a:bodyPr/>
                    <a:lstStyle/>
                    <a:p>
                      <a:r>
                        <a:rPr lang="en-US" dirty="0"/>
                        <a:t>Float</a:t>
                      </a:r>
                    </a:p>
                  </a:txBody>
                  <a:tcPr/>
                </a:tc>
                <a:tc>
                  <a:txBody>
                    <a:bodyPr/>
                    <a:lstStyle/>
                    <a:p>
                      <a:r>
                        <a:rPr lang="en-US" dirty="0"/>
                        <a:t>Career goals for that player.</a:t>
                      </a:r>
                    </a:p>
                  </a:txBody>
                  <a:tcPr/>
                </a:tc>
                <a:extLst>
                  <a:ext uri="{0D108BD9-81ED-4DB2-BD59-A6C34878D82A}">
                    <a16:rowId xmlns:a16="http://schemas.microsoft.com/office/drawing/2014/main" val="2664357555"/>
                  </a:ext>
                </a:extLst>
              </a:tr>
              <a:tr h="360614">
                <a:tc>
                  <a:txBody>
                    <a:bodyPr/>
                    <a:lstStyle/>
                    <a:p>
                      <a:r>
                        <a:rPr lang="en-US" dirty="0"/>
                        <a:t>A</a:t>
                      </a:r>
                    </a:p>
                  </a:txBody>
                  <a:tcPr/>
                </a:tc>
                <a:tc>
                  <a:txBody>
                    <a:bodyPr/>
                    <a:lstStyle/>
                    <a:p>
                      <a:r>
                        <a:rPr lang="en-US" dirty="0"/>
                        <a:t>Float</a:t>
                      </a:r>
                    </a:p>
                  </a:txBody>
                  <a:tcPr/>
                </a:tc>
                <a:tc>
                  <a:txBody>
                    <a:bodyPr/>
                    <a:lstStyle/>
                    <a:p>
                      <a:r>
                        <a:rPr lang="en-US" dirty="0"/>
                        <a:t>Career assists for that player.</a:t>
                      </a:r>
                    </a:p>
                  </a:txBody>
                  <a:tcPr/>
                </a:tc>
                <a:extLst>
                  <a:ext uri="{0D108BD9-81ED-4DB2-BD59-A6C34878D82A}">
                    <a16:rowId xmlns:a16="http://schemas.microsoft.com/office/drawing/2014/main" val="594924163"/>
                  </a:ext>
                </a:extLst>
              </a:tr>
              <a:tr h="360614">
                <a:tc>
                  <a:txBody>
                    <a:bodyPr/>
                    <a:lstStyle/>
                    <a:p>
                      <a:r>
                        <a:rPr lang="en-US" dirty="0"/>
                        <a:t>Pts</a:t>
                      </a:r>
                    </a:p>
                  </a:txBody>
                  <a:tcPr/>
                </a:tc>
                <a:tc>
                  <a:txBody>
                    <a:bodyPr/>
                    <a:lstStyle/>
                    <a:p>
                      <a:r>
                        <a:rPr lang="en-US" dirty="0"/>
                        <a:t>Float</a:t>
                      </a:r>
                    </a:p>
                  </a:txBody>
                  <a:tcPr/>
                </a:tc>
                <a:tc>
                  <a:txBody>
                    <a:bodyPr/>
                    <a:lstStyle/>
                    <a:p>
                      <a:r>
                        <a:rPr lang="en-US" dirty="0"/>
                        <a:t>Career points for that player.</a:t>
                      </a:r>
                    </a:p>
                  </a:txBody>
                  <a:tcPr/>
                </a:tc>
                <a:extLst>
                  <a:ext uri="{0D108BD9-81ED-4DB2-BD59-A6C34878D82A}">
                    <a16:rowId xmlns:a16="http://schemas.microsoft.com/office/drawing/2014/main" val="256636274"/>
                  </a:ext>
                </a:extLst>
              </a:tr>
              <a:tr h="360614">
                <a:tc>
                  <a:txBody>
                    <a:bodyPr/>
                    <a:lstStyle/>
                    <a:p>
                      <a:r>
                        <a:rPr lang="en-US" dirty="0"/>
                        <a:t>SOG</a:t>
                      </a:r>
                    </a:p>
                  </a:txBody>
                  <a:tcPr/>
                </a:tc>
                <a:tc>
                  <a:txBody>
                    <a:bodyPr/>
                    <a:lstStyle/>
                    <a:p>
                      <a:r>
                        <a:rPr lang="en-US" dirty="0"/>
                        <a:t>Float</a:t>
                      </a:r>
                    </a:p>
                  </a:txBody>
                  <a:tcPr/>
                </a:tc>
                <a:tc>
                  <a:txBody>
                    <a:bodyPr/>
                    <a:lstStyle/>
                    <a:p>
                      <a:r>
                        <a:rPr lang="en-US" dirty="0"/>
                        <a:t>Career shots on goal (SOG) for that player.</a:t>
                      </a:r>
                    </a:p>
                  </a:txBody>
                  <a:tcPr/>
                </a:tc>
                <a:extLst>
                  <a:ext uri="{0D108BD9-81ED-4DB2-BD59-A6C34878D82A}">
                    <a16:rowId xmlns:a16="http://schemas.microsoft.com/office/drawing/2014/main" val="2603606063"/>
                  </a:ext>
                </a:extLst>
              </a:tr>
              <a:tr h="360614">
                <a:tc>
                  <a:txBody>
                    <a:bodyPr/>
                    <a:lstStyle/>
                    <a:p>
                      <a:r>
                        <a:rPr lang="en-US" dirty="0"/>
                        <a:t>PIM</a:t>
                      </a:r>
                    </a:p>
                  </a:txBody>
                  <a:tcPr/>
                </a:tc>
                <a:tc>
                  <a:txBody>
                    <a:bodyPr/>
                    <a:lstStyle/>
                    <a:p>
                      <a:r>
                        <a:rPr lang="en-US" dirty="0"/>
                        <a:t>Float</a:t>
                      </a:r>
                    </a:p>
                  </a:txBody>
                  <a:tcPr/>
                </a:tc>
                <a:tc>
                  <a:txBody>
                    <a:bodyPr/>
                    <a:lstStyle/>
                    <a:p>
                      <a:r>
                        <a:rPr lang="en-US" dirty="0"/>
                        <a:t>Career penalty minutes (PIM) for that player.</a:t>
                      </a:r>
                    </a:p>
                  </a:txBody>
                  <a:tcPr/>
                </a:tc>
                <a:extLst>
                  <a:ext uri="{0D108BD9-81ED-4DB2-BD59-A6C34878D82A}">
                    <a16:rowId xmlns:a16="http://schemas.microsoft.com/office/drawing/2014/main" val="3747881464"/>
                  </a:ext>
                </a:extLst>
              </a:tr>
              <a:tr h="360614">
                <a:tc>
                  <a:txBody>
                    <a:bodyPr/>
                    <a:lstStyle/>
                    <a:p>
                      <a:r>
                        <a:rPr lang="en-US" dirty="0"/>
                        <a:t>Origin</a:t>
                      </a:r>
                    </a:p>
                  </a:txBody>
                  <a:tcPr/>
                </a:tc>
                <a:tc>
                  <a:txBody>
                    <a:bodyPr/>
                    <a:lstStyle/>
                    <a:p>
                      <a:r>
                        <a:rPr lang="en-US" dirty="0"/>
                        <a:t>string</a:t>
                      </a:r>
                    </a:p>
                  </a:txBody>
                  <a:tcPr/>
                </a:tc>
                <a:tc>
                  <a:txBody>
                    <a:bodyPr/>
                    <a:lstStyle/>
                    <a:p>
                      <a:r>
                        <a:rPr lang="en-US" dirty="0"/>
                        <a:t>Nationality of that player.</a:t>
                      </a:r>
                    </a:p>
                  </a:txBody>
                  <a:tcPr/>
                </a:tc>
                <a:extLst>
                  <a:ext uri="{0D108BD9-81ED-4DB2-BD59-A6C34878D82A}">
                    <a16:rowId xmlns:a16="http://schemas.microsoft.com/office/drawing/2014/main" val="3390169775"/>
                  </a:ext>
                </a:extLst>
              </a:tr>
              <a:tr h="631074">
                <a:tc>
                  <a:txBody>
                    <a:bodyPr/>
                    <a:lstStyle/>
                    <a:p>
                      <a:r>
                        <a:rPr lang="en-US" dirty="0" err="1"/>
                        <a:t>Origin_bool</a:t>
                      </a:r>
                      <a:endParaRPr lang="en-US" dirty="0"/>
                    </a:p>
                  </a:txBody>
                  <a:tcPr/>
                </a:tc>
                <a:tc>
                  <a:txBody>
                    <a:bodyPr/>
                    <a:lstStyle/>
                    <a:p>
                      <a:r>
                        <a:rPr lang="en-US" dirty="0"/>
                        <a:t>Boolean</a:t>
                      </a:r>
                    </a:p>
                  </a:txBody>
                  <a:tcPr/>
                </a:tc>
                <a:tc>
                  <a:txBody>
                    <a:bodyPr/>
                    <a:lstStyle/>
                    <a:p>
                      <a:r>
                        <a:rPr lang="en-US" dirty="0"/>
                        <a:t>If the player is Canadian they get a value of 1 otherwise the player gets a value of 0.</a:t>
                      </a:r>
                    </a:p>
                  </a:txBody>
                  <a:tcPr/>
                </a:tc>
                <a:extLst>
                  <a:ext uri="{0D108BD9-81ED-4DB2-BD59-A6C34878D82A}">
                    <a16:rowId xmlns:a16="http://schemas.microsoft.com/office/drawing/2014/main" val="2583268725"/>
                  </a:ext>
                </a:extLst>
              </a:tr>
            </a:tbl>
          </a:graphicData>
        </a:graphic>
      </p:graphicFrame>
    </p:spTree>
    <p:extLst>
      <p:ext uri="{BB962C8B-B14F-4D97-AF65-F5344CB8AC3E}">
        <p14:creationId xmlns:p14="http://schemas.microsoft.com/office/powerpoint/2010/main" val="229207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AFF0-9922-B70A-2E26-03B307C28F96}"/>
              </a:ext>
            </a:extLst>
          </p:cNvPr>
          <p:cNvSpPr>
            <a:spLocks noGrp="1"/>
          </p:cNvSpPr>
          <p:nvPr>
            <p:ph type="title"/>
          </p:nvPr>
        </p:nvSpPr>
        <p:spPr/>
        <p:txBody>
          <a:bodyPr/>
          <a:lstStyle/>
          <a:p>
            <a:r>
              <a:rPr lang="en-US" dirty="0"/>
              <a:t>Histogram Note</a:t>
            </a:r>
          </a:p>
        </p:txBody>
      </p:sp>
      <p:sp>
        <p:nvSpPr>
          <p:cNvPr id="3" name="Content Placeholder 2">
            <a:extLst>
              <a:ext uri="{FF2B5EF4-FFF2-40B4-BE49-F238E27FC236}">
                <a16:creationId xmlns:a16="http://schemas.microsoft.com/office/drawing/2014/main" id="{8E07357E-9726-8B35-4D9B-54327C102147}"/>
              </a:ext>
            </a:extLst>
          </p:cNvPr>
          <p:cNvSpPr>
            <a:spLocks noGrp="1"/>
          </p:cNvSpPr>
          <p:nvPr>
            <p:ph idx="1"/>
          </p:nvPr>
        </p:nvSpPr>
        <p:spPr/>
        <p:txBody>
          <a:bodyPr/>
          <a:lstStyle/>
          <a:p>
            <a:r>
              <a:rPr lang="en-US" dirty="0"/>
              <a:t>All outliers in all histograms are valid. They are players that played for 800+ games.</a:t>
            </a:r>
          </a:p>
          <a:p>
            <a:r>
              <a:rPr lang="en-US" dirty="0"/>
              <a:t>Bins were done because there are 5000ish values we are looking at, and that made for an unreadable graph. The other solution would be to do just a sample of the population.</a:t>
            </a:r>
          </a:p>
        </p:txBody>
      </p:sp>
    </p:spTree>
    <p:extLst>
      <p:ext uri="{BB962C8B-B14F-4D97-AF65-F5344CB8AC3E}">
        <p14:creationId xmlns:p14="http://schemas.microsoft.com/office/powerpoint/2010/main" val="81132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6F3B-8E92-C449-1351-FD504454FACA}"/>
              </a:ext>
            </a:extLst>
          </p:cNvPr>
          <p:cNvSpPr>
            <a:spLocks noGrp="1"/>
          </p:cNvSpPr>
          <p:nvPr>
            <p:ph type="title"/>
          </p:nvPr>
        </p:nvSpPr>
        <p:spPr>
          <a:xfrm>
            <a:off x="1538740" y="964564"/>
            <a:ext cx="3549121" cy="1371600"/>
          </a:xfrm>
        </p:spPr>
        <p:txBody>
          <a:bodyPr/>
          <a:lstStyle/>
          <a:p>
            <a:r>
              <a:rPr lang="en-US" dirty="0"/>
              <a:t>Games Played Histogram</a:t>
            </a:r>
          </a:p>
        </p:txBody>
      </p:sp>
      <p:pic>
        <p:nvPicPr>
          <p:cNvPr id="9" name="Content Placeholder 8" descr="A graph of a game&#10;&#10;AI-generated content may be incorrect.">
            <a:extLst>
              <a:ext uri="{FF2B5EF4-FFF2-40B4-BE49-F238E27FC236}">
                <a16:creationId xmlns:a16="http://schemas.microsoft.com/office/drawing/2014/main" id="{84E9277A-4349-DFD0-B1B5-B1285986B947}"/>
              </a:ext>
            </a:extLst>
          </p:cNvPr>
          <p:cNvPicPr>
            <a:picLocks noGrp="1" noChangeAspect="1"/>
          </p:cNvPicPr>
          <p:nvPr>
            <p:ph idx="1"/>
          </p:nvPr>
        </p:nvPicPr>
        <p:blipFill>
          <a:blip r:embed="rId2"/>
          <a:stretch>
            <a:fillRect/>
          </a:stretch>
        </p:blipFill>
        <p:spPr>
          <a:xfrm>
            <a:off x="5262563" y="964564"/>
            <a:ext cx="6240462" cy="4547871"/>
          </a:xfrm>
        </p:spPr>
      </p:pic>
      <p:sp>
        <p:nvSpPr>
          <p:cNvPr id="4" name="Text Placeholder 3">
            <a:extLst>
              <a:ext uri="{FF2B5EF4-FFF2-40B4-BE49-F238E27FC236}">
                <a16:creationId xmlns:a16="http://schemas.microsoft.com/office/drawing/2014/main" id="{9092EF08-A21F-60A9-5E80-3AFD12F1A96D}"/>
              </a:ext>
            </a:extLst>
          </p:cNvPr>
          <p:cNvSpPr>
            <a:spLocks noGrp="1"/>
          </p:cNvSpPr>
          <p:nvPr>
            <p:ph type="body" sz="half" idx="2"/>
          </p:nvPr>
        </p:nvSpPr>
        <p:spPr>
          <a:xfrm>
            <a:off x="1484312" y="2280557"/>
            <a:ext cx="3549121" cy="3231877"/>
          </a:xfrm>
        </p:spPr>
        <p:txBody>
          <a:bodyPr>
            <a:normAutofit fontScale="92500" lnSpcReduction="10000"/>
          </a:bodyPr>
          <a:lstStyle/>
          <a:p>
            <a:r>
              <a:rPr lang="en-US" dirty="0"/>
              <a:t>Insight</a:t>
            </a:r>
          </a:p>
          <a:p>
            <a:pPr algn="l"/>
            <a:r>
              <a:rPr lang="en-US" dirty="0"/>
              <a:t>Bins=30</a:t>
            </a:r>
          </a:p>
          <a:p>
            <a:pPr algn="l"/>
            <a:r>
              <a:rPr lang="en-US" dirty="0"/>
              <a:t>Right-skewed and exponential in shape</a:t>
            </a:r>
          </a:p>
          <a:p>
            <a:pPr algn="l"/>
            <a:r>
              <a:rPr lang="en-US" dirty="0"/>
              <a:t>Mean: 269.06</a:t>
            </a:r>
          </a:p>
          <a:p>
            <a:pPr algn="l"/>
            <a:r>
              <a:rPr lang="en-US" dirty="0"/>
              <a:t>Var: 103428.76</a:t>
            </a:r>
          </a:p>
          <a:p>
            <a:pPr algn="l"/>
            <a:r>
              <a:rPr lang="en-US" dirty="0"/>
              <a:t>Std: 321.60</a:t>
            </a:r>
          </a:p>
          <a:p>
            <a:pPr algn="l"/>
            <a:r>
              <a:rPr lang="en-US" dirty="0"/>
              <a:t>After the first bin (60-70 goals roughly) of numbers the games played really gets limited to a much smaller range of players. The difference in frequencies from the first bin to the second is at least 1500.</a:t>
            </a:r>
          </a:p>
        </p:txBody>
      </p:sp>
    </p:spTree>
    <p:extLst>
      <p:ext uri="{BB962C8B-B14F-4D97-AF65-F5344CB8AC3E}">
        <p14:creationId xmlns:p14="http://schemas.microsoft.com/office/powerpoint/2010/main" val="222663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F667-045C-DD41-9E8C-E4D6D03505C1}"/>
              </a:ext>
            </a:extLst>
          </p:cNvPr>
          <p:cNvSpPr>
            <a:spLocks noGrp="1"/>
          </p:cNvSpPr>
          <p:nvPr>
            <p:ph type="title"/>
          </p:nvPr>
        </p:nvSpPr>
        <p:spPr>
          <a:xfrm>
            <a:off x="1484311" y="1170214"/>
            <a:ext cx="3549121" cy="1371600"/>
          </a:xfrm>
        </p:spPr>
        <p:txBody>
          <a:bodyPr/>
          <a:lstStyle/>
          <a:p>
            <a:r>
              <a:rPr lang="en-US" dirty="0"/>
              <a:t>Goals Histogram</a:t>
            </a:r>
          </a:p>
        </p:txBody>
      </p:sp>
      <p:sp>
        <p:nvSpPr>
          <p:cNvPr id="4" name="Text Placeholder 3">
            <a:extLst>
              <a:ext uri="{FF2B5EF4-FFF2-40B4-BE49-F238E27FC236}">
                <a16:creationId xmlns:a16="http://schemas.microsoft.com/office/drawing/2014/main" id="{77489DC7-594E-2BAF-2EEA-B474FFE89368}"/>
              </a:ext>
            </a:extLst>
          </p:cNvPr>
          <p:cNvSpPr>
            <a:spLocks noGrp="1"/>
          </p:cNvSpPr>
          <p:nvPr>
            <p:ph type="body" sz="half" idx="2"/>
          </p:nvPr>
        </p:nvSpPr>
        <p:spPr>
          <a:xfrm>
            <a:off x="1484312" y="2476500"/>
            <a:ext cx="3549121" cy="3390900"/>
          </a:xfrm>
        </p:spPr>
        <p:txBody>
          <a:bodyPr>
            <a:normAutofit fontScale="92500" lnSpcReduction="10000"/>
          </a:bodyPr>
          <a:lstStyle/>
          <a:p>
            <a:r>
              <a:rPr lang="en-US" dirty="0"/>
              <a:t>Insights</a:t>
            </a:r>
          </a:p>
          <a:p>
            <a:pPr algn="l"/>
            <a:r>
              <a:rPr lang="en-US" dirty="0"/>
              <a:t>Bins=30</a:t>
            </a:r>
          </a:p>
          <a:p>
            <a:pPr algn="l"/>
            <a:r>
              <a:rPr lang="en-US" dirty="0"/>
              <a:t>Right-skewed and exponential in shape</a:t>
            </a:r>
          </a:p>
          <a:p>
            <a:pPr algn="l"/>
            <a:r>
              <a:rPr lang="en-US" dirty="0"/>
              <a:t>Mean: 45.45</a:t>
            </a:r>
          </a:p>
          <a:p>
            <a:pPr algn="l"/>
            <a:r>
              <a:rPr lang="en-US" dirty="0"/>
              <a:t>Var: 7969.09</a:t>
            </a:r>
          </a:p>
          <a:p>
            <a:pPr algn="l"/>
            <a:r>
              <a:rPr lang="en-US" dirty="0"/>
              <a:t>Std: 89.27</a:t>
            </a:r>
          </a:p>
          <a:p>
            <a:pPr algn="l"/>
            <a:r>
              <a:rPr lang="en-US" dirty="0"/>
              <a:t>Same pattern as the other histograms with a sudden drop off after the first bin. Most players can be accounted for because of that first bin meaning a lot of players only score a handful of goals over their careers.</a:t>
            </a:r>
          </a:p>
          <a:p>
            <a:pPr algn="l"/>
            <a:endParaRPr lang="en-US" dirty="0"/>
          </a:p>
        </p:txBody>
      </p:sp>
      <p:pic>
        <p:nvPicPr>
          <p:cNvPr id="8" name="Content Placeholder 7" descr="A graph of career goals&#10;&#10;AI-generated content may be incorrect.">
            <a:extLst>
              <a:ext uri="{FF2B5EF4-FFF2-40B4-BE49-F238E27FC236}">
                <a16:creationId xmlns:a16="http://schemas.microsoft.com/office/drawing/2014/main" id="{CED329F6-DA92-F5B1-736F-4FC6670BD2AF}"/>
              </a:ext>
            </a:extLst>
          </p:cNvPr>
          <p:cNvPicPr>
            <a:picLocks noGrp="1" noChangeAspect="1"/>
          </p:cNvPicPr>
          <p:nvPr>
            <p:ph idx="1"/>
          </p:nvPr>
        </p:nvPicPr>
        <p:blipFill>
          <a:blip r:embed="rId2"/>
          <a:stretch>
            <a:fillRect/>
          </a:stretch>
        </p:blipFill>
        <p:spPr>
          <a:xfrm>
            <a:off x="5262563" y="919514"/>
            <a:ext cx="6240462" cy="4637972"/>
          </a:xfrm>
        </p:spPr>
      </p:pic>
    </p:spTree>
    <p:extLst>
      <p:ext uri="{BB962C8B-B14F-4D97-AF65-F5344CB8AC3E}">
        <p14:creationId xmlns:p14="http://schemas.microsoft.com/office/powerpoint/2010/main" val="189989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41E3-C5B2-67AF-1D76-57ED07C1A7AE}"/>
              </a:ext>
            </a:extLst>
          </p:cNvPr>
          <p:cNvSpPr>
            <a:spLocks noGrp="1"/>
          </p:cNvSpPr>
          <p:nvPr>
            <p:ph type="title"/>
          </p:nvPr>
        </p:nvSpPr>
        <p:spPr>
          <a:xfrm>
            <a:off x="1484311" y="1317171"/>
            <a:ext cx="3549121" cy="1371600"/>
          </a:xfrm>
        </p:spPr>
        <p:txBody>
          <a:bodyPr/>
          <a:lstStyle/>
          <a:p>
            <a:r>
              <a:rPr lang="en-US" dirty="0"/>
              <a:t>Assists Histogram</a:t>
            </a:r>
          </a:p>
        </p:txBody>
      </p:sp>
      <p:pic>
        <p:nvPicPr>
          <p:cNvPr id="7" name="Content Placeholder 6" descr="A graph of career in a game&#10;&#10;AI-generated content may be incorrect.">
            <a:extLst>
              <a:ext uri="{FF2B5EF4-FFF2-40B4-BE49-F238E27FC236}">
                <a16:creationId xmlns:a16="http://schemas.microsoft.com/office/drawing/2014/main" id="{A50C9536-1CCD-BE83-38BA-DA071799E33C}"/>
              </a:ext>
            </a:extLst>
          </p:cNvPr>
          <p:cNvPicPr>
            <a:picLocks noGrp="1" noChangeAspect="1"/>
          </p:cNvPicPr>
          <p:nvPr>
            <p:ph idx="1"/>
          </p:nvPr>
        </p:nvPicPr>
        <p:blipFill>
          <a:blip r:embed="rId2"/>
          <a:stretch>
            <a:fillRect/>
          </a:stretch>
        </p:blipFill>
        <p:spPr>
          <a:xfrm>
            <a:off x="5262563" y="926646"/>
            <a:ext cx="6240462" cy="4623708"/>
          </a:xfrm>
        </p:spPr>
      </p:pic>
      <p:sp>
        <p:nvSpPr>
          <p:cNvPr id="5" name="Text Placeholder 4">
            <a:extLst>
              <a:ext uri="{FF2B5EF4-FFF2-40B4-BE49-F238E27FC236}">
                <a16:creationId xmlns:a16="http://schemas.microsoft.com/office/drawing/2014/main" id="{E8404046-50D1-B10E-4516-6B90F6D90F36}"/>
              </a:ext>
            </a:extLst>
          </p:cNvPr>
          <p:cNvSpPr>
            <a:spLocks noGrp="1"/>
          </p:cNvSpPr>
          <p:nvPr>
            <p:ph type="body" sz="half" idx="2"/>
          </p:nvPr>
        </p:nvSpPr>
        <p:spPr>
          <a:xfrm>
            <a:off x="1484312" y="2786743"/>
            <a:ext cx="3549121" cy="3075213"/>
          </a:xfrm>
        </p:spPr>
        <p:txBody>
          <a:bodyPr>
            <a:normAutofit fontScale="85000" lnSpcReduction="20000"/>
          </a:bodyPr>
          <a:lstStyle/>
          <a:p>
            <a:r>
              <a:rPr lang="en-US" dirty="0"/>
              <a:t>Insight</a:t>
            </a:r>
          </a:p>
          <a:p>
            <a:pPr algn="l"/>
            <a:r>
              <a:rPr lang="en-US" dirty="0"/>
              <a:t>Bins=30</a:t>
            </a:r>
          </a:p>
          <a:p>
            <a:pPr algn="l"/>
            <a:r>
              <a:rPr lang="en-US" dirty="0"/>
              <a:t>Right-skewed and exponential in shape</a:t>
            </a:r>
          </a:p>
          <a:p>
            <a:pPr algn="l"/>
            <a:r>
              <a:rPr lang="en-US" dirty="0"/>
              <a:t>Mean: 76.06</a:t>
            </a:r>
          </a:p>
          <a:p>
            <a:pPr algn="l"/>
            <a:r>
              <a:rPr lang="en-US" dirty="0"/>
              <a:t>Var: 18840.93</a:t>
            </a:r>
          </a:p>
          <a:p>
            <a:pPr algn="l"/>
            <a:r>
              <a:rPr lang="en-US" dirty="0"/>
              <a:t>Std: 137.26</a:t>
            </a:r>
          </a:p>
          <a:p>
            <a:r>
              <a:rPr lang="en-US" dirty="0"/>
              <a:t>The first seems to be, again, where the average player falls into. The first bin is for the values (roughly) 60-70 assists in their career. This is more than the goals histogram which makes sense because 2 players can be accounted for an assist but only 1 player can score a goal.</a:t>
            </a:r>
          </a:p>
        </p:txBody>
      </p:sp>
    </p:spTree>
    <p:extLst>
      <p:ext uri="{BB962C8B-B14F-4D97-AF65-F5344CB8AC3E}">
        <p14:creationId xmlns:p14="http://schemas.microsoft.com/office/powerpoint/2010/main" val="1193045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1172</TotalTime>
  <Words>1272</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Parallax</vt:lpstr>
      <vt:lpstr>NHL: What makes the best the best?</vt:lpstr>
      <vt:lpstr>Overview</vt:lpstr>
      <vt:lpstr>The Dataset</vt:lpstr>
      <vt:lpstr>What’s My Goal here?</vt:lpstr>
      <vt:lpstr>Variables Used</vt:lpstr>
      <vt:lpstr>Histogram Note</vt:lpstr>
      <vt:lpstr>Games Played Histogram</vt:lpstr>
      <vt:lpstr>Goals Histogram</vt:lpstr>
      <vt:lpstr>Assists Histogram</vt:lpstr>
      <vt:lpstr>Shots on Goal Histogram</vt:lpstr>
      <vt:lpstr>Penalty Minutes Histogram</vt:lpstr>
      <vt:lpstr>Probability Mass Function (PMF)</vt:lpstr>
      <vt:lpstr>Difference Between Groups (PMF)</vt:lpstr>
      <vt:lpstr>Cumulative Distribution Function</vt:lpstr>
      <vt:lpstr>Pareto Distribution</vt:lpstr>
      <vt:lpstr>Applied Pareto Distribution</vt:lpstr>
      <vt:lpstr>Log Normal Distribution</vt:lpstr>
      <vt:lpstr>Scatterplots – Goals vs Games Played</vt:lpstr>
      <vt:lpstr>Scatterplot- Games Played vs Penalty Minutes</vt:lpstr>
      <vt:lpstr>Hypothesis Tests</vt:lpstr>
      <vt:lpstr>Regression Analysis</vt:lpstr>
      <vt:lpstr>Regression - Residuals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Rachel Wantuch</dc:creator>
  <cp:lastModifiedBy>Rachel Wantuch</cp:lastModifiedBy>
  <cp:revision>1</cp:revision>
  <dcterms:created xsi:type="dcterms:W3CDTF">2025-02-14T01:48:03Z</dcterms:created>
  <dcterms:modified xsi:type="dcterms:W3CDTF">2025-03-02T04:31:04Z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