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9" r:id="rId2"/>
    <p:sldId id="256" r:id="rId3"/>
    <p:sldId id="257" r:id="rId4"/>
    <p:sldId id="258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8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100" d="100"/>
          <a:sy n="100" d="100"/>
        </p:scale>
        <p:origin x="-29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5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9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4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1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0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3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6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7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1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9680EF-D2B5-620E-6149-5D33077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צבעים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44AC886-1A1B-5850-16DE-8915B9A40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Gray 228,228,230</a:t>
            </a:r>
          </a:p>
          <a:p>
            <a:pPr marL="0" indent="0">
              <a:buNone/>
            </a:pPr>
            <a:r>
              <a:rPr lang="en-US" dirty="0"/>
              <a:t>Musted 240,175,58</a:t>
            </a:r>
          </a:p>
          <a:p>
            <a:pPr marL="0" indent="0">
              <a:buNone/>
            </a:pPr>
            <a:r>
              <a:rPr lang="en-US" dirty="0"/>
              <a:t>Purple 130,43,105</a:t>
            </a:r>
          </a:p>
          <a:p>
            <a:pPr marL="0" indent="0">
              <a:buNone/>
            </a:pPr>
            <a:r>
              <a:rPr lang="en-US" dirty="0"/>
              <a:t>Blue 0,1,40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10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D3817B-01DA-DCDA-FA18-49D6FF00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BFA00CA-1CFF-237E-7A0C-FEBB0481DD37}"/>
              </a:ext>
            </a:extLst>
          </p:cNvPr>
          <p:cNvSpPr/>
          <p:nvPr/>
        </p:nvSpPr>
        <p:spPr>
          <a:xfrm>
            <a:off x="0" y="-1"/>
            <a:ext cx="12192000" cy="1159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CD4C9BCE-42FE-B903-E13A-F0B017B209EB}"/>
              </a:ext>
            </a:extLst>
          </p:cNvPr>
          <p:cNvSpPr/>
          <p:nvPr/>
        </p:nvSpPr>
        <p:spPr>
          <a:xfrm>
            <a:off x="1834860" y="215470"/>
            <a:ext cx="1894114" cy="578498"/>
          </a:xfrm>
          <a:prstGeom prst="rect">
            <a:avLst/>
          </a:prstGeom>
          <a:solidFill>
            <a:srgbClr val="CD8D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בית</a:t>
            </a:r>
          </a:p>
        </p:txBody>
      </p:sp>
      <p:sp>
        <p:nvSpPr>
          <p:cNvPr id="12" name="מלבן 11" descr="לוגו&#10;">
            <a:extLst>
              <a:ext uri="{FF2B5EF4-FFF2-40B4-BE49-F238E27FC236}">
                <a16:creationId xmlns:a16="http://schemas.microsoft.com/office/drawing/2014/main" id="{C1566679-A79F-6E2D-5C52-17DA258A29F0}"/>
              </a:ext>
            </a:extLst>
          </p:cNvPr>
          <p:cNvSpPr/>
          <p:nvPr/>
        </p:nvSpPr>
        <p:spPr>
          <a:xfrm>
            <a:off x="9702701" y="244328"/>
            <a:ext cx="1894114" cy="578498"/>
          </a:xfrm>
          <a:prstGeom prst="rect">
            <a:avLst/>
          </a:prstGeom>
          <a:solidFill>
            <a:srgbClr val="CD8D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התחברות</a:t>
            </a:r>
          </a:p>
        </p:txBody>
      </p:sp>
      <p:pic>
        <p:nvPicPr>
          <p:cNvPr id="24" name="תמונה 23" descr="תמונה שמכילה לוגו, סמל, גרפיקה, גופן">
            <a:extLst>
              <a:ext uri="{FF2B5EF4-FFF2-40B4-BE49-F238E27FC236}">
                <a16:creationId xmlns:a16="http://schemas.microsoft.com/office/drawing/2014/main" id="{B88E6216-E076-7612-843E-78F8FB18BC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7" t="18096" r="27417" b="15374"/>
          <a:stretch/>
        </p:blipFill>
        <p:spPr>
          <a:xfrm>
            <a:off x="213033" y="110472"/>
            <a:ext cx="1172706" cy="9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7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618F7B5-A56C-643E-F032-F3377B7E64F6}"/>
              </a:ext>
            </a:extLst>
          </p:cNvPr>
          <p:cNvSpPr/>
          <p:nvPr/>
        </p:nvSpPr>
        <p:spPr>
          <a:xfrm>
            <a:off x="6988628" y="923731"/>
            <a:ext cx="3032449" cy="390952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הרשמה</a:t>
            </a:r>
          </a:p>
          <a:p>
            <a:pPr algn="ctr"/>
            <a:endParaRPr lang="he-IL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he-I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שם</a:t>
            </a:r>
          </a:p>
          <a:p>
            <a:pPr algn="ctr"/>
            <a:endParaRPr lang="he-IL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he-I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מייל</a:t>
            </a:r>
          </a:p>
          <a:p>
            <a:pPr algn="ctr"/>
            <a:endParaRPr lang="he-IL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he-I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סיסמא</a:t>
            </a:r>
          </a:p>
          <a:p>
            <a:pPr algn="ctr"/>
            <a:endParaRPr lang="he-IL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he-I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פרופיל: מורה/תלמיד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989A812-162A-8202-EDE3-FB5830ECCA96}"/>
              </a:ext>
            </a:extLst>
          </p:cNvPr>
          <p:cNvSpPr/>
          <p:nvPr/>
        </p:nvSpPr>
        <p:spPr>
          <a:xfrm>
            <a:off x="1160106" y="917510"/>
            <a:ext cx="3032449" cy="390952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התחברות</a:t>
            </a:r>
          </a:p>
          <a:p>
            <a:pPr algn="ctr"/>
            <a:endParaRPr lang="he-IL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he-I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מייל</a:t>
            </a:r>
          </a:p>
          <a:p>
            <a:pPr algn="ctr"/>
            <a:endParaRPr lang="he-IL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he-I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סיסמא</a:t>
            </a:r>
          </a:p>
          <a:p>
            <a:pPr algn="ctr"/>
            <a:endParaRPr lang="he-IL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he-I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התחבר כ-: מורה/תלמיד</a:t>
            </a:r>
          </a:p>
        </p:txBody>
      </p:sp>
    </p:spTree>
    <p:extLst>
      <p:ext uri="{BB962C8B-B14F-4D97-AF65-F5344CB8AC3E}">
        <p14:creationId xmlns:p14="http://schemas.microsoft.com/office/powerpoint/2010/main" val="401157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909E33D-08E6-2EB3-6E18-841153C231DE}"/>
              </a:ext>
            </a:extLst>
          </p:cNvPr>
          <p:cNvSpPr/>
          <p:nvPr/>
        </p:nvSpPr>
        <p:spPr>
          <a:xfrm>
            <a:off x="0" y="-13995"/>
            <a:ext cx="12192000" cy="1184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41994A0-B0C4-920B-79C0-9319FDBAAB92}"/>
              </a:ext>
            </a:extLst>
          </p:cNvPr>
          <p:cNvSpPr/>
          <p:nvPr/>
        </p:nvSpPr>
        <p:spPr>
          <a:xfrm>
            <a:off x="8996424" y="301325"/>
            <a:ext cx="2721431" cy="522514"/>
          </a:xfrm>
          <a:prstGeom prst="rect">
            <a:avLst/>
          </a:prstGeom>
          <a:solidFill>
            <a:srgbClr val="CD8D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הוספת פרופיל</a:t>
            </a: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135E3F11-E503-EB4B-DD03-F0CC3FA69A91}"/>
              </a:ext>
            </a:extLst>
          </p:cNvPr>
          <p:cNvSpPr/>
          <p:nvPr/>
        </p:nvSpPr>
        <p:spPr>
          <a:xfrm>
            <a:off x="7203234" y="2029408"/>
            <a:ext cx="4592374" cy="4527267"/>
          </a:xfrm>
          <a:prstGeom prst="ellipse">
            <a:avLst/>
          </a:prstGeom>
          <a:solidFill>
            <a:srgbClr val="CD8D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9" name="תמונה 8" descr="תמונה שמכילה לוגו, סמל, גרפיקה, גופן">
            <a:extLst>
              <a:ext uri="{FF2B5EF4-FFF2-40B4-BE49-F238E27FC236}">
                <a16:creationId xmlns:a16="http://schemas.microsoft.com/office/drawing/2014/main" id="{6125937E-E702-A893-1DF8-D60F10041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7" t="18096" r="27417" b="15374"/>
          <a:stretch/>
        </p:blipFill>
        <p:spPr>
          <a:xfrm>
            <a:off x="86927" y="93307"/>
            <a:ext cx="1172706" cy="938550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C7D11B25-169A-D290-B9FD-FA1B2A5B7A69}"/>
              </a:ext>
            </a:extLst>
          </p:cNvPr>
          <p:cNvSpPr txBox="1"/>
          <p:nvPr/>
        </p:nvSpPr>
        <p:spPr>
          <a:xfrm>
            <a:off x="5839158" y="504719"/>
            <a:ext cx="10470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אזור אישי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5D85B727-3460-41D7-FFBF-1C36A66C926A}"/>
              </a:ext>
            </a:extLst>
          </p:cNvPr>
          <p:cNvSpPr/>
          <p:nvPr/>
        </p:nvSpPr>
        <p:spPr>
          <a:xfrm>
            <a:off x="3594415" y="245341"/>
            <a:ext cx="1894114" cy="578498"/>
          </a:xfrm>
          <a:prstGeom prst="rect">
            <a:avLst/>
          </a:prstGeom>
          <a:solidFill>
            <a:srgbClr val="CD8D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בית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FB45F9CF-A9B8-5530-3051-9F45D5142A5C}"/>
              </a:ext>
            </a:extLst>
          </p:cNvPr>
          <p:cNvSpPr/>
          <p:nvPr/>
        </p:nvSpPr>
        <p:spPr>
          <a:xfrm>
            <a:off x="0" y="1184988"/>
            <a:ext cx="1732384" cy="5738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CC18B5B5-347E-A586-E150-C947A24DAD4E}"/>
              </a:ext>
            </a:extLst>
          </p:cNvPr>
          <p:cNvSpPr/>
          <p:nvPr/>
        </p:nvSpPr>
        <p:spPr>
          <a:xfrm>
            <a:off x="86927" y="1894115"/>
            <a:ext cx="1539553" cy="522514"/>
          </a:xfrm>
          <a:prstGeom prst="rect">
            <a:avLst/>
          </a:prstGeom>
          <a:solidFill>
            <a:srgbClr val="CD8D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שיעורים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7A6ABA53-30C9-3B31-312F-7BDD18905948}"/>
              </a:ext>
            </a:extLst>
          </p:cNvPr>
          <p:cNvSpPr/>
          <p:nvPr/>
        </p:nvSpPr>
        <p:spPr>
          <a:xfrm>
            <a:off x="118027" y="2677886"/>
            <a:ext cx="1539553" cy="522514"/>
          </a:xfrm>
          <a:prstGeom prst="rect">
            <a:avLst/>
          </a:prstGeom>
          <a:solidFill>
            <a:srgbClr val="CD8DC1"/>
          </a:solidFill>
          <a:ln>
            <a:solidFill>
              <a:srgbClr val="CD8DC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תלמידים</a:t>
            </a: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06BEC01C-1E1E-62F3-D33E-84F0FB6420A2}"/>
              </a:ext>
            </a:extLst>
          </p:cNvPr>
          <p:cNvSpPr/>
          <p:nvPr/>
        </p:nvSpPr>
        <p:spPr>
          <a:xfrm>
            <a:off x="118027" y="3601617"/>
            <a:ext cx="1539553" cy="522514"/>
          </a:xfrm>
          <a:prstGeom prst="rect">
            <a:avLst/>
          </a:prstGeom>
          <a:solidFill>
            <a:srgbClr val="CD8D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לוח זמנים</a:t>
            </a:r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F4E04838-195D-4A9B-A765-A78069DBE446}"/>
              </a:ext>
            </a:extLst>
          </p:cNvPr>
          <p:cNvSpPr/>
          <p:nvPr/>
        </p:nvSpPr>
        <p:spPr>
          <a:xfrm>
            <a:off x="1609455" y="270041"/>
            <a:ext cx="657883" cy="653690"/>
          </a:xfrm>
          <a:prstGeom prst="ellipse">
            <a:avLst/>
          </a:prstGeom>
          <a:solidFill>
            <a:srgbClr val="CD8D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0763EFED-4638-665B-5D9D-44071DDE7FD0}"/>
              </a:ext>
            </a:extLst>
          </p:cNvPr>
          <p:cNvSpPr txBox="1"/>
          <p:nvPr/>
        </p:nvSpPr>
        <p:spPr>
          <a:xfrm>
            <a:off x="0" y="4693298"/>
            <a:ext cx="39148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כולל סינונים לפי תאריך מורה או תלמיד </a:t>
            </a:r>
            <a:r>
              <a:rPr lang="he-IL" dirty="0" err="1"/>
              <a:t>וכו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836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909E33D-08E6-2EB3-6E18-841153C231DE}"/>
              </a:ext>
            </a:extLst>
          </p:cNvPr>
          <p:cNvSpPr/>
          <p:nvPr/>
        </p:nvSpPr>
        <p:spPr>
          <a:xfrm>
            <a:off x="0" y="-13995"/>
            <a:ext cx="12192000" cy="1184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9" name="תמונה 8" descr="תמונה שמכילה לוגו, סמל, גרפיקה, גופן">
            <a:extLst>
              <a:ext uri="{FF2B5EF4-FFF2-40B4-BE49-F238E27FC236}">
                <a16:creationId xmlns:a16="http://schemas.microsoft.com/office/drawing/2014/main" id="{6125937E-E702-A893-1DF8-D60F10041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7" t="18096" r="27417" b="15374"/>
          <a:stretch/>
        </p:blipFill>
        <p:spPr>
          <a:xfrm>
            <a:off x="86927" y="93307"/>
            <a:ext cx="1172706" cy="938550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C7D11B25-169A-D290-B9FD-FA1B2A5B7A69}"/>
              </a:ext>
            </a:extLst>
          </p:cNvPr>
          <p:cNvSpPr txBox="1"/>
          <p:nvPr/>
        </p:nvSpPr>
        <p:spPr>
          <a:xfrm>
            <a:off x="6240827" y="377916"/>
            <a:ext cx="15824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רשימת שיעורים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5D85B727-3460-41D7-FFBF-1C36A66C926A}"/>
              </a:ext>
            </a:extLst>
          </p:cNvPr>
          <p:cNvSpPr/>
          <p:nvPr/>
        </p:nvSpPr>
        <p:spPr>
          <a:xfrm>
            <a:off x="3594415" y="245341"/>
            <a:ext cx="1894114" cy="578498"/>
          </a:xfrm>
          <a:prstGeom prst="rect">
            <a:avLst/>
          </a:prstGeom>
          <a:solidFill>
            <a:srgbClr val="CD8D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בית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FB45F9CF-A9B8-5530-3051-9F45D5142A5C}"/>
              </a:ext>
            </a:extLst>
          </p:cNvPr>
          <p:cNvSpPr/>
          <p:nvPr/>
        </p:nvSpPr>
        <p:spPr>
          <a:xfrm>
            <a:off x="0" y="1184988"/>
            <a:ext cx="1732384" cy="5738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7A6ABA53-30C9-3B31-312F-7BDD18905948}"/>
              </a:ext>
            </a:extLst>
          </p:cNvPr>
          <p:cNvSpPr/>
          <p:nvPr/>
        </p:nvSpPr>
        <p:spPr>
          <a:xfrm>
            <a:off x="118027" y="2677886"/>
            <a:ext cx="1539553" cy="522514"/>
          </a:xfrm>
          <a:prstGeom prst="rect">
            <a:avLst/>
          </a:prstGeom>
          <a:solidFill>
            <a:srgbClr val="CD8DC1"/>
          </a:solidFill>
          <a:ln>
            <a:solidFill>
              <a:srgbClr val="CD8DC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יצירת שיעור</a:t>
            </a:r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F4E04838-195D-4A9B-A765-A78069DBE446}"/>
              </a:ext>
            </a:extLst>
          </p:cNvPr>
          <p:cNvSpPr/>
          <p:nvPr/>
        </p:nvSpPr>
        <p:spPr>
          <a:xfrm>
            <a:off x="1609455" y="270041"/>
            <a:ext cx="657883" cy="653690"/>
          </a:xfrm>
          <a:prstGeom prst="ellipse">
            <a:avLst/>
          </a:prstGeom>
          <a:solidFill>
            <a:srgbClr val="CD8D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FBE023C2-8208-8A6F-2D70-2EC296DFB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492163"/>
              </p:ext>
            </p:extLst>
          </p:nvPr>
        </p:nvGraphicFramePr>
        <p:xfrm>
          <a:off x="2169318" y="2342726"/>
          <a:ext cx="8926752" cy="267208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1487792">
                  <a:extLst>
                    <a:ext uri="{9D8B030D-6E8A-4147-A177-3AD203B41FA5}">
                      <a16:colId xmlns:a16="http://schemas.microsoft.com/office/drawing/2014/main" val="2397066119"/>
                    </a:ext>
                  </a:extLst>
                </a:gridCol>
                <a:gridCol w="1487792">
                  <a:extLst>
                    <a:ext uri="{9D8B030D-6E8A-4147-A177-3AD203B41FA5}">
                      <a16:colId xmlns:a16="http://schemas.microsoft.com/office/drawing/2014/main" val="2160679989"/>
                    </a:ext>
                  </a:extLst>
                </a:gridCol>
                <a:gridCol w="1487792">
                  <a:extLst>
                    <a:ext uri="{9D8B030D-6E8A-4147-A177-3AD203B41FA5}">
                      <a16:colId xmlns:a16="http://schemas.microsoft.com/office/drawing/2014/main" val="2631179447"/>
                    </a:ext>
                  </a:extLst>
                </a:gridCol>
                <a:gridCol w="1487792">
                  <a:extLst>
                    <a:ext uri="{9D8B030D-6E8A-4147-A177-3AD203B41FA5}">
                      <a16:colId xmlns:a16="http://schemas.microsoft.com/office/drawing/2014/main" val="2477837863"/>
                    </a:ext>
                  </a:extLst>
                </a:gridCol>
                <a:gridCol w="1487792">
                  <a:extLst>
                    <a:ext uri="{9D8B030D-6E8A-4147-A177-3AD203B41FA5}">
                      <a16:colId xmlns:a16="http://schemas.microsoft.com/office/drawing/2014/main" val="2120353718"/>
                    </a:ext>
                  </a:extLst>
                </a:gridCol>
                <a:gridCol w="1487792">
                  <a:extLst>
                    <a:ext uri="{9D8B030D-6E8A-4147-A177-3AD203B41FA5}">
                      <a16:colId xmlns:a16="http://schemas.microsoft.com/office/drawing/2014/main" val="51451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התחל שיעור(זמין חצי שעה לפני השיעור)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הקלטת השיעור (אם רצה)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קבצים מצורפים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מורה/תלמיד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תאריך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3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31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32173"/>
                  </a:ext>
                </a:extLst>
              </a:tr>
            </a:tbl>
          </a:graphicData>
        </a:graphic>
      </p:graphicFrame>
      <p:sp>
        <p:nvSpPr>
          <p:cNvPr id="3" name="מלבן 2">
            <a:extLst>
              <a:ext uri="{FF2B5EF4-FFF2-40B4-BE49-F238E27FC236}">
                <a16:creationId xmlns:a16="http://schemas.microsoft.com/office/drawing/2014/main" id="{A97CFAF8-F9E5-6F90-A7DF-B4AB3E31E097}"/>
              </a:ext>
            </a:extLst>
          </p:cNvPr>
          <p:cNvSpPr/>
          <p:nvPr/>
        </p:nvSpPr>
        <p:spPr>
          <a:xfrm>
            <a:off x="118027" y="3531637"/>
            <a:ext cx="1539553" cy="522514"/>
          </a:xfrm>
          <a:prstGeom prst="rect">
            <a:avLst/>
          </a:prstGeom>
          <a:solidFill>
            <a:srgbClr val="CD8DC1"/>
          </a:solidFill>
          <a:ln>
            <a:solidFill>
              <a:srgbClr val="CD8DC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/>
              <a:t>עידכון</a:t>
            </a:r>
            <a:r>
              <a:rPr lang="he-IL" dirty="0"/>
              <a:t> פרטי שיעור</a:t>
            </a:r>
          </a:p>
        </p:txBody>
      </p:sp>
    </p:spTree>
    <p:extLst>
      <p:ext uri="{BB962C8B-B14F-4D97-AF65-F5344CB8AC3E}">
        <p14:creationId xmlns:p14="http://schemas.microsoft.com/office/powerpoint/2010/main" val="256685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1909E33D-08E6-2EB3-6E18-841153C231DE}"/>
              </a:ext>
            </a:extLst>
          </p:cNvPr>
          <p:cNvSpPr/>
          <p:nvPr/>
        </p:nvSpPr>
        <p:spPr>
          <a:xfrm>
            <a:off x="0" y="-13995"/>
            <a:ext cx="12192000" cy="1184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9" name="תמונה 8" descr="תמונה שמכילה לוגו, סמל, גרפיקה, גופן">
            <a:extLst>
              <a:ext uri="{FF2B5EF4-FFF2-40B4-BE49-F238E27FC236}">
                <a16:creationId xmlns:a16="http://schemas.microsoft.com/office/drawing/2014/main" id="{6125937E-E702-A893-1DF8-D60F10041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7" t="18096" r="27417" b="15374"/>
          <a:stretch/>
        </p:blipFill>
        <p:spPr>
          <a:xfrm>
            <a:off x="86927" y="93307"/>
            <a:ext cx="1172706" cy="938550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C7D11B25-169A-D290-B9FD-FA1B2A5B7A69}"/>
              </a:ext>
            </a:extLst>
          </p:cNvPr>
          <p:cNvSpPr txBox="1"/>
          <p:nvPr/>
        </p:nvSpPr>
        <p:spPr>
          <a:xfrm>
            <a:off x="6184721" y="377916"/>
            <a:ext cx="16385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רשימת תלמידים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5D85B727-3460-41D7-FFBF-1C36A66C926A}"/>
              </a:ext>
            </a:extLst>
          </p:cNvPr>
          <p:cNvSpPr/>
          <p:nvPr/>
        </p:nvSpPr>
        <p:spPr>
          <a:xfrm>
            <a:off x="3594415" y="245341"/>
            <a:ext cx="1894114" cy="578498"/>
          </a:xfrm>
          <a:prstGeom prst="rect">
            <a:avLst/>
          </a:prstGeom>
          <a:solidFill>
            <a:srgbClr val="CD8D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בית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FB45F9CF-A9B8-5530-3051-9F45D5142A5C}"/>
              </a:ext>
            </a:extLst>
          </p:cNvPr>
          <p:cNvSpPr/>
          <p:nvPr/>
        </p:nvSpPr>
        <p:spPr>
          <a:xfrm>
            <a:off x="0" y="1184988"/>
            <a:ext cx="1732384" cy="5738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F4E04838-195D-4A9B-A765-A78069DBE446}"/>
              </a:ext>
            </a:extLst>
          </p:cNvPr>
          <p:cNvSpPr/>
          <p:nvPr/>
        </p:nvSpPr>
        <p:spPr>
          <a:xfrm>
            <a:off x="1609455" y="270041"/>
            <a:ext cx="657883" cy="653690"/>
          </a:xfrm>
          <a:prstGeom prst="ellipse">
            <a:avLst/>
          </a:prstGeom>
          <a:solidFill>
            <a:srgbClr val="CD8D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FBE023C2-8208-8A6F-2D70-2EC296DFB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81398"/>
              </p:ext>
            </p:extLst>
          </p:nvPr>
        </p:nvGraphicFramePr>
        <p:xfrm>
          <a:off x="2872421" y="2578946"/>
          <a:ext cx="8263190" cy="212344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1487250">
                  <a:extLst>
                    <a:ext uri="{9D8B030D-6E8A-4147-A177-3AD203B41FA5}">
                      <a16:colId xmlns:a16="http://schemas.microsoft.com/office/drawing/2014/main" val="2397066119"/>
                    </a:ext>
                  </a:extLst>
                </a:gridCol>
                <a:gridCol w="1488334">
                  <a:extLst>
                    <a:ext uri="{9D8B030D-6E8A-4147-A177-3AD203B41FA5}">
                      <a16:colId xmlns:a16="http://schemas.microsoft.com/office/drawing/2014/main" val="2160679989"/>
                    </a:ext>
                  </a:extLst>
                </a:gridCol>
                <a:gridCol w="1487792">
                  <a:extLst>
                    <a:ext uri="{9D8B030D-6E8A-4147-A177-3AD203B41FA5}">
                      <a16:colId xmlns:a16="http://schemas.microsoft.com/office/drawing/2014/main" val="2631179447"/>
                    </a:ext>
                  </a:extLst>
                </a:gridCol>
                <a:gridCol w="1487792">
                  <a:extLst>
                    <a:ext uri="{9D8B030D-6E8A-4147-A177-3AD203B41FA5}">
                      <a16:colId xmlns:a16="http://schemas.microsoft.com/office/drawing/2014/main" val="2477837863"/>
                    </a:ext>
                  </a:extLst>
                </a:gridCol>
                <a:gridCol w="1152022">
                  <a:extLst>
                    <a:ext uri="{9D8B030D-6E8A-4147-A177-3AD203B41FA5}">
                      <a16:colId xmlns:a16="http://schemas.microsoft.com/office/drawing/2014/main" val="2120353718"/>
                    </a:ext>
                  </a:extLst>
                </a:gridCol>
                <a:gridCol w="1160000">
                  <a:extLst>
                    <a:ext uri="{9D8B030D-6E8A-4147-A177-3AD203B41FA5}">
                      <a16:colId xmlns:a16="http://schemas.microsoft.com/office/drawing/2014/main" val="51451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שליחת הודעה</a:t>
                      </a:r>
                    </a:p>
                    <a:p>
                      <a:pPr rtl="1"/>
                      <a:r>
                        <a:rPr lang="he-IL" dirty="0"/>
                        <a:t>במייל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הערות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מספר שיעורים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מייל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מקצועות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שם התלמיד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3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31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32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70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375A0D-892F-868A-7885-20977AA6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C0D01D-0932-DD20-70AC-EBCAC6BD5E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220FF36-2DE3-78D0-E95C-658385F483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85378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89</Words>
  <Application>Microsoft Office PowerPoint</Application>
  <PresentationFormat>מסך רחב</PresentationFormat>
  <Paragraphs>49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VanillaVTI</vt:lpstr>
      <vt:lpstr>צבעים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רחלי שטרוכליץ</dc:creator>
  <cp:lastModifiedBy>רחלי שטרוכליץ</cp:lastModifiedBy>
  <cp:revision>2</cp:revision>
  <dcterms:created xsi:type="dcterms:W3CDTF">2025-04-20T12:41:29Z</dcterms:created>
  <dcterms:modified xsi:type="dcterms:W3CDTF">2025-04-20T20:19:24Z</dcterms:modified>
</cp:coreProperties>
</file>