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9" r:id="rId6"/>
    <p:sldId id="268" r:id="rId7"/>
    <p:sldId id="265" r:id="rId8"/>
    <p:sldId id="263" r:id="rId9"/>
    <p:sldId id="267" r:id="rId10"/>
    <p:sldId id="270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E13BFA-68E0-8561-B907-5D6802794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307F2CD-B63C-D9B9-B0B1-61291D276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A85190A-88EF-8CD0-535E-078C0EC4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94F3-C6F8-4CD5-9538-2E254B0FD746}" type="datetimeFigureOut">
              <a:rPr lang="he-IL" smtClean="0"/>
              <a:t>כ"א/אדר 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B5BECD6-D67A-1059-D5CA-C646C658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9A44A50-0ED7-E919-B2C1-50C3EEC5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3F2-C01C-4EB6-B3FD-7EC2C0139F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639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0C31D9-A5C1-410D-635A-42D26C56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0008004-50D0-75EB-FFBE-768002E71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50D781B-6ADA-AEE1-2E54-3A5F6215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94F3-C6F8-4CD5-9538-2E254B0FD746}" type="datetimeFigureOut">
              <a:rPr lang="he-IL" smtClean="0"/>
              <a:t>כ"א/אדר 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D20835-E7B3-E15A-4ACE-A3BEEC6C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24517EF-F052-7270-E2EA-A9C5842B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3F2-C01C-4EB6-B3FD-7EC2C0139F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969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024C5AD-A969-8EA0-EFFE-CD4CA0921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58D8F5B-DA37-7B25-210E-AAC66A01C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825BFF-A2F1-4108-96E0-6E2A52B2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94F3-C6F8-4CD5-9538-2E254B0FD746}" type="datetimeFigureOut">
              <a:rPr lang="he-IL" smtClean="0"/>
              <a:t>כ"א/אדר 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5887ED8-D4E9-7B0E-4C73-3ACE9DA8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27C201A-BAB1-B1E8-6990-191B96EB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3F2-C01C-4EB6-B3FD-7EC2C0139F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109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090722-8166-373C-C129-5982BB33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742D11-5622-43CD-00DF-1D0F1C1B9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32B8048-9DC3-3323-4FF7-260CE20C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94F3-C6F8-4CD5-9538-2E254B0FD746}" type="datetimeFigureOut">
              <a:rPr lang="he-IL" smtClean="0"/>
              <a:t>כ"א/אדר 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18F040-0B75-EE5A-0780-C5F945B2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79B4B9B-EB93-A3D0-0182-1807BB90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3F2-C01C-4EB6-B3FD-7EC2C0139F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998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FAD14F-E468-FB74-F9E9-D2762548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29AB999-F345-AFCA-34C2-139A374EC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3F36EB-1C1A-3872-550E-E990F65C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94F3-C6F8-4CD5-9538-2E254B0FD746}" type="datetimeFigureOut">
              <a:rPr lang="he-IL" smtClean="0"/>
              <a:t>כ"א/אדר 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B71D070-91D3-1ECC-E1C9-D3D8F075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F177F45-BF85-1839-3D74-7162C957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3F2-C01C-4EB6-B3FD-7EC2C0139F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105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89F574-944C-AB9C-0B41-C97A5622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127A32-C056-8FB7-6FBB-91E7CA962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AC6B480-BAB0-6155-0D98-8F4B1C757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3F54395-54A0-ECAF-B62B-D7169A64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94F3-C6F8-4CD5-9538-2E254B0FD746}" type="datetimeFigureOut">
              <a:rPr lang="he-IL" smtClean="0"/>
              <a:t>כ"א/אדר 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50B8107-9A6A-8C0D-94DD-A741B10C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34516AB-C1CB-D131-4A75-4A410949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3F2-C01C-4EB6-B3FD-7EC2C0139F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018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088ADF-290D-F148-4628-99C10DFA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8686919-71E4-0248-B286-40B1813F5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49B6835-DB5F-DA09-CFCD-01321166B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9CAC524-D263-CDB1-1421-302211DAE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B3A4C41-3618-EDD2-F9A6-E311DCF70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20015CE-4FB4-1CBC-DA44-CF79508C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94F3-C6F8-4CD5-9538-2E254B0FD746}" type="datetimeFigureOut">
              <a:rPr lang="he-IL" smtClean="0"/>
              <a:t>כ"א/אדר ב/תשפ"ד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DC3F3D2-1FD8-1155-7997-E19C5C7F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95E107A-0F32-F874-367A-562BB86C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3F2-C01C-4EB6-B3FD-7EC2C0139F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52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7A0A41-FCBA-C1B8-9E9D-ADFEF211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88D9F6D-88DD-CF54-ED84-F047CA2D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94F3-C6F8-4CD5-9538-2E254B0FD746}" type="datetimeFigureOut">
              <a:rPr lang="he-IL" smtClean="0"/>
              <a:t>כ"א/אדר ב/תשפ"ד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7B6CBB0-0217-5FA2-9204-9D0F9059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EC03256-E549-9E2D-E32A-A4E3AEDF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3F2-C01C-4EB6-B3FD-7EC2C0139F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406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0CD152E-0231-5606-3DF6-8A9D7C2B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94F3-C6F8-4CD5-9538-2E254B0FD746}" type="datetimeFigureOut">
              <a:rPr lang="he-IL" smtClean="0"/>
              <a:t>כ"א/אדר ב/תשפ"ד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A095E82-8A67-1E0F-1609-989FDC83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EAEACD0-D641-A708-96F2-805E9CEE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3F2-C01C-4EB6-B3FD-7EC2C0139F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344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5E5614-E6D4-F3D9-102E-26016056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6F95147-E2E0-1142-65D0-DA173C082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713A4D2-0216-AE7B-3AA6-D76F3E7CC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520369-B2A1-7E45-6BAB-071B6E5A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94F3-C6F8-4CD5-9538-2E254B0FD746}" type="datetimeFigureOut">
              <a:rPr lang="he-IL" smtClean="0"/>
              <a:t>כ"א/אדר 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40FF636-C012-F97F-CA9F-835B67D1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D5BC41F-4B61-CDE4-1D8D-F5BB4FBC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3F2-C01C-4EB6-B3FD-7EC2C0139F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453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4216C4-658F-6ABD-288E-E979258E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52CA9FC-F4FF-9D8E-6E27-46CF857B6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AFCA7F6-B07A-621D-AF72-30A0B3AE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6C74A65-FAFC-7306-07FD-A23D1B42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94F3-C6F8-4CD5-9538-2E254B0FD746}" type="datetimeFigureOut">
              <a:rPr lang="he-IL" smtClean="0"/>
              <a:t>כ"א/אדר 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B1ACA2B-770C-31BF-7D11-F9E012B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33AA4B7-5C21-7C36-0A9D-84A4D417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3F2-C01C-4EB6-B3FD-7EC2C0139F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067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B6BDE91-D79F-2F82-6F4B-ABC79482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8BA2076-497A-9FB4-E4D1-7F757BD6E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7EFC8A8-35CF-B0C6-D964-4F56C1938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E794F3-C6F8-4CD5-9538-2E254B0FD746}" type="datetimeFigureOut">
              <a:rPr lang="he-IL" smtClean="0"/>
              <a:t>כ"א/אדר 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420AC1-1647-4FE5-7252-130A051A1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AF8F65-0A9F-19C0-F29B-F4765500A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00A3F2-C01C-4EB6-B3FD-7EC2C0139F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000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, גופן, צילום מסך, קו&#10;&#10;התיאור נוצר באופן אוטומטי">
            <a:extLst>
              <a:ext uri="{FF2B5EF4-FFF2-40B4-BE49-F238E27FC236}">
                <a16:creationId xmlns:a16="http://schemas.microsoft.com/office/drawing/2014/main" id="{4FD930A2-7BD8-7F8F-AB7D-B0D5E0B1C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1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, גופן, תרשים, לבן&#10;&#10;התיאור נוצר באופן אוטומטי">
            <a:extLst>
              <a:ext uri="{FF2B5EF4-FFF2-40B4-BE49-F238E27FC236}">
                <a16:creationId xmlns:a16="http://schemas.microsoft.com/office/drawing/2014/main" id="{FE9BD453-D9F3-4553-F7F5-E515AC69D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2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 descr="תמונה שמכילה מלבן, תרשים, קו, צילום מסך&#10;&#10;התיאור נוצר באופן אוטומטי">
            <a:extLst>
              <a:ext uri="{FF2B5EF4-FFF2-40B4-BE49-F238E27FC236}">
                <a16:creationId xmlns:a16="http://schemas.microsoft.com/office/drawing/2014/main" id="{F150B772-AC25-1D9C-C3BA-A1EFD6CDC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60" y="7947025"/>
            <a:ext cx="756279" cy="457200"/>
          </a:xfrm>
        </p:spPr>
      </p:pic>
      <p:pic>
        <p:nvPicPr>
          <p:cNvPr id="7" name="תמונה 6" descr="תמונה שמכילה טקסט, לבוש, צילום מסך, איש&#10;&#10;התיאור נוצר באופן אוטומטי">
            <a:extLst>
              <a:ext uri="{FF2B5EF4-FFF2-40B4-BE49-F238E27FC236}">
                <a16:creationId xmlns:a16="http://schemas.microsoft.com/office/drawing/2014/main" id="{608C7398-289A-DFAE-410B-9B8FFC327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, צילום מסך, עיצוב&#10;&#10;התיאור נוצר באופן אוטומטי">
            <a:extLst>
              <a:ext uri="{FF2B5EF4-FFF2-40B4-BE49-F238E27FC236}">
                <a16:creationId xmlns:a16="http://schemas.microsoft.com/office/drawing/2014/main" id="{2D514E96-85DD-22F8-E907-7B89AE7E7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טקסט, צילום מסך, גופן, מכתב&#10;&#10;התיאור נוצר באופן אוטומטי">
            <a:extLst>
              <a:ext uri="{FF2B5EF4-FFF2-40B4-BE49-F238E27FC236}">
                <a16:creationId xmlns:a16="http://schemas.microsoft.com/office/drawing/2014/main" id="{8515B64D-07B9-5AF8-6E73-8FB111F1C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1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טקסט, צילום מסך, מכתב, מסמך&#10;&#10;התיאור נוצר באופן אוטומטי">
            <a:extLst>
              <a:ext uri="{FF2B5EF4-FFF2-40B4-BE49-F238E27FC236}">
                <a16:creationId xmlns:a16="http://schemas.microsoft.com/office/drawing/2014/main" id="{9E5BA579-0887-D24B-C5CA-994E13ABE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טקסט, מחשב, צילום מסך, אדם&#10;&#10;התיאור נוצר באופן אוטומטי">
            <a:extLst>
              <a:ext uri="{FF2B5EF4-FFF2-40B4-BE49-F238E27FC236}">
                <a16:creationId xmlns:a16="http://schemas.microsoft.com/office/drawing/2014/main" id="{7031B2D5-EF15-0E84-177F-0A8525D3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229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טקסט, תרשים, צילום מסך, עיצוב&#10;&#10;התיאור נוצר באופן אוטומטי">
            <a:extLst>
              <a:ext uri="{FF2B5EF4-FFF2-40B4-BE49-F238E27FC236}">
                <a16:creationId xmlns:a16="http://schemas.microsoft.com/office/drawing/2014/main" id="{7865B47B-8578-0871-5D44-C6B7C499A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0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טקסט, צילום מסך, אדם, איש&#10;&#10;התיאור נוצר באופן אוטומטי">
            <a:extLst>
              <a:ext uri="{FF2B5EF4-FFF2-40B4-BE49-F238E27FC236}">
                <a16:creationId xmlns:a16="http://schemas.microsoft.com/office/drawing/2014/main" id="{058321DC-26CD-2D1D-D135-4E9AEDD2A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0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טקסט, צילום מסך, גופן, מסמך&#10;&#10;התיאור נוצר באופן אוטומטי">
            <a:extLst>
              <a:ext uri="{FF2B5EF4-FFF2-40B4-BE49-F238E27FC236}">
                <a16:creationId xmlns:a16="http://schemas.microsoft.com/office/drawing/2014/main" id="{649E8039-2699-2E93-C662-F15A75D9F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8738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מסך רחב</PresentationFormat>
  <Paragraphs>0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רחלי חייט</dc:creator>
  <cp:lastModifiedBy>רחלי חייט</cp:lastModifiedBy>
  <cp:revision>1</cp:revision>
  <dcterms:created xsi:type="dcterms:W3CDTF">2024-03-31T04:22:42Z</dcterms:created>
  <dcterms:modified xsi:type="dcterms:W3CDTF">2024-03-31T04:28:18Z</dcterms:modified>
</cp:coreProperties>
</file>