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60" r:id="rId2"/>
    <p:sldId id="256" r:id="rId3"/>
    <p:sldId id="261" r:id="rId4"/>
    <p:sldId id="262" r:id="rId5"/>
    <p:sldId id="264" r:id="rId6"/>
    <p:sldId id="263" r:id="rId7"/>
  </p:sldIdLst>
  <p:sldSz cx="12192000" cy="6858000"/>
  <p:notesSz cx="6797675" cy="9928225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רחלי" initials="ר" lastIdx="1" clrIdx="0">
    <p:extLst>
      <p:ext uri="{19B8F6BF-5375-455C-9EA6-DF929625EA0E}">
        <p15:presenceInfo xmlns:p15="http://schemas.microsoft.com/office/powerpoint/2012/main" userId="רחלי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BAB0B-1B08-449E-88B6-0CCE4DA302E1}" type="datetimeFigureOut">
              <a:rPr lang="he-IL" smtClean="0"/>
              <a:t>כ"ח/אדר א/תשע"ט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C5D51-340E-4107-84A3-FB4C3F7921B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37820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BAB0B-1B08-449E-88B6-0CCE4DA302E1}" type="datetimeFigureOut">
              <a:rPr lang="he-IL" smtClean="0"/>
              <a:t>כ"ח/אדר א/תשע"ט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C5D51-340E-4107-84A3-FB4C3F7921B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25966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BAB0B-1B08-449E-88B6-0CCE4DA302E1}" type="datetimeFigureOut">
              <a:rPr lang="he-IL" smtClean="0"/>
              <a:t>כ"ח/אדר א/תשע"ט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C5D51-340E-4107-84A3-FB4C3F7921B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35111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BAB0B-1B08-449E-88B6-0CCE4DA302E1}" type="datetimeFigureOut">
              <a:rPr lang="he-IL" smtClean="0"/>
              <a:t>כ"ח/אדר א/תשע"ט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C5D51-340E-4107-84A3-FB4C3F7921B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09951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BAB0B-1B08-449E-88B6-0CCE4DA302E1}" type="datetimeFigureOut">
              <a:rPr lang="he-IL" smtClean="0"/>
              <a:t>כ"ח/אדר א/תשע"ט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C5D51-340E-4107-84A3-FB4C3F7921B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99112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BAB0B-1B08-449E-88B6-0CCE4DA302E1}" type="datetimeFigureOut">
              <a:rPr lang="he-IL" smtClean="0"/>
              <a:t>כ"ח/אדר א/תשע"ט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C5D51-340E-4107-84A3-FB4C3F7921B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69283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BAB0B-1B08-449E-88B6-0CCE4DA302E1}" type="datetimeFigureOut">
              <a:rPr lang="he-IL" smtClean="0"/>
              <a:t>כ"ח/אדר א/תשע"ט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C5D51-340E-4107-84A3-FB4C3F7921B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44158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BAB0B-1B08-449E-88B6-0CCE4DA302E1}" type="datetimeFigureOut">
              <a:rPr lang="he-IL" smtClean="0"/>
              <a:t>כ"ח/אדר א/תשע"ט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C5D51-340E-4107-84A3-FB4C3F7921B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93049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BAB0B-1B08-449E-88B6-0CCE4DA302E1}" type="datetimeFigureOut">
              <a:rPr lang="he-IL" smtClean="0"/>
              <a:t>כ"ח/אדר א/תשע"ט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C5D51-340E-4107-84A3-FB4C3F7921B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35992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BAB0B-1B08-449E-88B6-0CCE4DA302E1}" type="datetimeFigureOut">
              <a:rPr lang="he-IL" smtClean="0"/>
              <a:t>כ"ח/אדר א/תשע"ט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C5D51-340E-4107-84A3-FB4C3F7921B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66412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BAB0B-1B08-449E-88B6-0CCE4DA302E1}" type="datetimeFigureOut">
              <a:rPr lang="he-IL" smtClean="0"/>
              <a:t>כ"ח/אדר א/תשע"ט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C5D51-340E-4107-84A3-FB4C3F7921B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25264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BAB0B-1B08-449E-88B6-0CCE4DA302E1}" type="datetimeFigureOut">
              <a:rPr lang="he-IL" smtClean="0"/>
              <a:t>כ"ח/אדר א/תשע"ט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9C5D51-340E-4107-84A3-FB4C3F7921B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27427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hyperlink" Target="&#1502;&#1505;&#1499;&#1497;&#1501;.pptx" TargetMode="External"/><Relationship Id="rId1" Type="http://schemas.openxmlformats.org/officeDocument/2006/relationships/slideLayout" Target="../slideLayouts/slideLayout1.xml"/><Relationship Id="rId4" Type="http://schemas.openxmlformats.org/officeDocument/2006/relationships/slide" Target="slide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81681" y="0"/>
            <a:ext cx="10515600" cy="1325563"/>
          </a:xfrm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he-IL" dirty="0" smtClean="0"/>
              <a:t>שם האתר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659027" y="1325563"/>
            <a:ext cx="10515600" cy="4351338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he-IL" dirty="0"/>
              <a:t>4</a:t>
            </a:r>
            <a:r>
              <a:rPr lang="he-IL" dirty="0" smtClean="0"/>
              <a:t> תמונות מתחלפות</a:t>
            </a:r>
            <a:endParaRPr lang="he-IL" dirty="0"/>
          </a:p>
        </p:txBody>
      </p:sp>
      <p:sp>
        <p:nvSpPr>
          <p:cNvPr id="6" name="מלבן 5"/>
          <p:cNvSpPr/>
          <p:nvPr/>
        </p:nvSpPr>
        <p:spPr>
          <a:xfrm>
            <a:off x="3608173" y="5898292"/>
            <a:ext cx="1112108" cy="6755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עזרה</a:t>
            </a:r>
            <a:endParaRPr lang="he-IL" dirty="0"/>
          </a:p>
        </p:txBody>
      </p:sp>
      <p:sp>
        <p:nvSpPr>
          <p:cNvPr id="7" name="מלבן 6"/>
          <p:cNvSpPr/>
          <p:nvPr/>
        </p:nvSpPr>
        <p:spPr>
          <a:xfrm>
            <a:off x="2298357" y="5881817"/>
            <a:ext cx="1112108" cy="6755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אודות</a:t>
            </a:r>
            <a:endParaRPr lang="he-IL" dirty="0"/>
          </a:p>
        </p:txBody>
      </p:sp>
      <p:sp>
        <p:nvSpPr>
          <p:cNvPr id="8" name="חץ ימינה 7"/>
          <p:cNvSpPr/>
          <p:nvPr/>
        </p:nvSpPr>
        <p:spPr>
          <a:xfrm>
            <a:off x="10396151" y="2899719"/>
            <a:ext cx="354227" cy="2883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חץ ימינה 8"/>
          <p:cNvSpPr/>
          <p:nvPr/>
        </p:nvSpPr>
        <p:spPr>
          <a:xfrm rot="10800000">
            <a:off x="2298357" y="3029379"/>
            <a:ext cx="354227" cy="2883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מלבן 9">
            <a:hlinkClick r:id="rId2" action="ppaction://hlinksldjump"/>
          </p:cNvPr>
          <p:cNvSpPr/>
          <p:nvPr/>
        </p:nvSpPr>
        <p:spPr>
          <a:xfrm>
            <a:off x="5058032" y="5881817"/>
            <a:ext cx="1112108" cy="6755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>
                <a:hlinkClick r:id="rId2" action="ppaction://hlinksldjump"/>
              </a:rPr>
              <a:t>כניסה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9921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89566" y="522514"/>
            <a:ext cx="482019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u="sng" dirty="0" smtClean="0"/>
              <a:t>מסך כניסה:</a:t>
            </a:r>
            <a:endParaRPr lang="he-IL" u="sng" dirty="0"/>
          </a:p>
        </p:txBody>
      </p:sp>
      <p:sp>
        <p:nvSpPr>
          <p:cNvPr id="5" name="מלבן 4"/>
          <p:cNvSpPr/>
          <p:nvPr/>
        </p:nvSpPr>
        <p:spPr>
          <a:xfrm>
            <a:off x="7498080" y="1946366"/>
            <a:ext cx="3409406" cy="4180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מלבן 5"/>
          <p:cNvSpPr/>
          <p:nvPr/>
        </p:nvSpPr>
        <p:spPr>
          <a:xfrm>
            <a:off x="7498080" y="2869475"/>
            <a:ext cx="3409406" cy="4180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מלבן 6">
            <a:hlinkClick r:id="rId2" action="ppaction://hlinkpres?slideindex=1&amp;slidetitle="/>
          </p:cNvPr>
          <p:cNvSpPr/>
          <p:nvPr/>
        </p:nvSpPr>
        <p:spPr>
          <a:xfrm>
            <a:off x="7498080" y="3818710"/>
            <a:ext cx="1162594" cy="4180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TextBox 8">
            <a:hlinkClick r:id="rId3" action="ppaction://hlinksldjump"/>
          </p:cNvPr>
          <p:cNvSpPr txBox="1"/>
          <p:nvPr/>
        </p:nvSpPr>
        <p:spPr>
          <a:xfrm>
            <a:off x="6984273" y="3818710"/>
            <a:ext cx="134982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>
                <a:hlinkClick r:id="rId4" action="ppaction://hlinksldjump"/>
              </a:rPr>
              <a:t>login</a:t>
            </a:r>
            <a:endParaRPr lang="he-IL" dirty="0"/>
          </a:p>
        </p:txBody>
      </p:sp>
      <p:sp>
        <p:nvSpPr>
          <p:cNvPr id="10" name="TextBox 9"/>
          <p:cNvSpPr txBox="1"/>
          <p:nvPr/>
        </p:nvSpPr>
        <p:spPr>
          <a:xfrm>
            <a:off x="9183188" y="2473234"/>
            <a:ext cx="172429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סיסמא:</a:t>
            </a:r>
            <a:endParaRPr lang="he-IL" dirty="0"/>
          </a:p>
        </p:txBody>
      </p:sp>
      <p:sp>
        <p:nvSpPr>
          <p:cNvPr id="11" name="TextBox 10"/>
          <p:cNvSpPr txBox="1"/>
          <p:nvPr/>
        </p:nvSpPr>
        <p:spPr>
          <a:xfrm>
            <a:off x="9183188" y="1442273"/>
            <a:ext cx="172429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שם משתמש:</a:t>
            </a:r>
            <a:endParaRPr lang="he-IL" dirty="0"/>
          </a:p>
        </p:txBody>
      </p:sp>
      <p:sp>
        <p:nvSpPr>
          <p:cNvPr id="13" name="TextBox 12"/>
          <p:cNvSpPr txBox="1"/>
          <p:nvPr/>
        </p:nvSpPr>
        <p:spPr>
          <a:xfrm>
            <a:off x="8334102" y="5291241"/>
            <a:ext cx="2076994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he-IL" dirty="0" smtClean="0"/>
              <a:t>הרשם</a:t>
            </a:r>
            <a:endParaRPr lang="he-IL" dirty="0"/>
          </a:p>
        </p:txBody>
      </p:sp>
      <p:sp>
        <p:nvSpPr>
          <p:cNvPr id="12" name="TextBox 11"/>
          <p:cNvSpPr txBox="1"/>
          <p:nvPr/>
        </p:nvSpPr>
        <p:spPr>
          <a:xfrm>
            <a:off x="8334102" y="4680549"/>
            <a:ext cx="2076994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he-IL" dirty="0" smtClean="0"/>
              <a:t>שכחתי סיסמא</a:t>
            </a:r>
            <a:endParaRPr lang="he-IL" dirty="0"/>
          </a:p>
        </p:txBody>
      </p:sp>
      <p:sp>
        <p:nvSpPr>
          <p:cNvPr id="14" name="TextBox 13"/>
          <p:cNvSpPr txBox="1"/>
          <p:nvPr/>
        </p:nvSpPr>
        <p:spPr>
          <a:xfrm>
            <a:off x="8334102" y="5852327"/>
            <a:ext cx="2076994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he-IL" dirty="0" smtClean="0">
                <a:hlinkClick r:id="rId3" action="ppaction://hlinksldjump"/>
              </a:rPr>
              <a:t>פתח</a:t>
            </a:r>
            <a:r>
              <a:rPr lang="he-IL" dirty="0" smtClean="0"/>
              <a:t> קבוצה חדשה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52827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קבוצה 4"/>
          <p:cNvGrpSpPr/>
          <p:nvPr/>
        </p:nvGrpSpPr>
        <p:grpSpPr>
          <a:xfrm>
            <a:off x="762000" y="1848465"/>
            <a:ext cx="10816280" cy="2681489"/>
            <a:chOff x="1084217" y="768533"/>
            <a:chExt cx="3931920" cy="2681489"/>
          </a:xfrm>
        </p:grpSpPr>
        <p:sp>
          <p:nvSpPr>
            <p:cNvPr id="6" name="מלבן 5"/>
            <p:cNvSpPr/>
            <p:nvPr/>
          </p:nvSpPr>
          <p:spPr>
            <a:xfrm>
              <a:off x="1084217" y="768533"/>
              <a:ext cx="3931920" cy="26814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7" name="מחבר ישר 6"/>
            <p:cNvCxnSpPr/>
            <p:nvPr/>
          </p:nvCxnSpPr>
          <p:spPr>
            <a:xfrm>
              <a:off x="1084217" y="1371100"/>
              <a:ext cx="393192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מחבר ישר 7"/>
            <p:cNvCxnSpPr/>
            <p:nvPr/>
          </p:nvCxnSpPr>
          <p:spPr>
            <a:xfrm>
              <a:off x="1084217" y="1974343"/>
              <a:ext cx="393192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מחבר ישר 8"/>
            <p:cNvCxnSpPr/>
            <p:nvPr/>
          </p:nvCxnSpPr>
          <p:spPr>
            <a:xfrm>
              <a:off x="1084217" y="2737453"/>
              <a:ext cx="393192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קבוצה 11"/>
          <p:cNvGrpSpPr/>
          <p:nvPr/>
        </p:nvGrpSpPr>
        <p:grpSpPr>
          <a:xfrm>
            <a:off x="10050161" y="519450"/>
            <a:ext cx="1912357" cy="369332"/>
            <a:chOff x="9111047" y="572763"/>
            <a:chExt cx="1912357" cy="369332"/>
          </a:xfrm>
        </p:grpSpPr>
        <p:sp>
          <p:nvSpPr>
            <p:cNvPr id="10" name="מלבן 9"/>
            <p:cNvSpPr/>
            <p:nvPr/>
          </p:nvSpPr>
          <p:spPr>
            <a:xfrm>
              <a:off x="9111047" y="581080"/>
              <a:ext cx="814372" cy="3526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111047" y="572763"/>
              <a:ext cx="191235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1">
              <a:spAutoFit/>
            </a:bodyPr>
            <a:lstStyle/>
            <a:p>
              <a:r>
                <a:rPr lang="he-IL" dirty="0" smtClean="0"/>
                <a:t>שם קבוצה:</a:t>
              </a:r>
              <a:endParaRPr lang="he-IL" dirty="0"/>
            </a:p>
          </p:txBody>
        </p:sp>
      </p:grpSp>
      <p:grpSp>
        <p:nvGrpSpPr>
          <p:cNvPr id="13" name="קבוצה 12"/>
          <p:cNvGrpSpPr/>
          <p:nvPr/>
        </p:nvGrpSpPr>
        <p:grpSpPr>
          <a:xfrm>
            <a:off x="1680519" y="504697"/>
            <a:ext cx="1801370" cy="369332"/>
            <a:chOff x="9222034" y="572763"/>
            <a:chExt cx="1801370" cy="369332"/>
          </a:xfrm>
        </p:grpSpPr>
        <p:sp>
          <p:nvSpPr>
            <p:cNvPr id="14" name="מלבן 13"/>
            <p:cNvSpPr/>
            <p:nvPr/>
          </p:nvSpPr>
          <p:spPr>
            <a:xfrm>
              <a:off x="9222034" y="581080"/>
              <a:ext cx="703386" cy="3526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9798683" y="572763"/>
              <a:ext cx="122472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1">
              <a:spAutoFit/>
            </a:bodyPr>
            <a:lstStyle/>
            <a:p>
              <a:r>
                <a:rPr lang="he-IL" dirty="0" smtClean="0"/>
                <a:t>שם קבוצה:</a:t>
              </a:r>
              <a:endParaRPr lang="he-IL" dirty="0"/>
            </a:p>
          </p:txBody>
        </p:sp>
      </p:grpSp>
      <p:grpSp>
        <p:nvGrpSpPr>
          <p:cNvPr id="16" name="קבוצה 15"/>
          <p:cNvGrpSpPr/>
          <p:nvPr/>
        </p:nvGrpSpPr>
        <p:grpSpPr>
          <a:xfrm>
            <a:off x="3451953" y="491246"/>
            <a:ext cx="2351314" cy="389219"/>
            <a:chOff x="8612218" y="544559"/>
            <a:chExt cx="2351314" cy="389219"/>
          </a:xfrm>
        </p:grpSpPr>
        <p:sp>
          <p:nvSpPr>
            <p:cNvPr id="17" name="מלבן 16"/>
            <p:cNvSpPr/>
            <p:nvPr/>
          </p:nvSpPr>
          <p:spPr>
            <a:xfrm>
              <a:off x="8672091" y="581080"/>
              <a:ext cx="796563" cy="3526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612218" y="544559"/>
              <a:ext cx="235131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1">
              <a:spAutoFit/>
            </a:bodyPr>
            <a:lstStyle/>
            <a:p>
              <a:r>
                <a:rPr lang="he-IL" dirty="0" smtClean="0"/>
                <a:t>מחיר מקסימלי:</a:t>
              </a:r>
              <a:endParaRPr lang="he-IL" dirty="0"/>
            </a:p>
          </p:txBody>
        </p:sp>
      </p:grpSp>
      <p:grpSp>
        <p:nvGrpSpPr>
          <p:cNvPr id="19" name="קבוצה 18"/>
          <p:cNvGrpSpPr/>
          <p:nvPr/>
        </p:nvGrpSpPr>
        <p:grpSpPr>
          <a:xfrm>
            <a:off x="7861099" y="511133"/>
            <a:ext cx="2171400" cy="369332"/>
            <a:chOff x="8852004" y="572763"/>
            <a:chExt cx="2171400" cy="369332"/>
          </a:xfrm>
        </p:grpSpPr>
        <p:sp>
          <p:nvSpPr>
            <p:cNvPr id="20" name="מלבן 19"/>
            <p:cNvSpPr/>
            <p:nvPr/>
          </p:nvSpPr>
          <p:spPr>
            <a:xfrm>
              <a:off x="8852004" y="589397"/>
              <a:ext cx="827317" cy="3526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911875" y="572763"/>
              <a:ext cx="211152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1">
              <a:spAutoFit/>
            </a:bodyPr>
            <a:lstStyle/>
            <a:p>
              <a:r>
                <a:rPr lang="he-IL" dirty="0" smtClean="0"/>
                <a:t>סיסמת מנהל:</a:t>
              </a:r>
              <a:endParaRPr lang="he-IL" dirty="0"/>
            </a:p>
          </p:txBody>
        </p:sp>
      </p:grpSp>
      <p:grpSp>
        <p:nvGrpSpPr>
          <p:cNvPr id="22" name="קבוצה 21"/>
          <p:cNvGrpSpPr/>
          <p:nvPr/>
        </p:nvGrpSpPr>
        <p:grpSpPr>
          <a:xfrm>
            <a:off x="5897554" y="519450"/>
            <a:ext cx="1970608" cy="369332"/>
            <a:chOff x="9052796" y="572763"/>
            <a:chExt cx="1970608" cy="369332"/>
          </a:xfrm>
        </p:grpSpPr>
        <p:sp>
          <p:nvSpPr>
            <p:cNvPr id="23" name="מלבן 22"/>
            <p:cNvSpPr/>
            <p:nvPr/>
          </p:nvSpPr>
          <p:spPr>
            <a:xfrm>
              <a:off x="9052796" y="581080"/>
              <a:ext cx="872624" cy="3526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9126935" y="572763"/>
              <a:ext cx="18964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1">
              <a:spAutoFit/>
            </a:bodyPr>
            <a:lstStyle/>
            <a:p>
              <a:r>
                <a:rPr lang="he-IL" dirty="0" smtClean="0"/>
                <a:t>שם מנהל:</a:t>
              </a:r>
              <a:endParaRPr lang="he-IL" dirty="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308389" y="1317199"/>
            <a:ext cx="468733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מסנני חיפוש ברשימה.....</a:t>
            </a:r>
            <a:endParaRPr lang="he-IL" dirty="0"/>
          </a:p>
        </p:txBody>
      </p:sp>
      <p:sp>
        <p:nvSpPr>
          <p:cNvPr id="26" name="TextBox 25"/>
          <p:cNvSpPr txBox="1"/>
          <p:nvPr/>
        </p:nvSpPr>
        <p:spPr>
          <a:xfrm>
            <a:off x="4744994" y="1804005"/>
            <a:ext cx="468733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200" dirty="0" smtClean="0"/>
              <a:t>רשימת חברי קבוצה, בקשות להרשמה מסומנות בצבע שונה</a:t>
            </a:r>
          </a:p>
          <a:p>
            <a:endParaRPr lang="he-IL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1098005" y="1845797"/>
            <a:ext cx="1094051" cy="276999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r>
              <a:rPr lang="he-IL" sz="1200" dirty="0" smtClean="0"/>
              <a:t>אייקון רכב</a:t>
            </a:r>
            <a:endParaRPr lang="he-IL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6770178" y="3781079"/>
            <a:ext cx="2544762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200" dirty="0" smtClean="0"/>
              <a:t>בקשה להרשמה</a:t>
            </a:r>
            <a:endParaRPr lang="he-IL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799069" y="3873412"/>
            <a:ext cx="1044891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200" dirty="0" smtClean="0"/>
              <a:t>אייקון אישור</a:t>
            </a:r>
            <a:endParaRPr lang="he-IL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301842" y="519450"/>
            <a:ext cx="1094051" cy="461665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r>
              <a:rPr lang="he-IL" sz="1200" dirty="0" smtClean="0"/>
              <a:t>אשר פתיחת קבוצה</a:t>
            </a:r>
            <a:endParaRPr lang="he-IL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8596549" y="2443899"/>
            <a:ext cx="2544762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200" dirty="0" smtClean="0"/>
              <a:t>רשימת רכבים פתוחה    -   פרטי רכב</a:t>
            </a:r>
            <a:endParaRPr lang="he-IL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733169" y="2525718"/>
            <a:ext cx="1299043" cy="276999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r>
              <a:rPr lang="he-IL" sz="1200" dirty="0" smtClean="0"/>
              <a:t>אייקון השכרות - +</a:t>
            </a:r>
            <a:endParaRPr lang="he-IL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2192057" y="1844427"/>
            <a:ext cx="12859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r>
              <a:rPr lang="he-IL" sz="1200" dirty="0" smtClean="0"/>
              <a:t>אייקון מחיקת חבר</a:t>
            </a:r>
            <a:endParaRPr lang="he-IL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2586681" y="26372"/>
            <a:ext cx="500655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מסך ניהול קבוצה</a:t>
            </a:r>
            <a:endParaRPr lang="he-IL" dirty="0"/>
          </a:p>
        </p:txBody>
      </p:sp>
      <p:sp>
        <p:nvSpPr>
          <p:cNvPr id="35" name="מלבן 34"/>
          <p:cNvSpPr/>
          <p:nvPr/>
        </p:nvSpPr>
        <p:spPr>
          <a:xfrm>
            <a:off x="3608173" y="5898292"/>
            <a:ext cx="1112108" cy="6755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עזרה</a:t>
            </a:r>
            <a:endParaRPr lang="he-IL" dirty="0"/>
          </a:p>
        </p:txBody>
      </p:sp>
      <p:sp>
        <p:nvSpPr>
          <p:cNvPr id="36" name="מלבן 35"/>
          <p:cNvSpPr/>
          <p:nvPr/>
        </p:nvSpPr>
        <p:spPr>
          <a:xfrm>
            <a:off x="2298357" y="5881817"/>
            <a:ext cx="1112108" cy="6755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אודות</a:t>
            </a:r>
            <a:endParaRPr lang="he-IL" dirty="0"/>
          </a:p>
        </p:txBody>
      </p:sp>
      <p:sp>
        <p:nvSpPr>
          <p:cNvPr id="37" name="מלבן 36">
            <a:hlinkClick r:id="rId2" action="ppaction://hlinksldjump"/>
          </p:cNvPr>
          <p:cNvSpPr/>
          <p:nvPr/>
        </p:nvSpPr>
        <p:spPr>
          <a:xfrm>
            <a:off x="5058032" y="5898292"/>
            <a:ext cx="1112108" cy="6755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>
                <a:hlinkClick r:id="rId2" action="ppaction://hlinksldjump"/>
              </a:rPr>
              <a:t>כניסה</a:t>
            </a:r>
            <a:endParaRPr lang="he-IL" dirty="0"/>
          </a:p>
        </p:txBody>
      </p:sp>
      <p:sp>
        <p:nvSpPr>
          <p:cNvPr id="43" name="TextBox 42"/>
          <p:cNvSpPr txBox="1"/>
          <p:nvPr/>
        </p:nvSpPr>
        <p:spPr>
          <a:xfrm>
            <a:off x="1968843" y="2518251"/>
            <a:ext cx="1064583" cy="276999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r>
              <a:rPr lang="he-IL" sz="1200" dirty="0" smtClean="0"/>
              <a:t>אייקון </a:t>
            </a:r>
            <a:r>
              <a:rPr lang="he-IL" sz="1200" dirty="0" smtClean="0"/>
              <a:t>הזמנות</a:t>
            </a:r>
            <a:endParaRPr lang="he-IL" sz="1200" dirty="0"/>
          </a:p>
        </p:txBody>
      </p:sp>
    </p:spTree>
    <p:extLst>
      <p:ext uri="{BB962C8B-B14F-4D97-AF65-F5344CB8AC3E}">
        <p14:creationId xmlns:p14="http://schemas.microsoft.com/office/powerpoint/2010/main" val="2529823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קבוצה 1"/>
          <p:cNvGrpSpPr/>
          <p:nvPr/>
        </p:nvGrpSpPr>
        <p:grpSpPr>
          <a:xfrm>
            <a:off x="733169" y="772870"/>
            <a:ext cx="10816280" cy="3044385"/>
            <a:chOff x="733169" y="1317199"/>
            <a:chExt cx="10816280" cy="3044385"/>
          </a:xfrm>
        </p:grpSpPr>
        <p:grpSp>
          <p:nvGrpSpPr>
            <p:cNvPr id="5" name="קבוצה 4"/>
            <p:cNvGrpSpPr/>
            <p:nvPr/>
          </p:nvGrpSpPr>
          <p:grpSpPr>
            <a:xfrm>
              <a:off x="733169" y="1680095"/>
              <a:ext cx="10816280" cy="2681489"/>
              <a:chOff x="1084217" y="768533"/>
              <a:chExt cx="3931920" cy="2681489"/>
            </a:xfrm>
          </p:grpSpPr>
          <p:sp>
            <p:nvSpPr>
              <p:cNvPr id="6" name="מלבן 5"/>
              <p:cNvSpPr/>
              <p:nvPr/>
            </p:nvSpPr>
            <p:spPr>
              <a:xfrm>
                <a:off x="1084217" y="768533"/>
                <a:ext cx="3931920" cy="268148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cxnSp>
            <p:nvCxnSpPr>
              <p:cNvPr id="7" name="מחבר ישר 6"/>
              <p:cNvCxnSpPr/>
              <p:nvPr/>
            </p:nvCxnSpPr>
            <p:spPr>
              <a:xfrm>
                <a:off x="1084217" y="1371100"/>
                <a:ext cx="393192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מחבר ישר 7"/>
              <p:cNvCxnSpPr/>
              <p:nvPr/>
            </p:nvCxnSpPr>
            <p:spPr>
              <a:xfrm>
                <a:off x="1084217" y="1974343"/>
                <a:ext cx="393192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מחבר ישר 8"/>
              <p:cNvCxnSpPr/>
              <p:nvPr/>
            </p:nvCxnSpPr>
            <p:spPr>
              <a:xfrm>
                <a:off x="1084217" y="2737453"/>
                <a:ext cx="393192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TextBox 24"/>
            <p:cNvSpPr txBox="1"/>
            <p:nvPr/>
          </p:nvSpPr>
          <p:spPr>
            <a:xfrm>
              <a:off x="4308389" y="1317199"/>
              <a:ext cx="468733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dirty="0" smtClean="0"/>
                <a:t>מסנני חיפוש ברשימה.....</a:t>
              </a:r>
              <a:endParaRPr lang="he-IL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744994" y="1804005"/>
              <a:ext cx="4687330" cy="6463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sz="1200" dirty="0" smtClean="0"/>
                <a:t>רשימת </a:t>
              </a:r>
              <a:r>
                <a:rPr lang="he-IL" sz="1200" dirty="0" err="1" smtClean="0"/>
                <a:t>ההשכרות</a:t>
              </a:r>
              <a:r>
                <a:rPr lang="he-IL" sz="1200" dirty="0" smtClean="0"/>
                <a:t>, השכרות תפוסות בצבע שונה</a:t>
              </a:r>
            </a:p>
            <a:p>
              <a:r>
                <a:rPr lang="he-IL" sz="1200" dirty="0" smtClean="0"/>
                <a:t>השכרה לא תפוסה או עד 24 שעות לפני ההשכרה עם אייקון מחיקה</a:t>
              </a:r>
            </a:p>
            <a:p>
              <a:endParaRPr lang="he-IL" sz="12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99069" y="1845797"/>
              <a:ext cx="1392987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1">
              <a:spAutoFit/>
            </a:bodyPr>
            <a:lstStyle/>
            <a:p>
              <a:r>
                <a:rPr lang="he-IL" sz="1200" dirty="0" smtClean="0"/>
                <a:t>אייקון עדכון</a:t>
              </a:r>
            </a:p>
            <a:p>
              <a:r>
                <a:rPr lang="he-IL" sz="1200" dirty="0" smtClean="0"/>
                <a:t>עד 24 שעות לפני</a:t>
              </a:r>
              <a:endParaRPr lang="he-IL" sz="1200" dirty="0"/>
            </a:p>
          </p:txBody>
        </p:sp>
      </p:grpSp>
      <p:grpSp>
        <p:nvGrpSpPr>
          <p:cNvPr id="35" name="קבוצה 34"/>
          <p:cNvGrpSpPr/>
          <p:nvPr/>
        </p:nvGrpSpPr>
        <p:grpSpPr>
          <a:xfrm>
            <a:off x="733169" y="4093569"/>
            <a:ext cx="10816280" cy="2167187"/>
            <a:chOff x="733169" y="1680095"/>
            <a:chExt cx="10816280" cy="2681489"/>
          </a:xfrm>
        </p:grpSpPr>
        <p:grpSp>
          <p:nvGrpSpPr>
            <p:cNvPr id="36" name="קבוצה 35"/>
            <p:cNvGrpSpPr/>
            <p:nvPr/>
          </p:nvGrpSpPr>
          <p:grpSpPr>
            <a:xfrm>
              <a:off x="733169" y="1680095"/>
              <a:ext cx="10816280" cy="2681489"/>
              <a:chOff x="1084217" y="768533"/>
              <a:chExt cx="3931920" cy="2681489"/>
            </a:xfrm>
          </p:grpSpPr>
          <p:sp>
            <p:nvSpPr>
              <p:cNvPr id="40" name="מלבן 39"/>
              <p:cNvSpPr/>
              <p:nvPr/>
            </p:nvSpPr>
            <p:spPr>
              <a:xfrm>
                <a:off x="1084217" y="768533"/>
                <a:ext cx="3931920" cy="268148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cxnSp>
            <p:nvCxnSpPr>
              <p:cNvPr id="41" name="מחבר ישר 40"/>
              <p:cNvCxnSpPr/>
              <p:nvPr/>
            </p:nvCxnSpPr>
            <p:spPr>
              <a:xfrm>
                <a:off x="1084217" y="1371100"/>
                <a:ext cx="393192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מחבר ישר 41"/>
              <p:cNvCxnSpPr/>
              <p:nvPr/>
            </p:nvCxnSpPr>
            <p:spPr>
              <a:xfrm>
                <a:off x="1084217" y="1974343"/>
                <a:ext cx="393192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מחבר ישר 42"/>
              <p:cNvCxnSpPr/>
              <p:nvPr/>
            </p:nvCxnSpPr>
            <p:spPr>
              <a:xfrm>
                <a:off x="1084217" y="2737453"/>
                <a:ext cx="393192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TextBox 37"/>
            <p:cNvSpPr txBox="1"/>
            <p:nvPr/>
          </p:nvSpPr>
          <p:spPr>
            <a:xfrm>
              <a:off x="4744994" y="1804005"/>
              <a:ext cx="468733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sz="1200" dirty="0" smtClean="0"/>
                <a:t>רשימת רכבים</a:t>
              </a:r>
            </a:p>
            <a:p>
              <a:endParaRPr lang="he-IL" sz="12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70704" y="4144207"/>
            <a:ext cx="3624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 smtClean="0"/>
              <a:t>+</a:t>
            </a:r>
            <a:endParaRPr lang="he-IL" dirty="0"/>
          </a:p>
        </p:txBody>
      </p:sp>
      <p:grpSp>
        <p:nvGrpSpPr>
          <p:cNvPr id="44" name="קבוצה 43"/>
          <p:cNvGrpSpPr/>
          <p:nvPr/>
        </p:nvGrpSpPr>
        <p:grpSpPr>
          <a:xfrm>
            <a:off x="1042086" y="5122196"/>
            <a:ext cx="6046573" cy="541201"/>
            <a:chOff x="0" y="5630091"/>
            <a:chExt cx="8634549" cy="1227909"/>
          </a:xfrm>
        </p:grpSpPr>
        <p:grpSp>
          <p:nvGrpSpPr>
            <p:cNvPr id="45" name="קבוצה 44"/>
            <p:cNvGrpSpPr/>
            <p:nvPr/>
          </p:nvGrpSpPr>
          <p:grpSpPr>
            <a:xfrm>
              <a:off x="7276011" y="5848030"/>
              <a:ext cx="1197429" cy="794986"/>
              <a:chOff x="7276011" y="5848030"/>
              <a:chExt cx="1197429" cy="794986"/>
            </a:xfrm>
          </p:grpSpPr>
          <p:sp>
            <p:nvSpPr>
              <p:cNvPr id="60" name="מלבן 59"/>
              <p:cNvSpPr/>
              <p:nvPr/>
            </p:nvSpPr>
            <p:spPr>
              <a:xfrm>
                <a:off x="7276011" y="6241440"/>
                <a:ext cx="1197429" cy="4015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sz="1000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7691846" y="5848030"/>
                <a:ext cx="770708" cy="5237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1">
                <a:spAutoFit/>
              </a:bodyPr>
              <a:lstStyle/>
              <a:p>
                <a:r>
                  <a:rPr lang="he-IL" sz="900" dirty="0" smtClean="0"/>
                  <a:t>תאריך:</a:t>
                </a:r>
                <a:endParaRPr lang="he-IL" sz="900" dirty="0"/>
              </a:p>
            </p:txBody>
          </p:sp>
        </p:grpSp>
        <p:grpSp>
          <p:nvGrpSpPr>
            <p:cNvPr id="46" name="קבוצה 45"/>
            <p:cNvGrpSpPr/>
            <p:nvPr/>
          </p:nvGrpSpPr>
          <p:grpSpPr>
            <a:xfrm>
              <a:off x="4488180" y="5843947"/>
              <a:ext cx="1197429" cy="794986"/>
              <a:chOff x="7276011" y="5848030"/>
              <a:chExt cx="1197429" cy="794986"/>
            </a:xfrm>
          </p:grpSpPr>
          <p:sp>
            <p:nvSpPr>
              <p:cNvPr id="58" name="מלבן 57"/>
              <p:cNvSpPr/>
              <p:nvPr/>
            </p:nvSpPr>
            <p:spPr>
              <a:xfrm>
                <a:off x="7276011" y="6241440"/>
                <a:ext cx="1197429" cy="4015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sz="100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7452361" y="5848030"/>
                <a:ext cx="1010193" cy="5237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1">
                <a:spAutoFit/>
              </a:bodyPr>
              <a:lstStyle/>
              <a:p>
                <a:r>
                  <a:rPr lang="he-IL" sz="900" dirty="0" smtClean="0"/>
                  <a:t>עד שעה:</a:t>
                </a:r>
                <a:endParaRPr lang="he-IL" sz="900" dirty="0"/>
              </a:p>
            </p:txBody>
          </p:sp>
        </p:grpSp>
        <p:grpSp>
          <p:nvGrpSpPr>
            <p:cNvPr id="47" name="קבוצה 46"/>
            <p:cNvGrpSpPr/>
            <p:nvPr/>
          </p:nvGrpSpPr>
          <p:grpSpPr>
            <a:xfrm>
              <a:off x="3062152" y="5839864"/>
              <a:ext cx="1197429" cy="794986"/>
              <a:chOff x="7276011" y="5848030"/>
              <a:chExt cx="1197429" cy="794986"/>
            </a:xfrm>
          </p:grpSpPr>
          <p:sp>
            <p:nvSpPr>
              <p:cNvPr id="56" name="מלבן 55"/>
              <p:cNvSpPr/>
              <p:nvPr/>
            </p:nvSpPr>
            <p:spPr>
              <a:xfrm>
                <a:off x="7276011" y="6241440"/>
                <a:ext cx="1197429" cy="4015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sz="100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7691846" y="5848030"/>
                <a:ext cx="770708" cy="5237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1">
                <a:spAutoFit/>
              </a:bodyPr>
              <a:lstStyle/>
              <a:p>
                <a:r>
                  <a:rPr lang="he-IL" sz="900" dirty="0" smtClean="0"/>
                  <a:t>דלק:</a:t>
                </a:r>
                <a:endParaRPr lang="he-IL" sz="900" dirty="0"/>
              </a:p>
            </p:txBody>
          </p:sp>
        </p:grpSp>
        <p:grpSp>
          <p:nvGrpSpPr>
            <p:cNvPr id="48" name="קבוצה 47"/>
            <p:cNvGrpSpPr/>
            <p:nvPr/>
          </p:nvGrpSpPr>
          <p:grpSpPr>
            <a:xfrm>
              <a:off x="5890262" y="5835191"/>
              <a:ext cx="1197429" cy="794986"/>
              <a:chOff x="7276011" y="5848030"/>
              <a:chExt cx="1197429" cy="794986"/>
            </a:xfrm>
          </p:grpSpPr>
          <p:sp>
            <p:nvSpPr>
              <p:cNvPr id="54" name="מלבן 53"/>
              <p:cNvSpPr/>
              <p:nvPr/>
            </p:nvSpPr>
            <p:spPr>
              <a:xfrm>
                <a:off x="7276011" y="6241440"/>
                <a:ext cx="1197429" cy="4015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sz="1000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7691846" y="5848030"/>
                <a:ext cx="770708" cy="5237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1">
                <a:spAutoFit/>
              </a:bodyPr>
              <a:lstStyle/>
              <a:p>
                <a:r>
                  <a:rPr lang="he-IL" sz="900" dirty="0" smtClean="0"/>
                  <a:t>משעה:</a:t>
                </a:r>
                <a:endParaRPr lang="he-IL" sz="900" dirty="0"/>
              </a:p>
            </p:txBody>
          </p:sp>
        </p:grpSp>
        <p:grpSp>
          <p:nvGrpSpPr>
            <p:cNvPr id="49" name="קבוצה 48"/>
            <p:cNvGrpSpPr/>
            <p:nvPr/>
          </p:nvGrpSpPr>
          <p:grpSpPr>
            <a:xfrm>
              <a:off x="979715" y="5843947"/>
              <a:ext cx="1845132" cy="794986"/>
              <a:chOff x="6628309" y="5848030"/>
              <a:chExt cx="1845132" cy="794986"/>
            </a:xfrm>
          </p:grpSpPr>
          <p:sp>
            <p:nvSpPr>
              <p:cNvPr id="52" name="מלבן 51"/>
              <p:cNvSpPr/>
              <p:nvPr/>
            </p:nvSpPr>
            <p:spPr>
              <a:xfrm>
                <a:off x="6628309" y="6241440"/>
                <a:ext cx="1845132" cy="4015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sz="1000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7691846" y="5848030"/>
                <a:ext cx="770708" cy="5237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1">
                <a:spAutoFit/>
              </a:bodyPr>
              <a:lstStyle/>
              <a:p>
                <a:r>
                  <a:rPr lang="he-IL" sz="900" dirty="0" smtClean="0"/>
                  <a:t>מיקום:</a:t>
                </a:r>
                <a:endParaRPr lang="he-IL" sz="900" dirty="0"/>
              </a:p>
            </p:txBody>
          </p:sp>
        </p:grpSp>
        <p:sp>
          <p:nvSpPr>
            <p:cNvPr id="50" name="TextBox 49"/>
            <p:cNvSpPr txBox="1"/>
            <p:nvPr/>
          </p:nvSpPr>
          <p:spPr>
            <a:xfrm>
              <a:off x="65863" y="6269601"/>
              <a:ext cx="770708" cy="5586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r>
                <a:rPr lang="he-IL" sz="1000" dirty="0" smtClean="0"/>
                <a:t>אישור</a:t>
              </a:r>
              <a:endParaRPr lang="he-IL" sz="1000" dirty="0"/>
            </a:p>
          </p:txBody>
        </p:sp>
        <p:sp>
          <p:nvSpPr>
            <p:cNvPr id="51" name="מלבן 50"/>
            <p:cNvSpPr/>
            <p:nvPr/>
          </p:nvSpPr>
          <p:spPr>
            <a:xfrm>
              <a:off x="0" y="5630091"/>
              <a:ext cx="8634549" cy="12279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000"/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956806" y="4639672"/>
            <a:ext cx="3624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 smtClean="0"/>
              <a:t>+</a:t>
            </a:r>
            <a:endParaRPr lang="he-IL" dirty="0"/>
          </a:p>
        </p:txBody>
      </p:sp>
      <p:sp>
        <p:nvSpPr>
          <p:cNvPr id="4" name="TextBox 3"/>
          <p:cNvSpPr txBox="1"/>
          <p:nvPr/>
        </p:nvSpPr>
        <p:spPr>
          <a:xfrm>
            <a:off x="1167434" y="4671054"/>
            <a:ext cx="1206775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000" dirty="0" smtClean="0"/>
              <a:t>הוספת השכרה</a:t>
            </a:r>
            <a:endParaRPr lang="he-IL" sz="1000" dirty="0"/>
          </a:p>
        </p:txBody>
      </p:sp>
      <p:cxnSp>
        <p:nvCxnSpPr>
          <p:cNvPr id="64" name="מחבר חץ ישר 63"/>
          <p:cNvCxnSpPr/>
          <p:nvPr/>
        </p:nvCxnSpPr>
        <p:spPr>
          <a:xfrm>
            <a:off x="1340608" y="4917275"/>
            <a:ext cx="404599" cy="1458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088208" y="6351244"/>
            <a:ext cx="128600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r>
              <a:rPr lang="he-IL" sz="1200" dirty="0" smtClean="0"/>
              <a:t>רשימת מועדפים</a:t>
            </a:r>
            <a:endParaRPr lang="he-IL" sz="1200" dirty="0"/>
          </a:p>
        </p:txBody>
      </p:sp>
      <p:sp>
        <p:nvSpPr>
          <p:cNvPr id="66" name="TextBox 65"/>
          <p:cNvSpPr txBox="1"/>
          <p:nvPr/>
        </p:nvSpPr>
        <p:spPr>
          <a:xfrm>
            <a:off x="6489828" y="235865"/>
            <a:ext cx="482019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>
              <a:defRPr u="sng"/>
            </a:lvl1pPr>
          </a:lstStyle>
          <a:p>
            <a:r>
              <a:rPr lang="he-IL" dirty="0"/>
              <a:t>מסך </a:t>
            </a:r>
            <a:r>
              <a:rPr lang="he-IL" dirty="0" smtClean="0"/>
              <a:t>השכרת רכב:</a:t>
            </a:r>
            <a:endParaRPr lang="he-IL" dirty="0"/>
          </a:p>
        </p:txBody>
      </p:sp>
      <p:sp>
        <p:nvSpPr>
          <p:cNvPr id="67" name="מלבן 66"/>
          <p:cNvSpPr/>
          <p:nvPr/>
        </p:nvSpPr>
        <p:spPr>
          <a:xfrm>
            <a:off x="4296694" y="6419027"/>
            <a:ext cx="502509" cy="3775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100" dirty="0" smtClean="0"/>
              <a:t>עזרה</a:t>
            </a:r>
            <a:endParaRPr lang="he-IL" sz="1100" dirty="0"/>
          </a:p>
        </p:txBody>
      </p:sp>
      <p:sp>
        <p:nvSpPr>
          <p:cNvPr id="68" name="מלבן 67"/>
          <p:cNvSpPr/>
          <p:nvPr/>
        </p:nvSpPr>
        <p:spPr>
          <a:xfrm>
            <a:off x="3605706" y="6419027"/>
            <a:ext cx="502509" cy="3775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100" dirty="0" smtClean="0"/>
              <a:t>אודות</a:t>
            </a:r>
            <a:endParaRPr lang="he-IL" sz="1100" dirty="0"/>
          </a:p>
        </p:txBody>
      </p:sp>
      <p:sp>
        <p:nvSpPr>
          <p:cNvPr id="69" name="מלבן 68">
            <a:hlinkClick r:id="rId2" action="ppaction://hlinksldjump"/>
          </p:cNvPr>
          <p:cNvSpPr/>
          <p:nvPr/>
        </p:nvSpPr>
        <p:spPr>
          <a:xfrm>
            <a:off x="4987682" y="6419027"/>
            <a:ext cx="502509" cy="3775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100" dirty="0" smtClean="0">
                <a:hlinkClick r:id="rId2" action="ppaction://hlinksldjump"/>
              </a:rPr>
              <a:t>כניסה</a:t>
            </a:r>
            <a:endParaRPr lang="he-IL" sz="1100" dirty="0"/>
          </a:p>
        </p:txBody>
      </p:sp>
      <p:sp>
        <p:nvSpPr>
          <p:cNvPr id="70" name="TextBox 69"/>
          <p:cNvSpPr txBox="1"/>
          <p:nvPr/>
        </p:nvSpPr>
        <p:spPr>
          <a:xfrm>
            <a:off x="799069" y="4247646"/>
            <a:ext cx="1206775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000" dirty="0" smtClean="0"/>
              <a:t>אייקון מחיקה ועדכון</a:t>
            </a:r>
            <a:endParaRPr lang="he-IL" sz="1000" dirty="0"/>
          </a:p>
        </p:txBody>
      </p:sp>
    </p:spTree>
    <p:extLst>
      <p:ext uri="{BB962C8B-B14F-4D97-AF65-F5344CB8AC3E}">
        <p14:creationId xmlns:p14="http://schemas.microsoft.com/office/powerpoint/2010/main" val="324793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קבוצה 1"/>
          <p:cNvGrpSpPr/>
          <p:nvPr/>
        </p:nvGrpSpPr>
        <p:grpSpPr>
          <a:xfrm>
            <a:off x="638432" y="1485337"/>
            <a:ext cx="11001862" cy="4164654"/>
            <a:chOff x="613487" y="-894580"/>
            <a:chExt cx="11001862" cy="4164654"/>
          </a:xfrm>
        </p:grpSpPr>
        <p:grpSp>
          <p:nvGrpSpPr>
            <p:cNvPr id="5" name="קבוצה 4"/>
            <p:cNvGrpSpPr/>
            <p:nvPr/>
          </p:nvGrpSpPr>
          <p:grpSpPr>
            <a:xfrm>
              <a:off x="733169" y="1680096"/>
              <a:ext cx="10882180" cy="1589978"/>
              <a:chOff x="1084217" y="768534"/>
              <a:chExt cx="3955876" cy="1589978"/>
            </a:xfrm>
          </p:grpSpPr>
          <p:sp>
            <p:nvSpPr>
              <p:cNvPr id="6" name="מלבן 5"/>
              <p:cNvSpPr/>
              <p:nvPr/>
            </p:nvSpPr>
            <p:spPr>
              <a:xfrm>
                <a:off x="1084217" y="768534"/>
                <a:ext cx="3931920" cy="158997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cxnSp>
            <p:nvCxnSpPr>
              <p:cNvPr id="7" name="מחבר ישר 6"/>
              <p:cNvCxnSpPr/>
              <p:nvPr/>
            </p:nvCxnSpPr>
            <p:spPr>
              <a:xfrm>
                <a:off x="1084217" y="1371100"/>
                <a:ext cx="393192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מחבר ישר 7"/>
              <p:cNvCxnSpPr/>
              <p:nvPr/>
            </p:nvCxnSpPr>
            <p:spPr>
              <a:xfrm>
                <a:off x="1108173" y="1793110"/>
                <a:ext cx="393192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מחבר ישר 8"/>
              <p:cNvCxnSpPr/>
              <p:nvPr/>
            </p:nvCxnSpPr>
            <p:spPr>
              <a:xfrm>
                <a:off x="1084217" y="2358512"/>
                <a:ext cx="393192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TextBox 24"/>
            <p:cNvSpPr txBox="1"/>
            <p:nvPr/>
          </p:nvSpPr>
          <p:spPr>
            <a:xfrm>
              <a:off x="4308389" y="1317199"/>
              <a:ext cx="468733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dirty="0" smtClean="0"/>
                <a:t>מסנני חיפוש ברשימה.....</a:t>
              </a:r>
              <a:endParaRPr lang="he-IL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744994" y="1804005"/>
              <a:ext cx="468733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sz="1200" dirty="0" smtClean="0"/>
                <a:t>רשימת </a:t>
              </a:r>
              <a:r>
                <a:rPr lang="he-IL" sz="1200" dirty="0" smtClean="0"/>
                <a:t>הזמנות פעילות</a:t>
              </a:r>
              <a:r>
                <a:rPr lang="he-IL" sz="1200" dirty="0" smtClean="0"/>
                <a:t>, עד 24 שעות לפני ההשכרה עם אייקון מחיקה</a:t>
              </a:r>
            </a:p>
            <a:p>
              <a:endParaRPr lang="he-IL" sz="12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99069" y="1845797"/>
              <a:ext cx="1392987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1">
              <a:spAutoFit/>
            </a:bodyPr>
            <a:lstStyle/>
            <a:p>
              <a:r>
                <a:rPr lang="he-IL" sz="1200" dirty="0" smtClean="0"/>
                <a:t>אייקון עדכון</a:t>
              </a:r>
            </a:p>
            <a:p>
              <a:r>
                <a:rPr lang="he-IL" sz="1200" dirty="0" smtClean="0"/>
                <a:t>עד 24 שעות לפני</a:t>
              </a:r>
              <a:endParaRPr lang="he-IL" sz="1200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613487" y="-894580"/>
              <a:ext cx="1392987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1">
              <a:spAutoFit/>
            </a:bodyPr>
            <a:lstStyle/>
            <a:p>
              <a:r>
                <a:rPr lang="he-IL" sz="1200" dirty="0" smtClean="0"/>
                <a:t>אייקון בחירה</a:t>
              </a:r>
            </a:p>
          </p:txBody>
        </p:sp>
      </p:grpSp>
      <p:grpSp>
        <p:nvGrpSpPr>
          <p:cNvPr id="35" name="קבוצה 34"/>
          <p:cNvGrpSpPr/>
          <p:nvPr/>
        </p:nvGrpSpPr>
        <p:grpSpPr>
          <a:xfrm>
            <a:off x="638432" y="1454199"/>
            <a:ext cx="10816280" cy="2167187"/>
            <a:chOff x="733169" y="1680095"/>
            <a:chExt cx="10816280" cy="2681489"/>
          </a:xfrm>
        </p:grpSpPr>
        <p:grpSp>
          <p:nvGrpSpPr>
            <p:cNvPr id="36" name="קבוצה 35"/>
            <p:cNvGrpSpPr/>
            <p:nvPr/>
          </p:nvGrpSpPr>
          <p:grpSpPr>
            <a:xfrm>
              <a:off x="733169" y="1680095"/>
              <a:ext cx="10816280" cy="2681489"/>
              <a:chOff x="1084217" y="768533"/>
              <a:chExt cx="3931920" cy="2681489"/>
            </a:xfrm>
          </p:grpSpPr>
          <p:sp>
            <p:nvSpPr>
              <p:cNvPr id="40" name="מלבן 39"/>
              <p:cNvSpPr/>
              <p:nvPr/>
            </p:nvSpPr>
            <p:spPr>
              <a:xfrm>
                <a:off x="1084217" y="768533"/>
                <a:ext cx="3931920" cy="268148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cxnSp>
            <p:nvCxnSpPr>
              <p:cNvPr id="41" name="מחבר ישר 40"/>
              <p:cNvCxnSpPr/>
              <p:nvPr/>
            </p:nvCxnSpPr>
            <p:spPr>
              <a:xfrm>
                <a:off x="1084217" y="1371100"/>
                <a:ext cx="393192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מחבר ישר 41"/>
              <p:cNvCxnSpPr/>
              <p:nvPr/>
            </p:nvCxnSpPr>
            <p:spPr>
              <a:xfrm>
                <a:off x="1084217" y="1974343"/>
                <a:ext cx="393192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מחבר ישר 42"/>
              <p:cNvCxnSpPr/>
              <p:nvPr/>
            </p:nvCxnSpPr>
            <p:spPr>
              <a:xfrm>
                <a:off x="1084217" y="2737453"/>
                <a:ext cx="393192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TextBox 37"/>
            <p:cNvSpPr txBox="1"/>
            <p:nvPr/>
          </p:nvSpPr>
          <p:spPr>
            <a:xfrm>
              <a:off x="4744994" y="1804004"/>
              <a:ext cx="4687330" cy="79971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sz="1200" dirty="0" smtClean="0"/>
                <a:t>רשימת רכבים רלוונטיים – נוצרת לאחר מילוי שדה אחד  (נגללת בתוכה)</a:t>
              </a:r>
            </a:p>
            <a:p>
              <a:endParaRPr lang="he-IL" sz="1200" dirty="0" smtClean="0"/>
            </a:p>
            <a:p>
              <a:endParaRPr lang="he-IL" sz="1200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2126156" y="2492556"/>
              <a:ext cx="2931259" cy="34273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sz="1200" dirty="0" smtClean="0"/>
                <a:t>פרטי בעל הרכב – שם טלפון וקישור לאימייל</a:t>
              </a:r>
              <a:endParaRPr lang="he-IL" sz="1200" dirty="0"/>
            </a:p>
          </p:txBody>
        </p:sp>
      </p:grpSp>
      <p:grpSp>
        <p:nvGrpSpPr>
          <p:cNvPr id="44" name="קבוצה 43"/>
          <p:cNvGrpSpPr/>
          <p:nvPr/>
        </p:nvGrpSpPr>
        <p:grpSpPr>
          <a:xfrm>
            <a:off x="3657600" y="727360"/>
            <a:ext cx="5679987" cy="541201"/>
            <a:chOff x="523488" y="5630091"/>
            <a:chExt cx="8111061" cy="1227909"/>
          </a:xfrm>
        </p:grpSpPr>
        <p:grpSp>
          <p:nvGrpSpPr>
            <p:cNvPr id="45" name="קבוצה 44"/>
            <p:cNvGrpSpPr/>
            <p:nvPr/>
          </p:nvGrpSpPr>
          <p:grpSpPr>
            <a:xfrm>
              <a:off x="7276011" y="5848030"/>
              <a:ext cx="1197429" cy="794986"/>
              <a:chOff x="7276011" y="5848030"/>
              <a:chExt cx="1197429" cy="794986"/>
            </a:xfrm>
          </p:grpSpPr>
          <p:sp>
            <p:nvSpPr>
              <p:cNvPr id="60" name="מלבן 59"/>
              <p:cNvSpPr/>
              <p:nvPr/>
            </p:nvSpPr>
            <p:spPr>
              <a:xfrm>
                <a:off x="7276011" y="6241440"/>
                <a:ext cx="1197429" cy="4015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sz="1000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7691846" y="5848030"/>
                <a:ext cx="770708" cy="5237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1">
                <a:spAutoFit/>
              </a:bodyPr>
              <a:lstStyle/>
              <a:p>
                <a:r>
                  <a:rPr lang="he-IL" sz="900" dirty="0" smtClean="0"/>
                  <a:t>תאריך:</a:t>
                </a:r>
                <a:endParaRPr lang="he-IL" sz="900" dirty="0"/>
              </a:p>
            </p:txBody>
          </p:sp>
        </p:grpSp>
        <p:grpSp>
          <p:nvGrpSpPr>
            <p:cNvPr id="46" name="קבוצה 45"/>
            <p:cNvGrpSpPr/>
            <p:nvPr/>
          </p:nvGrpSpPr>
          <p:grpSpPr>
            <a:xfrm>
              <a:off x="4488180" y="5843947"/>
              <a:ext cx="1197429" cy="794986"/>
              <a:chOff x="7276011" y="5848030"/>
              <a:chExt cx="1197429" cy="794986"/>
            </a:xfrm>
          </p:grpSpPr>
          <p:sp>
            <p:nvSpPr>
              <p:cNvPr id="58" name="מלבן 57"/>
              <p:cNvSpPr/>
              <p:nvPr/>
            </p:nvSpPr>
            <p:spPr>
              <a:xfrm>
                <a:off x="7276011" y="6241440"/>
                <a:ext cx="1197429" cy="4015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sz="100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7452361" y="5848030"/>
                <a:ext cx="1010193" cy="5237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1">
                <a:spAutoFit/>
              </a:bodyPr>
              <a:lstStyle/>
              <a:p>
                <a:r>
                  <a:rPr lang="he-IL" sz="900" dirty="0" smtClean="0"/>
                  <a:t>עד שעה:</a:t>
                </a:r>
                <a:endParaRPr lang="he-IL" sz="900" dirty="0"/>
              </a:p>
            </p:txBody>
          </p:sp>
        </p:grpSp>
        <p:grpSp>
          <p:nvGrpSpPr>
            <p:cNvPr id="48" name="קבוצה 47"/>
            <p:cNvGrpSpPr/>
            <p:nvPr/>
          </p:nvGrpSpPr>
          <p:grpSpPr>
            <a:xfrm>
              <a:off x="5890262" y="5835191"/>
              <a:ext cx="1197429" cy="794986"/>
              <a:chOff x="7276011" y="5848030"/>
              <a:chExt cx="1197429" cy="794986"/>
            </a:xfrm>
          </p:grpSpPr>
          <p:sp>
            <p:nvSpPr>
              <p:cNvPr id="54" name="מלבן 53"/>
              <p:cNvSpPr/>
              <p:nvPr/>
            </p:nvSpPr>
            <p:spPr>
              <a:xfrm>
                <a:off x="7276011" y="6241440"/>
                <a:ext cx="1197429" cy="4015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sz="1000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7691846" y="5848030"/>
                <a:ext cx="770708" cy="5237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1">
                <a:spAutoFit/>
              </a:bodyPr>
              <a:lstStyle/>
              <a:p>
                <a:r>
                  <a:rPr lang="he-IL" sz="900" dirty="0" smtClean="0"/>
                  <a:t>משעה:</a:t>
                </a:r>
                <a:endParaRPr lang="he-IL" sz="900" dirty="0"/>
              </a:p>
            </p:txBody>
          </p:sp>
        </p:grpSp>
        <p:sp>
          <p:nvSpPr>
            <p:cNvPr id="51" name="מלבן 50"/>
            <p:cNvSpPr/>
            <p:nvPr/>
          </p:nvSpPr>
          <p:spPr>
            <a:xfrm>
              <a:off x="523488" y="5630091"/>
              <a:ext cx="8111061" cy="12279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000"/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6489828" y="235865"/>
            <a:ext cx="482019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>
              <a:defRPr u="sng"/>
            </a:lvl1pPr>
          </a:lstStyle>
          <a:p>
            <a:r>
              <a:rPr lang="he-IL" dirty="0"/>
              <a:t>מסך </a:t>
            </a:r>
            <a:r>
              <a:rPr lang="he-IL" dirty="0" smtClean="0"/>
              <a:t>שכירת רכב:</a:t>
            </a:r>
            <a:endParaRPr lang="he-IL" dirty="0"/>
          </a:p>
        </p:txBody>
      </p:sp>
      <p:sp>
        <p:nvSpPr>
          <p:cNvPr id="68" name="TextBox 67"/>
          <p:cNvSpPr txBox="1"/>
          <p:nvPr/>
        </p:nvSpPr>
        <p:spPr>
          <a:xfrm>
            <a:off x="6433982" y="674622"/>
            <a:ext cx="1347652" cy="276999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r>
              <a:rPr lang="he-IL" sz="1200" dirty="0" smtClean="0"/>
              <a:t>טווח זמן:</a:t>
            </a:r>
            <a:endParaRPr lang="he-IL" sz="1200" dirty="0"/>
          </a:p>
        </p:txBody>
      </p:sp>
      <p:grpSp>
        <p:nvGrpSpPr>
          <p:cNvPr id="79" name="קבוצה 78"/>
          <p:cNvGrpSpPr/>
          <p:nvPr/>
        </p:nvGrpSpPr>
        <p:grpSpPr>
          <a:xfrm>
            <a:off x="3770222" y="787787"/>
            <a:ext cx="1038191" cy="306646"/>
            <a:chOff x="7858023" y="6146888"/>
            <a:chExt cx="1303022" cy="512334"/>
          </a:xfrm>
        </p:grpSpPr>
        <p:sp>
          <p:nvSpPr>
            <p:cNvPr id="80" name="מלבן 79"/>
            <p:cNvSpPr/>
            <p:nvPr/>
          </p:nvSpPr>
          <p:spPr>
            <a:xfrm>
              <a:off x="8423380" y="6473735"/>
              <a:ext cx="542166" cy="1854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20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7858023" y="6146888"/>
              <a:ext cx="1303022" cy="41137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1">
              <a:spAutoFit/>
            </a:bodyPr>
            <a:lstStyle/>
            <a:p>
              <a:r>
                <a:rPr lang="he-IL" sz="1000" dirty="0" smtClean="0"/>
                <a:t>מס' מקומות:</a:t>
              </a:r>
              <a:endParaRPr lang="he-IL" sz="1000" dirty="0"/>
            </a:p>
          </p:txBody>
        </p:sp>
      </p:grpSp>
      <p:grpSp>
        <p:nvGrpSpPr>
          <p:cNvPr id="10" name="קבוצה 9"/>
          <p:cNvGrpSpPr/>
          <p:nvPr/>
        </p:nvGrpSpPr>
        <p:grpSpPr>
          <a:xfrm>
            <a:off x="4333334" y="762779"/>
            <a:ext cx="1807616" cy="429184"/>
            <a:chOff x="910590" y="905120"/>
            <a:chExt cx="1818833" cy="429184"/>
          </a:xfrm>
        </p:grpSpPr>
        <p:sp>
          <p:nvSpPr>
            <p:cNvPr id="78" name="TextBox 77"/>
            <p:cNvSpPr txBox="1"/>
            <p:nvPr/>
          </p:nvSpPr>
          <p:spPr>
            <a:xfrm>
              <a:off x="910590" y="1072694"/>
              <a:ext cx="96108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1">
              <a:spAutoFit/>
            </a:bodyPr>
            <a:lstStyle/>
            <a:p>
              <a:r>
                <a:rPr lang="he-IL" sz="1050" dirty="0" smtClean="0"/>
                <a:t>שעות</a:t>
              </a:r>
              <a:endParaRPr lang="he-IL" sz="1050" dirty="0"/>
            </a:p>
          </p:txBody>
        </p:sp>
        <p:grpSp>
          <p:nvGrpSpPr>
            <p:cNvPr id="83" name="קבוצה 82"/>
            <p:cNvGrpSpPr/>
            <p:nvPr/>
          </p:nvGrpSpPr>
          <p:grpSpPr>
            <a:xfrm>
              <a:off x="1523010" y="905120"/>
              <a:ext cx="1206413" cy="425618"/>
              <a:chOff x="6803571" y="5835640"/>
              <a:chExt cx="1669869" cy="807376"/>
            </a:xfrm>
          </p:grpSpPr>
          <p:sp>
            <p:nvSpPr>
              <p:cNvPr id="84" name="מלבן 83"/>
              <p:cNvSpPr/>
              <p:nvPr/>
            </p:nvSpPr>
            <p:spPr>
              <a:xfrm>
                <a:off x="7276011" y="6241440"/>
                <a:ext cx="1197429" cy="4015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sz="1200"/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6803571" y="5835640"/>
                <a:ext cx="1669869" cy="49626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1">
                <a:spAutoFit/>
              </a:bodyPr>
              <a:lstStyle/>
              <a:p>
                <a:r>
                  <a:rPr lang="he-IL" sz="1100" dirty="0" smtClean="0"/>
                  <a:t>משך ההשכרה:</a:t>
                </a:r>
                <a:endParaRPr lang="he-IL" sz="1100" dirty="0"/>
              </a:p>
            </p:txBody>
          </p:sp>
        </p:grpSp>
      </p:grpSp>
      <p:cxnSp>
        <p:nvCxnSpPr>
          <p:cNvPr id="12" name="מחבר חץ ישר 11"/>
          <p:cNvCxnSpPr/>
          <p:nvPr/>
        </p:nvCxnSpPr>
        <p:spPr>
          <a:xfrm>
            <a:off x="1746422" y="1762336"/>
            <a:ext cx="535459" cy="438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מלבן 87"/>
          <p:cNvSpPr/>
          <p:nvPr/>
        </p:nvSpPr>
        <p:spPr>
          <a:xfrm>
            <a:off x="3608173" y="5898292"/>
            <a:ext cx="1112108" cy="6755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>
                <a:hlinkClick r:id="rId2" action="ppaction://hlinksldjump"/>
              </a:rPr>
              <a:t>עזרה</a:t>
            </a:r>
            <a:endParaRPr lang="he-IL" dirty="0"/>
          </a:p>
        </p:txBody>
      </p:sp>
      <p:sp>
        <p:nvSpPr>
          <p:cNvPr id="89" name="מלבן 88"/>
          <p:cNvSpPr/>
          <p:nvPr/>
        </p:nvSpPr>
        <p:spPr>
          <a:xfrm>
            <a:off x="2298357" y="5881817"/>
            <a:ext cx="1112108" cy="6755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אודות</a:t>
            </a:r>
            <a:endParaRPr lang="he-IL" dirty="0"/>
          </a:p>
        </p:txBody>
      </p:sp>
      <p:sp>
        <p:nvSpPr>
          <p:cNvPr id="90" name="מלבן 89">
            <a:hlinkClick r:id="rId3" action="ppaction://hlinksldjump"/>
          </p:cNvPr>
          <p:cNvSpPr/>
          <p:nvPr/>
        </p:nvSpPr>
        <p:spPr>
          <a:xfrm>
            <a:off x="5058032" y="5881817"/>
            <a:ext cx="1112108" cy="6755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>
                <a:hlinkClick r:id="rId3" action="ppaction://hlinksldjump"/>
              </a:rPr>
              <a:t>כניסה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57266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35827" y="922638"/>
            <a:ext cx="5750011" cy="230832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שאלות:</a:t>
            </a:r>
          </a:p>
          <a:p>
            <a:r>
              <a:rPr lang="he-IL" dirty="0" smtClean="0"/>
              <a:t>-איך לנהל מסכי שכירה/השכרה?</a:t>
            </a:r>
          </a:p>
          <a:p>
            <a:endParaRPr lang="he-IL" dirty="0"/>
          </a:p>
          <a:p>
            <a:endParaRPr lang="he-IL" dirty="0" smtClean="0"/>
          </a:p>
          <a:p>
            <a:endParaRPr lang="he-IL" dirty="0"/>
          </a:p>
          <a:p>
            <a:endParaRPr lang="he-IL" dirty="0" smtClean="0"/>
          </a:p>
          <a:p>
            <a:endParaRPr lang="he-IL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6321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635</TotalTime>
  <Words>218</Words>
  <Application>Microsoft Office PowerPoint</Application>
  <PresentationFormat>מסך רחב</PresentationFormat>
  <Paragraphs>76</Paragraphs>
  <Slides>6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ערכת נושא Office</vt:lpstr>
      <vt:lpstr>שם האתר</vt:lpstr>
      <vt:lpstr>מצגת של PowerPoint</vt:lpstr>
      <vt:lpstr>מצגת של PowerPoint</vt:lpstr>
      <vt:lpstr>מצגת של PowerPoint</vt:lpstr>
      <vt:lpstr>מצגת של PowerPoint</vt:lpstr>
      <vt:lpstr>מצגת של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רחלי</dc:creator>
  <cp:lastModifiedBy>12</cp:lastModifiedBy>
  <cp:revision>25</cp:revision>
  <cp:lastPrinted>2019-02-05T07:45:22Z</cp:lastPrinted>
  <dcterms:created xsi:type="dcterms:W3CDTF">2019-01-01T20:25:55Z</dcterms:created>
  <dcterms:modified xsi:type="dcterms:W3CDTF">2019-03-05T14:04:09Z</dcterms:modified>
</cp:coreProperties>
</file>