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63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4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rachelletsao\Desktop\Thinkful\epa-fuel-economy-CapS2-Rache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chelletsao/Desktop/Thinkful/epa-fuel-economy-CapS2-Rache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chelletsao/Desktop/Thinkful/epa-fuel-economy-CapS2-Rachell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rachelletsao/Desktop/Thinkful/epa-fuel-economy-CapS2-Rache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'Electric vs. Gas (HYW)'!$J$12:$K$12</c:f>
                <c:numCache>
                  <c:formatCode>General</c:formatCode>
                  <c:ptCount val="2"/>
                  <c:pt idx="0">
                    <c:v>0.45190108849038851</c:v>
                  </c:pt>
                  <c:pt idx="1">
                    <c:v>3.4647180288739841</c:v>
                  </c:pt>
                </c:numCache>
              </c:numRef>
            </c:plus>
            <c:minus>
              <c:numRef>
                <c:f>'Electric vs. Gas (HYW)'!$J$13:$K$13</c:f>
                <c:numCache>
                  <c:formatCode>General</c:formatCode>
                  <c:ptCount val="2"/>
                  <c:pt idx="0">
                    <c:v>0.45190108849038851</c:v>
                  </c:pt>
                  <c:pt idx="1">
                    <c:v>3.4647180288739841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'Electric vs. Gas (HYW)'!$J$7:$K$7</c:f>
              <c:strCache>
                <c:ptCount val="2"/>
                <c:pt idx="0">
                  <c:v>Gasoline</c:v>
                </c:pt>
                <c:pt idx="1">
                  <c:v>Electric</c:v>
                </c:pt>
              </c:strCache>
            </c:strRef>
          </c:cat>
          <c:val>
            <c:numRef>
              <c:f>'Electric vs. Gas (HYW)'!$J$8:$K$8</c:f>
              <c:numCache>
                <c:formatCode>General</c:formatCode>
                <c:ptCount val="2"/>
                <c:pt idx="0">
                  <c:v>21.704918032786885</c:v>
                </c:pt>
                <c:pt idx="1">
                  <c:v>88.41353383458646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C-0F4D-9A9F-380B620DD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929460943"/>
        <c:axId val="880161807"/>
      </c:barChart>
      <c:catAx>
        <c:axId val="9294609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161807"/>
        <c:crosses val="autoZero"/>
        <c:auto val="1"/>
        <c:lblAlgn val="ctr"/>
        <c:lblOffset val="100"/>
        <c:noMultiLvlLbl val="0"/>
      </c:catAx>
      <c:valAx>
        <c:axId val="88016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46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'Hybrid vs. Electric (HYW)'!$J$12:$K$12</c:f>
                <c:numCache>
                  <c:formatCode>General</c:formatCode>
                  <c:ptCount val="2"/>
                  <c:pt idx="0">
                    <c:v>0.74390177013145931</c:v>
                  </c:pt>
                  <c:pt idx="1">
                    <c:v>3.4632179483056706</c:v>
                  </c:pt>
                </c:numCache>
              </c:numRef>
            </c:plus>
            <c:minus>
              <c:numRef>
                <c:f>'Hybrid vs. Electric (HYW)'!$J$13:$K$13</c:f>
                <c:numCache>
                  <c:formatCode>General</c:formatCode>
                  <c:ptCount val="2"/>
                  <c:pt idx="0">
                    <c:v>0.74390177013145931</c:v>
                  </c:pt>
                  <c:pt idx="1">
                    <c:v>3.4632179483056706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'Hybrid vs. Electric (HYW)'!$J$7:$K$7</c:f>
              <c:strCache>
                <c:ptCount val="2"/>
                <c:pt idx="0">
                  <c:v>Hybrid</c:v>
                </c:pt>
                <c:pt idx="1">
                  <c:v>Electric</c:v>
                </c:pt>
              </c:strCache>
            </c:strRef>
          </c:cat>
          <c:val>
            <c:numRef>
              <c:f>'Hybrid vs. Electric (HYW)'!$J$8:$K$8</c:f>
              <c:numCache>
                <c:formatCode>General</c:formatCode>
                <c:ptCount val="2"/>
                <c:pt idx="0">
                  <c:v>32.821493624772316</c:v>
                </c:pt>
                <c:pt idx="1">
                  <c:v>88.41353383458646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6-F94B-9949-9A68C562D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937575423"/>
        <c:axId val="868731743"/>
      </c:barChart>
      <c:catAx>
        <c:axId val="93757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731743"/>
        <c:crosses val="autoZero"/>
        <c:auto val="1"/>
        <c:lblAlgn val="ctr"/>
        <c:lblOffset val="100"/>
        <c:noMultiLvlLbl val="0"/>
      </c:catAx>
      <c:valAx>
        <c:axId val="86873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57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'Hybrid vs. EV Annual Cost'!$J$12:$K$12</c:f>
                <c:numCache>
                  <c:formatCode>General</c:formatCode>
                  <c:ptCount val="2"/>
                  <c:pt idx="0">
                    <c:v>40.06853308718712</c:v>
                  </c:pt>
                  <c:pt idx="1">
                    <c:v>51.833765721421507</c:v>
                  </c:pt>
                </c:numCache>
              </c:numRef>
            </c:plus>
            <c:minus>
              <c:numRef>
                <c:f>'Hybrid vs. EV Annual Cost'!$J$13:$K$13</c:f>
                <c:numCache>
                  <c:formatCode>General</c:formatCode>
                  <c:ptCount val="2"/>
                  <c:pt idx="0">
                    <c:v>40.06853308718712</c:v>
                  </c:pt>
                  <c:pt idx="1">
                    <c:v>51.833765721421507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'Hybrid vs. EV Annual Cost'!$J$7:$K$7</c:f>
              <c:strCache>
                <c:ptCount val="2"/>
                <c:pt idx="0">
                  <c:v>Hybrid</c:v>
                </c:pt>
                <c:pt idx="1">
                  <c:v>Electric</c:v>
                </c:pt>
              </c:strCache>
            </c:strRef>
          </c:cat>
          <c:val>
            <c:numRef>
              <c:f>'Hybrid vs. EV Annual Cost'!$J$8:$K$8</c:f>
              <c:numCache>
                <c:formatCode>General</c:formatCode>
                <c:ptCount val="2"/>
                <c:pt idx="0">
                  <c:v>1310.4735883424407</c:v>
                </c:pt>
                <c:pt idx="1">
                  <c:v>775.56390977443607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92-9148-9161-B26AB3AD7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865318511"/>
        <c:axId val="865454399"/>
      </c:barChart>
      <c:catAx>
        <c:axId val="86531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454399"/>
        <c:crosses val="autoZero"/>
        <c:auto val="1"/>
        <c:lblAlgn val="ctr"/>
        <c:lblOffset val="100"/>
        <c:noMultiLvlLbl val="0"/>
      </c:catAx>
      <c:valAx>
        <c:axId val="86545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31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'epa-fuel-economy'!$Z$2:$Z$38114</cx:f>
        <cx:lvl ptCount="38113" formatCode="General">
          <cx:pt idx="0">24</cx:pt>
          <cx:pt idx="1">24</cx:pt>
          <cx:pt idx="2">25</cx:pt>
          <cx:pt idx="3">25</cx:pt>
          <cx:pt idx="4">17</cx:pt>
          <cx:pt idx="5">17</cx:pt>
          <cx:pt idx="6">13</cx:pt>
          <cx:pt idx="7">13</cx:pt>
          <cx:pt idx="8">20</cx:pt>
          <cx:pt idx="9">19</cx:pt>
          <cx:pt idx="10">22</cx:pt>
          <cx:pt idx="11">20</cx:pt>
          <cx:pt idx="12">22</cx:pt>
          <cx:pt idx="13">20</cx:pt>
          <cx:pt idx="14">23</cx:pt>
          <cx:pt idx="15">22</cx:pt>
          <cx:pt idx="16">22</cx:pt>
          <cx:pt idx="17">21</cx:pt>
          <cx:pt idx="18">20</cx:pt>
          <cx:pt idx="19">21</cx:pt>
          <cx:pt idx="20">20</cx:pt>
          <cx:pt idx="21">22</cx:pt>
          <cx:pt idx="22">20</cx:pt>
          <cx:pt idx="23">22</cx:pt>
          <cx:pt idx="24">20</cx:pt>
          <cx:pt idx="25">23</cx:pt>
          <cx:pt idx="26">22</cx:pt>
          <cx:pt idx="27">22</cx:pt>
          <cx:pt idx="28">10</cx:pt>
          <cx:pt idx="29">10</cx:pt>
          <cx:pt idx="30">11</cx:pt>
          <cx:pt idx="31">11</cx:pt>
          <cx:pt idx="32">10</cx:pt>
          <cx:pt idx="33">10</cx:pt>
          <cx:pt idx="34">24</cx:pt>
          <cx:pt idx="35">24</cx:pt>
          <cx:pt idx="36">29</cx:pt>
          <cx:pt idx="37">29</cx:pt>
          <cx:pt idx="38">20</cx:pt>
          <cx:pt idx="39">20</cx:pt>
          <cx:pt idx="40">20</cx:pt>
          <cx:pt idx="41">20</cx:pt>
          <cx:pt idx="42">19</cx:pt>
          <cx:pt idx="43">21</cx:pt>
          <cx:pt idx="44">23</cx:pt>
          <cx:pt idx="45">24</cx:pt>
          <cx:pt idx="46">20</cx:pt>
          <cx:pt idx="47">21</cx:pt>
          <cx:pt idx="48">23</cx:pt>
          <cx:pt idx="49">24</cx:pt>
          <cx:pt idx="50">20</cx:pt>
          <cx:pt idx="51">21</cx:pt>
          <cx:pt idx="52">20</cx:pt>
          <cx:pt idx="53">21</cx:pt>
          <cx:pt idx="54">24</cx:pt>
          <cx:pt idx="55">23</cx:pt>
          <cx:pt idx="56">24</cx:pt>
          <cx:pt idx="57">23</cx:pt>
          <cx:pt idx="58">20</cx:pt>
          <cx:pt idx="59">20</cx:pt>
          <cx:pt idx="60">21</cx:pt>
          <cx:pt idx="61">21</cx:pt>
          <cx:pt idx="62">26</cx:pt>
          <cx:pt idx="63">26</cx:pt>
          <cx:pt idx="64">19</cx:pt>
          <cx:pt idx="65">19</cx:pt>
          <cx:pt idx="66">16</cx:pt>
          <cx:pt idx="67">17</cx:pt>
          <cx:pt idx="68">24</cx:pt>
          <cx:pt idx="69">24</cx:pt>
          <cx:pt idx="70">25</cx:pt>
          <cx:pt idx="71">25</cx:pt>
          <cx:pt idx="72">27</cx:pt>
          <cx:pt idx="73">26</cx:pt>
          <cx:pt idx="74">27</cx:pt>
          <cx:pt idx="75">26</cx:pt>
          <cx:pt idx="76">24</cx:pt>
          <cx:pt idx="77">22</cx:pt>
          <cx:pt idx="78">24</cx:pt>
          <cx:pt idx="79">22</cx:pt>
          <cx:pt idx="80">22</cx:pt>
          <cx:pt idx="81">22</cx:pt>
          <cx:pt idx="82">22</cx:pt>
          <cx:pt idx="83">22</cx:pt>
          <cx:pt idx="84">28</cx:pt>
          <cx:pt idx="85">24</cx:pt>
          <cx:pt idx="86">31</cx:pt>
          <cx:pt idx="87">28</cx:pt>
          <cx:pt idx="88">22</cx:pt>
          <cx:pt idx="89">29</cx:pt>
          <cx:pt idx="90">23</cx:pt>
          <cx:pt idx="91">23</cx:pt>
          <cx:pt idx="92">31</cx:pt>
          <cx:pt idx="93">26</cx:pt>
          <cx:pt idx="94">21</cx:pt>
          <cx:pt idx="95">31</cx:pt>
          <cx:pt idx="96">26</cx:pt>
          <cx:pt idx="97">20</cx:pt>
          <cx:pt idx="98">29</cx:pt>
          <cx:pt idx="99">23</cx:pt>
          <cx:pt idx="100">23</cx:pt>
          <cx:pt idx="101">31</cx:pt>
          <cx:pt idx="102">20</cx:pt>
          <cx:pt idx="103">26</cx:pt>
          <cx:pt idx="104">20</cx:pt>
          <cx:pt idx="105">19</cx:pt>
          <cx:pt idx="106">20</cx:pt>
          <cx:pt idx="107">26</cx:pt>
          <cx:pt idx="108">20</cx:pt>
          <cx:pt idx="109">20</cx:pt>
          <cx:pt idx="110">31</cx:pt>
          <cx:pt idx="111">20</cx:pt>
          <cx:pt idx="112">19</cx:pt>
          <cx:pt idx="113">20</cx:pt>
          <cx:pt idx="114">19</cx:pt>
          <cx:pt idx="115">19</cx:pt>
          <cx:pt idx="116">21</cx:pt>
          <cx:pt idx="117">26</cx:pt>
          <cx:pt idx="118">20</cx:pt>
          <cx:pt idx="119">20</cx:pt>
          <cx:pt idx="120">22</cx:pt>
          <cx:pt idx="121">22</cx:pt>
          <cx:pt idx="122">20</cx:pt>
          <cx:pt idx="123">21</cx:pt>
          <cx:pt idx="124">29</cx:pt>
          <cx:pt idx="125">27</cx:pt>
          <cx:pt idx="126">20</cx:pt>
          <cx:pt idx="127">20</cx:pt>
          <cx:pt idx="128">29</cx:pt>
          <cx:pt idx="129">20</cx:pt>
          <cx:pt idx="130">20</cx:pt>
          <cx:pt idx="131">20</cx:pt>
          <cx:pt idx="132">26</cx:pt>
          <cx:pt idx="133">19</cx:pt>
          <cx:pt idx="134">20</cx:pt>
          <cx:pt idx="135">20</cx:pt>
          <cx:pt idx="136">20</cx:pt>
          <cx:pt idx="137">20</cx:pt>
          <cx:pt idx="138">19</cx:pt>
          <cx:pt idx="139">20</cx:pt>
          <cx:pt idx="140">29</cx:pt>
          <cx:pt idx="141">24</cx:pt>
          <cx:pt idx="142">29</cx:pt>
          <cx:pt idx="143">29</cx:pt>
          <cx:pt idx="144">23</cx:pt>
          <cx:pt idx="145">26</cx:pt>
          <cx:pt idx="146">26</cx:pt>
          <cx:pt idx="147">29</cx:pt>
          <cx:pt idx="148">26</cx:pt>
          <cx:pt idx="149">30</cx:pt>
          <cx:pt idx="150">33</cx:pt>
          <cx:pt idx="151">32</cx:pt>
          <cx:pt idx="152">29</cx:pt>
          <cx:pt idx="153">26</cx:pt>
          <cx:pt idx="154">29</cx:pt>
          <cx:pt idx="155">26</cx:pt>
          <cx:pt idx="156">28</cx:pt>
          <cx:pt idx="157">28</cx:pt>
          <cx:pt idx="158">33</cx:pt>
          <cx:pt idx="159">32</cx:pt>
          <cx:pt idx="160">28</cx:pt>
          <cx:pt idx="161">24</cx:pt>
          <cx:pt idx="162">28</cx:pt>
          <cx:pt idx="163">23</cx:pt>
          <cx:pt idx="164">29</cx:pt>
          <cx:pt idx="165">24</cx:pt>
          <cx:pt idx="166">29</cx:pt>
          <cx:pt idx="167">24</cx:pt>
          <cx:pt idx="168">19</cx:pt>
          <cx:pt idx="169">26</cx:pt>
          <cx:pt idx="170">19</cx:pt>
          <cx:pt idx="171">26</cx:pt>
          <cx:pt idx="172">26</cx:pt>
          <cx:pt idx="173">31</cx:pt>
          <cx:pt idx="174">31</cx:pt>
          <cx:pt idx="175">20</cx:pt>
          <cx:pt idx="176">26</cx:pt>
          <cx:pt idx="177">20</cx:pt>
          <cx:pt idx="178">20</cx:pt>
          <cx:pt idx="179">20</cx:pt>
          <cx:pt idx="180">31</cx:pt>
          <cx:pt idx="181">10</cx:pt>
          <cx:pt idx="182">20</cx:pt>
          <cx:pt idx="183">26</cx:pt>
          <cx:pt idx="184">20</cx:pt>
          <cx:pt idx="185">17</cx:pt>
          <cx:pt idx="186">16</cx:pt>
          <cx:pt idx="187">19</cx:pt>
          <cx:pt idx="188">18</cx:pt>
          <cx:pt idx="189">22</cx:pt>
          <cx:pt idx="190">17</cx:pt>
          <cx:pt idx="191">17</cx:pt>
          <cx:pt idx="192">22</cx:pt>
          <cx:pt idx="193">19</cx:pt>
          <cx:pt idx="194">17</cx:pt>
          <cx:pt idx="195">17</cx:pt>
          <cx:pt idx="196">20</cx:pt>
          <cx:pt idx="197">17</cx:pt>
          <cx:pt idx="198">22</cx:pt>
          <cx:pt idx="199">20</cx:pt>
          <cx:pt idx="200">18</cx:pt>
          <cx:pt idx="201">22</cx:pt>
          <cx:pt idx="202">19</cx:pt>
          <cx:pt idx="203">17</cx:pt>
          <cx:pt idx="204">17</cx:pt>
          <cx:pt idx="205">17</cx:pt>
          <cx:pt idx="206">22</cx:pt>
          <cx:pt idx="207">15</cx:pt>
          <cx:pt idx="208">22</cx:pt>
          <cx:pt idx="209">15</cx:pt>
          <cx:pt idx="210">15</cx:pt>
          <cx:pt idx="211">22</cx:pt>
          <cx:pt idx="212">19</cx:pt>
          <cx:pt idx="213">22</cx:pt>
          <cx:pt idx="214">27</cx:pt>
          <cx:pt idx="215">24</cx:pt>
          <cx:pt idx="216">21</cx:pt>
          <cx:pt idx="217">27</cx:pt>
          <cx:pt idx="218">24</cx:pt>
          <cx:pt idx="219">21</cx:pt>
          <cx:pt idx="220">26</cx:pt>
          <cx:pt idx="221">26</cx:pt>
          <cx:pt idx="222">29</cx:pt>
          <cx:pt idx="223">22</cx:pt>
          <cx:pt idx="224">20</cx:pt>
          <cx:pt idx="225">29</cx:pt>
          <cx:pt idx="226">22</cx:pt>
          <cx:pt idx="227">20</cx:pt>
          <cx:pt idx="228">18</cx:pt>
          <cx:pt idx="229">26</cx:pt>
          <cx:pt idx="230">19</cx:pt>
          <cx:pt idx="231">29</cx:pt>
          <cx:pt idx="232">26</cx:pt>
          <cx:pt idx="233">29</cx:pt>
          <cx:pt idx="234">33</cx:pt>
          <cx:pt idx="235">30</cx:pt>
          <cx:pt idx="236">31</cx:pt>
          <cx:pt idx="237">31</cx:pt>
          <cx:pt idx="238">26</cx:pt>
          <cx:pt idx="239">26</cx:pt>
          <cx:pt idx="240">29</cx:pt>
          <cx:pt idx="241">30</cx:pt>
          <cx:pt idx="242">31</cx:pt>
          <cx:pt idx="243">31</cx:pt>
          <cx:pt idx="244">29</cx:pt>
          <cx:pt idx="245">26</cx:pt>
          <cx:pt idx="246">29</cx:pt>
          <cx:pt idx="247">30</cx:pt>
          <cx:pt idx="248">31</cx:pt>
          <cx:pt idx="249">31</cx:pt>
          <cx:pt idx="250">28</cx:pt>
          <cx:pt idx="251">24</cx:pt>
          <cx:pt idx="252">31</cx:pt>
          <cx:pt idx="253">28</cx:pt>
          <cx:pt idx="254">23</cx:pt>
          <cx:pt idx="255">29</cx:pt>
          <cx:pt idx="256">31</cx:pt>
          <cx:pt idx="257">27</cx:pt>
          <cx:pt idx="258">27</cx:pt>
          <cx:pt idx="259">28</cx:pt>
          <cx:pt idx="260">22</cx:pt>
          <cx:pt idx="261">31</cx:pt>
          <cx:pt idx="262">28</cx:pt>
          <cx:pt idx="263">21</cx:pt>
          <cx:pt idx="264">29</cx:pt>
          <cx:pt idx="265">23</cx:pt>
          <cx:pt idx="266">22</cx:pt>
          <cx:pt idx="267">31</cx:pt>
          <cx:pt idx="268">27</cx:pt>
          <cx:pt idx="269">27</cx:pt>
          <cx:pt idx="270">30</cx:pt>
          <cx:pt idx="271">33</cx:pt>
          <cx:pt idx="272">27</cx:pt>
          <cx:pt idx="273">31</cx:pt>
          <cx:pt idx="274">30</cx:pt>
          <cx:pt idx="275">33</cx:pt>
          <cx:pt idx="276">42</cx:pt>
          <cx:pt idx="277">41</cx:pt>
          <cx:pt idx="278">28</cx:pt>
          <cx:pt idx="279">24</cx:pt>
          <cx:pt idx="280">28</cx:pt>
          <cx:pt idx="281">23</cx:pt>
          <cx:pt idx="282">30</cx:pt>
          <cx:pt idx="283">24</cx:pt>
          <cx:pt idx="284">30</cx:pt>
          <cx:pt idx="285">24</cx:pt>
          <cx:pt idx="286">20</cx:pt>
          <cx:pt idx="287">20</cx:pt>
          <cx:pt idx="288">20</cx:pt>
          <cx:pt idx="289">20</cx:pt>
          <cx:pt idx="290">19</cx:pt>
          <cx:pt idx="291">18</cx:pt>
          <cx:pt idx="292">24</cx:pt>
          <cx:pt idx="293">19</cx:pt>
          <cx:pt idx="294">17</cx:pt>
          <cx:pt idx="295">22</cx:pt>
          <cx:pt idx="296">20</cx:pt>
          <cx:pt idx="297">26</cx:pt>
          <cx:pt idx="298">20</cx:pt>
          <cx:pt idx="299">16</cx:pt>
          <cx:pt idx="300">15</cx:pt>
          <cx:pt idx="301">17</cx:pt>
          <cx:pt idx="302">15</cx:pt>
          <cx:pt idx="303">15</cx:pt>
          <cx:pt idx="304">22</cx:pt>
          <cx:pt idx="305">15</cx:pt>
          <cx:pt idx="306">19</cx:pt>
          <cx:pt idx="307">15</cx:pt>
          <cx:pt idx="308">20</cx:pt>
          <cx:pt idx="309">20</cx:pt>
          <cx:pt idx="310">17</cx:pt>
          <cx:pt idx="311">16</cx:pt>
          <cx:pt idx="312">18</cx:pt>
          <cx:pt idx="313">18</cx:pt>
          <cx:pt idx="314">22</cx:pt>
          <cx:pt idx="315">17</cx:pt>
          <cx:pt idx="316">17</cx:pt>
          <cx:pt idx="317">22</cx:pt>
          <cx:pt idx="318">17</cx:pt>
          <cx:pt idx="319">17</cx:pt>
          <cx:pt idx="320">16</cx:pt>
          <cx:pt idx="321">19</cx:pt>
          <cx:pt idx="322">17</cx:pt>
          <cx:pt idx="323">22</cx:pt>
          <cx:pt idx="324">17</cx:pt>
          <cx:pt idx="325">22</cx:pt>
          <cx:pt idx="326">12</cx:pt>
          <cx:pt idx="327">12</cx:pt>
          <cx:pt idx="328">17</cx:pt>
          <cx:pt idx="329">15</cx:pt>
          <cx:pt idx="330">19</cx:pt>
          <cx:pt idx="331">19</cx:pt>
          <cx:pt idx="332">25</cx:pt>
          <cx:pt idx="333">20</cx:pt>
          <cx:pt idx="334">19</cx:pt>
          <cx:pt idx="335">20</cx:pt>
          <cx:pt idx="336">17</cx:pt>
          <cx:pt idx="337">27</cx:pt>
          <cx:pt idx="338">21</cx:pt>
          <cx:pt idx="339">17</cx:pt>
          <cx:pt idx="340">16</cx:pt>
          <cx:pt idx="341">20</cx:pt>
          <cx:pt idx="342">15</cx:pt>
          <cx:pt idx="343">20</cx:pt>
          <cx:pt idx="344">17</cx:pt>
          <cx:pt idx="345">16</cx:pt>
          <cx:pt idx="346">15</cx:pt>
          <cx:pt idx="347">16</cx:pt>
          <cx:pt idx="348">20</cx:pt>
          <cx:pt idx="349">18</cx:pt>
          <cx:pt idx="350">20</cx:pt>
          <cx:pt idx="351">15</cx:pt>
          <cx:pt idx="352">20</cx:pt>
          <cx:pt idx="353">13</cx:pt>
          <cx:pt idx="354">20</cx:pt>
          <cx:pt idx="355">18</cx:pt>
          <cx:pt idx="356">16</cx:pt>
          <cx:pt idx="357">20</cx:pt>
          <cx:pt idx="358">15</cx:pt>
          <cx:pt idx="359">19</cx:pt>
          <cx:pt idx="360">16</cx:pt>
          <cx:pt idx="361">20</cx:pt>
          <cx:pt idx="362">18</cx:pt>
          <cx:pt idx="363">25</cx:pt>
          <cx:pt idx="364">22</cx:pt>
          <cx:pt idx="365">19</cx:pt>
          <cx:pt idx="366">22</cx:pt>
          <cx:pt idx="367">21</cx:pt>
          <cx:pt idx="368">27</cx:pt>
          <cx:pt idx="369">21</cx:pt>
          <cx:pt idx="370">24</cx:pt>
          <cx:pt idx="371">22</cx:pt>
          <cx:pt idx="372">24</cx:pt>
          <cx:pt idx="373">25</cx:pt>
          <cx:pt idx="374">22</cx:pt>
          <cx:pt idx="375">26</cx:pt>
          <cx:pt idx="376">22</cx:pt>
          <cx:pt idx="377">26</cx:pt>
          <cx:pt idx="378">22</cx:pt>
          <cx:pt idx="379">27</cx:pt>
          <cx:pt idx="380">22</cx:pt>
          <cx:pt idx="381">13</cx:pt>
          <cx:pt idx="382">15</cx:pt>
          <cx:pt idx="383">16</cx:pt>
          <cx:pt idx="384">14</cx:pt>
          <cx:pt idx="385">24</cx:pt>
          <cx:pt idx="386">24</cx:pt>
          <cx:pt idx="387">22</cx:pt>
          <cx:pt idx="388">24</cx:pt>
          <cx:pt idx="389">29</cx:pt>
          <cx:pt idx="390">25</cx:pt>
          <cx:pt idx="391">31</cx:pt>
          <cx:pt idx="392">21</cx:pt>
          <cx:pt idx="393">26</cx:pt>
          <cx:pt idx="394">31</cx:pt>
          <cx:pt idx="395">22</cx:pt>
          <cx:pt idx="396">31</cx:pt>
          <cx:pt idx="397">26</cx:pt>
          <cx:pt idx="398">32</cx:pt>
          <cx:pt idx="399">22</cx:pt>
          <cx:pt idx="400">27</cx:pt>
          <cx:pt idx="401">31</cx:pt>
          <cx:pt idx="402">23</cx:pt>
          <cx:pt idx="403">22</cx:pt>
          <cx:pt idx="404">22</cx:pt>
          <cx:pt idx="405">15</cx:pt>
          <cx:pt idx="406">15</cx:pt>
          <cx:pt idx="407">22</cx:pt>
          <cx:pt idx="408">15</cx:pt>
          <cx:pt idx="409">19</cx:pt>
          <cx:pt idx="410">14</cx:pt>
          <cx:pt idx="411">20</cx:pt>
          <cx:pt idx="412">14</cx:pt>
          <cx:pt idx="413">20</cx:pt>
          <cx:pt idx="414">12</cx:pt>
          <cx:pt idx="415">22</cx:pt>
          <cx:pt idx="416">22</cx:pt>
          <cx:pt idx="417">24</cx:pt>
          <cx:pt idx="418">20</cx:pt>
          <cx:pt idx="419">23</cx:pt>
          <cx:pt idx="420">20</cx:pt>
          <cx:pt idx="421">23</cx:pt>
          <cx:pt idx="422">22</cx:pt>
          <cx:pt idx="423">24</cx:pt>
          <cx:pt idx="424">22</cx:pt>
          <cx:pt idx="425">22</cx:pt>
          <cx:pt idx="426">22</cx:pt>
          <cx:pt idx="427">23</cx:pt>
          <cx:pt idx="428">20</cx:pt>
          <cx:pt idx="429">23</cx:pt>
          <cx:pt idx="430">21</cx:pt>
          <cx:pt idx="431">24</cx:pt>
          <cx:pt idx="432">22</cx:pt>
          <cx:pt idx="433">24</cx:pt>
          <cx:pt idx="434">22</cx:pt>
          <cx:pt idx="435">25</cx:pt>
          <cx:pt idx="436">22</cx:pt>
          <cx:pt idx="437">22</cx:pt>
          <cx:pt idx="438">24</cx:pt>
          <cx:pt idx="439">22</cx:pt>
          <cx:pt idx="440">21</cx:pt>
          <cx:pt idx="441">21</cx:pt>
          <cx:pt idx="442">20</cx:pt>
          <cx:pt idx="443">25</cx:pt>
          <cx:pt idx="444">22</cx:pt>
          <cx:pt idx="445">24</cx:pt>
          <cx:pt idx="446">22</cx:pt>
          <cx:pt idx="447">29</cx:pt>
          <cx:pt idx="448">25</cx:pt>
          <cx:pt idx="449">29</cx:pt>
          <cx:pt idx="450">25</cx:pt>
          <cx:pt idx="451">24</cx:pt>
          <cx:pt idx="452">24</cx:pt>
          <cx:pt idx="453">22</cx:pt>
          <cx:pt idx="454">22</cx:pt>
          <cx:pt idx="455">24</cx:pt>
          <cx:pt idx="456">22</cx:pt>
          <cx:pt idx="457">23</cx:pt>
          <cx:pt idx="458">21</cx:pt>
          <cx:pt idx="459">29</cx:pt>
          <cx:pt idx="460">31</cx:pt>
          <cx:pt idx="461">31</cx:pt>
          <cx:pt idx="462">30</cx:pt>
          <cx:pt idx="463">24</cx:pt>
          <cx:pt idx="464">25</cx:pt>
          <cx:pt idx="465">22</cx:pt>
          <cx:pt idx="466">22</cx:pt>
          <cx:pt idx="467">24</cx:pt>
          <cx:pt idx="468">22</cx:pt>
          <cx:pt idx="469">24</cx:pt>
          <cx:pt idx="470">21</cx:pt>
          <cx:pt idx="471">18</cx:pt>
          <cx:pt idx="472">18</cx:pt>
          <cx:pt idx="473">24</cx:pt>
          <cx:pt idx="474">22</cx:pt>
          <cx:pt idx="475">24</cx:pt>
          <cx:pt idx="476">21</cx:pt>
          <cx:pt idx="477">26</cx:pt>
          <cx:pt idx="478">25</cx:pt>
          <cx:pt idx="479">22</cx:pt>
          <cx:pt idx="480">22</cx:pt>
          <cx:pt idx="481">24</cx:pt>
          <cx:pt idx="482">24</cx:pt>
          <cx:pt idx="483">22</cx:pt>
          <cx:pt idx="484">21</cx:pt>
          <cx:pt idx="485">29</cx:pt>
          <cx:pt idx="486">28</cx:pt>
          <cx:pt idx="487">25</cx:pt>
          <cx:pt idx="488">31</cx:pt>
          <cx:pt idx="489">29</cx:pt>
          <cx:pt idx="490">25</cx:pt>
          <cx:pt idx="491">24</cx:pt>
          <cx:pt idx="492">25</cx:pt>
          <cx:pt idx="493">22</cx:pt>
          <cx:pt idx="494">22</cx:pt>
          <cx:pt idx="495">24</cx:pt>
          <cx:pt idx="496">22</cx:pt>
          <cx:pt idx="497">24</cx:pt>
          <cx:pt idx="498">21</cx:pt>
          <cx:pt idx="499">14</cx:pt>
          <cx:pt idx="500">11</cx:pt>
          <cx:pt idx="501">12</cx:pt>
          <cx:pt idx="502">14</cx:pt>
          <cx:pt idx="503">12</cx:pt>
          <cx:pt idx="504">26</cx:pt>
          <cx:pt idx="505">22</cx:pt>
          <cx:pt idx="506">24</cx:pt>
          <cx:pt idx="507">20</cx:pt>
          <cx:pt idx="508">29</cx:pt>
          <cx:pt idx="509">27</cx:pt>
          <cx:pt idx="510">30</cx:pt>
          <cx:pt idx="511">31</cx:pt>
          <cx:pt idx="512">26</cx:pt>
          <cx:pt idx="513">22</cx:pt>
          <cx:pt idx="514">24</cx:pt>
          <cx:pt idx="515">21</cx:pt>
          <cx:pt idx="516">29</cx:pt>
          <cx:pt idx="517">27</cx:pt>
          <cx:pt idx="518">29</cx:pt>
          <cx:pt idx="519">31</cx:pt>
          <cx:pt idx="520">12</cx:pt>
          <cx:pt idx="521">11</cx:pt>
          <cx:pt idx="522">12</cx:pt>
          <cx:pt idx="523">11</cx:pt>
          <cx:pt idx="524">12</cx:pt>
          <cx:pt idx="525">17</cx:pt>
          <cx:pt idx="526">14</cx:pt>
          <cx:pt idx="527">12</cx:pt>
          <cx:pt idx="528">12</cx:pt>
          <cx:pt idx="529">13</cx:pt>
          <cx:pt idx="530">13</cx:pt>
          <cx:pt idx="531">19</cx:pt>
          <cx:pt idx="532">16</cx:pt>
          <cx:pt idx="533">16</cx:pt>
          <cx:pt idx="534">16</cx:pt>
          <cx:pt idx="535">16</cx:pt>
          <cx:pt idx="536">14</cx:pt>
          <cx:pt idx="537">11</cx:pt>
          <cx:pt idx="538">13</cx:pt>
          <cx:pt idx="539">13</cx:pt>
          <cx:pt idx="540">18</cx:pt>
          <cx:pt idx="541">15</cx:pt>
          <cx:pt idx="542">16</cx:pt>
          <cx:pt idx="543">15</cx:pt>
          <cx:pt idx="544">14</cx:pt>
          <cx:pt idx="545">11</cx:pt>
          <cx:pt idx="546">12</cx:pt>
          <cx:pt idx="547">14</cx:pt>
          <cx:pt idx="548">13</cx:pt>
          <cx:pt idx="549">10</cx:pt>
          <cx:pt idx="550">11</cx:pt>
          <cx:pt idx="551">22</cx:pt>
          <cx:pt idx="552">20</cx:pt>
          <cx:pt idx="553">22</cx:pt>
          <cx:pt idx="554">26</cx:pt>
          <cx:pt idx="555">24</cx:pt>
          <cx:pt idx="556">26</cx:pt>
          <cx:pt idx="557">26</cx:pt>
          <cx:pt idx="558">26</cx:pt>
          <cx:pt idx="559">24</cx:pt>
          <cx:pt idx="560">35</cx:pt>
          <cx:pt idx="561">35</cx:pt>
          <cx:pt idx="562">29</cx:pt>
          <cx:pt idx="563">31</cx:pt>
          <cx:pt idx="564">29</cx:pt>
          <cx:pt idx="565">29</cx:pt>
          <cx:pt idx="566">37</cx:pt>
          <cx:pt idx="567">37</cx:pt>
          <cx:pt idx="568">34</cx:pt>
          <cx:pt idx="569">28</cx:pt>
          <cx:pt idx="570">34</cx:pt>
          <cx:pt idx="571">28</cx:pt>
          <cx:pt idx="572">24</cx:pt>
          <cx:pt idx="573">24</cx:pt>
          <cx:pt idx="574">26</cx:pt>
          <cx:pt idx="575">25</cx:pt>
          <cx:pt idx="576">29</cx:pt>
          <cx:pt idx="577">29</cx:pt>
          <cx:pt idx="578">23</cx:pt>
          <cx:pt idx="579">23</cx:pt>
          <cx:pt idx="580">23</cx:pt>
          <cx:pt idx="581">22</cx:pt>
          <cx:pt idx="582">22</cx:pt>
          <cx:pt idx="583">22</cx:pt>
          <cx:pt idx="584">17</cx:pt>
          <cx:pt idx="585">14</cx:pt>
          <cx:pt idx="586">12</cx:pt>
          <cx:pt idx="587">12</cx:pt>
          <cx:pt idx="588">13</cx:pt>
          <cx:pt idx="589">13</cx:pt>
          <cx:pt idx="590">12</cx:pt>
          <cx:pt idx="591">19</cx:pt>
          <cx:pt idx="592">17</cx:pt>
          <cx:pt idx="593">16</cx:pt>
          <cx:pt idx="594">15</cx:pt>
          <cx:pt idx="595">16</cx:pt>
          <cx:pt idx="596">16</cx:pt>
          <cx:pt idx="597">14</cx:pt>
          <cx:pt idx="598">17</cx:pt>
          <cx:pt idx="599">14</cx:pt>
          <cx:pt idx="600">11</cx:pt>
          <cx:pt idx="601">12</cx:pt>
          <cx:pt idx="602">14</cx:pt>
          <cx:pt idx="603">17</cx:pt>
          <cx:pt idx="604">12</cx:pt>
          <cx:pt idx="605">14</cx:pt>
          <cx:pt idx="606">11</cx:pt>
          <cx:pt idx="607">25</cx:pt>
          <cx:pt idx="608">22</cx:pt>
          <cx:pt idx="609">24</cx:pt>
          <cx:pt idx="610">22</cx:pt>
          <cx:pt idx="611">31</cx:pt>
          <cx:pt idx="612">25</cx:pt>
          <cx:pt idx="613">30</cx:pt>
          <cx:pt idx="614">25</cx:pt>
          <cx:pt idx="615">18</cx:pt>
          <cx:pt idx="616">15</cx:pt>
          <cx:pt idx="617">18</cx:pt>
          <cx:pt idx="618">26</cx:pt>
          <cx:pt idx="619">24</cx:pt>
          <cx:pt idx="620">35</cx:pt>
          <cx:pt idx="621">35</cx:pt>
          <cx:pt idx="622">32</cx:pt>
          <cx:pt idx="623">31</cx:pt>
          <cx:pt idx="624">17</cx:pt>
          <cx:pt idx="625">18</cx:pt>
          <cx:pt idx="626">17</cx:pt>
          <cx:pt idx="627">20</cx:pt>
          <cx:pt idx="628">21</cx:pt>
          <cx:pt idx="629">20</cx:pt>
          <cx:pt idx="630">28</cx:pt>
          <cx:pt idx="631">20</cx:pt>
          <cx:pt idx="632">21</cx:pt>
          <cx:pt idx="633">24</cx:pt>
          <cx:pt idx="634">20</cx:pt>
          <cx:pt idx="635">21</cx:pt>
          <cx:pt idx="636">20</cx:pt>
          <cx:pt idx="637">19</cx:pt>
          <cx:pt idx="638">20</cx:pt>
          <cx:pt idx="639">20</cx:pt>
          <cx:pt idx="640">19</cx:pt>
          <cx:pt idx="641">23</cx:pt>
          <cx:pt idx="642">22</cx:pt>
          <cx:pt idx="643">22</cx:pt>
          <cx:pt idx="644">27</cx:pt>
          <cx:pt idx="645">26</cx:pt>
          <cx:pt idx="646">31</cx:pt>
          <cx:pt idx="647">23</cx:pt>
          <cx:pt idx="648">23</cx:pt>
          <cx:pt idx="649">26</cx:pt>
          <cx:pt idx="650">27</cx:pt>
          <cx:pt idx="651">23</cx:pt>
          <cx:pt idx="652">24</cx:pt>
          <cx:pt idx="653">24</cx:pt>
          <cx:pt idx="654">28</cx:pt>
          <cx:pt idx="655">29</cx:pt>
          <cx:pt idx="656">29</cx:pt>
          <cx:pt idx="657">12</cx:pt>
          <cx:pt idx="658">12</cx:pt>
          <cx:pt idx="659">12</cx:pt>
          <cx:pt idx="660">12</cx:pt>
          <cx:pt idx="661">12</cx:pt>
          <cx:pt idx="662">15</cx:pt>
          <cx:pt idx="663">12</cx:pt>
          <cx:pt idx="664">14</cx:pt>
          <cx:pt idx="665">12</cx:pt>
          <cx:pt idx="666">11</cx:pt>
          <cx:pt idx="667">12</cx:pt>
          <cx:pt idx="668">13</cx:pt>
          <cx:pt idx="669">12</cx:pt>
          <cx:pt idx="670">11</cx:pt>
          <cx:pt idx="671">12</cx:pt>
          <cx:pt idx="672">13</cx:pt>
          <cx:pt idx="673">12</cx:pt>
          <cx:pt idx="674">10</cx:pt>
          <cx:pt idx="675">17</cx:pt>
          <cx:pt idx="676">15</cx:pt>
          <cx:pt idx="677">15</cx:pt>
          <cx:pt idx="678">13</cx:pt>
          <cx:pt idx="679">14</cx:pt>
          <cx:pt idx="680">12</cx:pt>
          <cx:pt idx="681">16</cx:pt>
          <cx:pt idx="682">15</cx:pt>
          <cx:pt idx="683">17</cx:pt>
          <cx:pt idx="684">15</cx:pt>
          <cx:pt idx="685">22</cx:pt>
          <cx:pt idx="686">19</cx:pt>
          <cx:pt idx="687">20</cx:pt>
          <cx:pt idx="688">20</cx:pt>
          <cx:pt idx="689">25</cx:pt>
          <cx:pt idx="690">14</cx:pt>
          <cx:pt idx="691">11</cx:pt>
          <cx:pt idx="692">12</cx:pt>
          <cx:pt idx="693">14</cx:pt>
          <cx:pt idx="694">10</cx:pt>
          <cx:pt idx="695">15</cx:pt>
          <cx:pt idx="696">15</cx:pt>
          <cx:pt idx="697">15</cx:pt>
          <cx:pt idx="698">14</cx:pt>
          <cx:pt idx="699">17</cx:pt>
          <cx:pt idx="700">15</cx:pt>
          <cx:pt idx="701">15</cx:pt>
          <cx:pt idx="702">15</cx:pt>
          <cx:pt idx="703">11</cx:pt>
          <cx:pt idx="704">12</cx:pt>
          <cx:pt idx="705">15</cx:pt>
          <cx:pt idx="706">11</cx:pt>
          <cx:pt idx="707">18</cx:pt>
          <cx:pt idx="708">15</cx:pt>
          <cx:pt idx="709">18</cx:pt>
          <cx:pt idx="710">14</cx:pt>
          <cx:pt idx="711">18</cx:pt>
          <cx:pt idx="712">17</cx:pt>
          <cx:pt idx="713">15</cx:pt>
          <cx:pt idx="714">22</cx:pt>
          <cx:pt idx="715">15</cx:pt>
          <cx:pt idx="716">19</cx:pt>
          <cx:pt idx="717">14</cx:pt>
          <cx:pt idx="718">11</cx:pt>
          <cx:pt idx="719">12</cx:pt>
          <cx:pt idx="720">15</cx:pt>
          <cx:pt idx="721">10</cx:pt>
          <cx:pt idx="722">15</cx:pt>
          <cx:pt idx="723">15</cx:pt>
          <cx:pt idx="724">15</cx:pt>
          <cx:pt idx="725">14</cx:pt>
          <cx:pt idx="726">15</cx:pt>
          <cx:pt idx="727">15</cx:pt>
          <cx:pt idx="728">26</cx:pt>
          <cx:pt idx="729">27</cx:pt>
          <cx:pt idx="730">26</cx:pt>
          <cx:pt idx="731">27</cx:pt>
          <cx:pt idx="732">39</cx:pt>
          <cx:pt idx="733">31</cx:pt>
          <cx:pt idx="734">32</cx:pt>
          <cx:pt idx="735">29</cx:pt>
          <cx:pt idx="736">30</cx:pt>
          <cx:pt idx="737">30</cx:pt>
          <cx:pt idx="738">47</cx:pt>
          <cx:pt idx="739">39</cx:pt>
          <cx:pt idx="740">31</cx:pt>
          <cx:pt idx="741">30</cx:pt>
          <cx:pt idx="742">30</cx:pt>
          <cx:pt idx="743">39</cx:pt>
          <cx:pt idx="744">26</cx:pt>
          <cx:pt idx="745">27</cx:pt>
          <cx:pt idx="746">26</cx:pt>
          <cx:pt idx="747">27</cx:pt>
          <cx:pt idx="748">31</cx:pt>
          <cx:pt idx="749">31</cx:pt>
          <cx:pt idx="750">29</cx:pt>
          <cx:pt idx="751">30</cx:pt>
          <cx:pt idx="752">39</cx:pt>
          <cx:pt idx="753">31</cx:pt>
          <cx:pt idx="754">30</cx:pt>
          <cx:pt idx="755">39</cx:pt>
          <cx:pt idx="756">26</cx:pt>
          <cx:pt idx="757">26</cx:pt>
          <cx:pt idx="758">29</cx:pt>
          <cx:pt idx="759">30</cx:pt>
          <cx:pt idx="760">31</cx:pt>
          <cx:pt idx="761">30</cx:pt>
          <cx:pt idx="762">15</cx:pt>
          <cx:pt idx="763">12</cx:pt>
          <cx:pt idx="764">12</cx:pt>
          <cx:pt idx="765">12</cx:pt>
          <cx:pt idx="766">15</cx:pt>
          <cx:pt idx="767">11</cx:pt>
          <cx:pt idx="768">18</cx:pt>
          <cx:pt idx="769">16</cx:pt>
          <cx:pt idx="770">18</cx:pt>
          <cx:pt idx="771">15</cx:pt>
          <cx:pt idx="772">19</cx:pt>
          <cx:pt idx="773">15</cx:pt>
          <cx:pt idx="774">17</cx:pt>
          <cx:pt idx="775">22</cx:pt>
          <cx:pt idx="776">17</cx:pt>
          <cx:pt idx="777">15</cx:pt>
          <cx:pt idx="778">20</cx:pt>
          <cx:pt idx="779">19</cx:pt>
          <cx:pt idx="780">12</cx:pt>
          <cx:pt idx="781">13</cx:pt>
          <cx:pt idx="782">12</cx:pt>
          <cx:pt idx="783">11</cx:pt>
          <cx:pt idx="784">12</cx:pt>
          <cx:pt idx="785">13</cx:pt>
          <cx:pt idx="786">12</cx:pt>
          <cx:pt idx="787">10</cx:pt>
          <cx:pt idx="788">17</cx:pt>
          <cx:pt idx="789">15</cx:pt>
          <cx:pt idx="790">15</cx:pt>
          <cx:pt idx="791">14</cx:pt>
          <cx:pt idx="792">15</cx:pt>
          <cx:pt idx="793">12</cx:pt>
          <cx:pt idx="794">17</cx:pt>
          <cx:pt idx="795">15</cx:pt>
          <cx:pt idx="796">15</cx:pt>
          <cx:pt idx="797">11</cx:pt>
          <cx:pt idx="798">12</cx:pt>
          <cx:pt idx="799">15</cx:pt>
          <cx:pt idx="800">11</cx:pt>
          <cx:pt idx="801">15</cx:pt>
          <cx:pt idx="802">14</cx:pt>
          <cx:pt idx="803">15</cx:pt>
          <cx:pt idx="804">17</cx:pt>
          <cx:pt idx="805">15</cx:pt>
          <cx:pt idx="806">12</cx:pt>
          <cx:pt idx="807">16</cx:pt>
          <cx:pt idx="808">15</cx:pt>
          <cx:pt idx="809">13</cx:pt>
          <cx:pt idx="810">12</cx:pt>
          <cx:pt idx="811">11</cx:pt>
          <cx:pt idx="812">12</cx:pt>
          <cx:pt idx="813">13</cx:pt>
          <cx:pt idx="814">12</cx:pt>
          <cx:pt idx="815">10</cx:pt>
          <cx:pt idx="816">15</cx:pt>
          <cx:pt idx="817">14</cx:pt>
          <cx:pt idx="818">12</cx:pt>
          <cx:pt idx="819">15</cx:pt>
          <cx:pt idx="820">12</cx:pt>
          <cx:pt idx="821">11</cx:pt>
          <cx:pt idx="822">13</cx:pt>
          <cx:pt idx="823">28</cx:pt>
          <cx:pt idx="824">29</cx:pt>
          <cx:pt idx="825">22</cx:pt>
          <cx:pt idx="826">20</cx:pt>
          <cx:pt idx="827">20</cx:pt>
          <cx:pt idx="828">22</cx:pt>
          <cx:pt idx="829">20</cx:pt>
          <cx:pt idx="830">23</cx:pt>
          <cx:pt idx="831">22</cx:pt>
          <cx:pt idx="832">22</cx:pt>
          <cx:pt idx="833">20</cx:pt>
          <cx:pt idx="834">20</cx:pt>
          <cx:pt idx="835">17</cx:pt>
          <cx:pt idx="836">19</cx:pt>
          <cx:pt idx="837">20</cx:pt>
          <cx:pt idx="838">19</cx:pt>
          <cx:pt idx="839">20</cx:pt>
          <cx:pt idx="840">20</cx:pt>
          <cx:pt idx="841">20</cx:pt>
          <cx:pt idx="842">23</cx:pt>
          <cx:pt idx="843">22</cx:pt>
          <cx:pt idx="844">22</cx:pt>
          <cx:pt idx="845">20</cx:pt>
          <cx:pt idx="846">22</cx:pt>
          <cx:pt idx="847">20</cx:pt>
          <cx:pt idx="848">22</cx:pt>
          <cx:pt idx="849">20</cx:pt>
          <cx:pt idx="850">26</cx:pt>
          <cx:pt idx="851">25</cx:pt>
          <cx:pt idx="852">24</cx:pt>
          <cx:pt idx="853">21</cx:pt>
          <cx:pt idx="854">24</cx:pt>
          <cx:pt idx="855">20</cx:pt>
          <cx:pt idx="856">22</cx:pt>
          <cx:pt idx="857">21</cx:pt>
          <cx:pt idx="858">20</cx:pt>
          <cx:pt idx="859">19</cx:pt>
          <cx:pt idx="860">28</cx:pt>
          <cx:pt idx="861">28</cx:pt>
          <cx:pt idx="862">24</cx:pt>
          <cx:pt idx="863">22</cx:pt>
          <cx:pt idx="864">23</cx:pt>
          <cx:pt idx="865">24</cx:pt>
          <cx:pt idx="866">22</cx:pt>
          <cx:pt idx="867">26</cx:pt>
          <cx:pt idx="868">24</cx:pt>
          <cx:pt idx="869">22</cx:pt>
          <cx:pt idx="870">24</cx:pt>
          <cx:pt idx="871">24</cx:pt>
          <cx:pt idx="872">22</cx:pt>
          <cx:pt idx="873">17</cx:pt>
          <cx:pt idx="874">15</cx:pt>
          <cx:pt idx="875">21</cx:pt>
          <cx:pt idx="876">21</cx:pt>
          <cx:pt idx="877">22</cx:pt>
          <cx:pt idx="878">20</cx:pt>
          <cx:pt idx="879">19</cx:pt>
          <cx:pt idx="880">23</cx:pt>
          <cx:pt idx="881">22</cx:pt>
          <cx:pt idx="882">21</cx:pt>
          <cx:pt idx="883">20</cx:pt>
          <cx:pt idx="884">18</cx:pt>
          <cx:pt idx="885">15</cx:pt>
          <cx:pt idx="886">19</cx:pt>
          <cx:pt idx="887">26</cx:pt>
          <cx:pt idx="888">24</cx:pt>
          <cx:pt idx="889">24</cx:pt>
          <cx:pt idx="890">39</cx:pt>
          <cx:pt idx="891">29</cx:pt>
          <cx:pt idx="892">39</cx:pt>
          <cx:pt idx="893">26</cx:pt>
          <cx:pt idx="894">20</cx:pt>
          <cx:pt idx="895">20</cx:pt>
          <cx:pt idx="896">20</cx:pt>
          <cx:pt idx="897">20</cx:pt>
          <cx:pt idx="898">23</cx:pt>
          <cx:pt idx="899">22</cx:pt>
          <cx:pt idx="900">22</cx:pt>
          <cx:pt idx="901">20</cx:pt>
          <cx:pt idx="902">24</cx:pt>
          <cx:pt idx="903">23</cx:pt>
          <cx:pt idx="904">17</cx:pt>
          <cx:pt idx="905">16</cx:pt>
          <cx:pt idx="906">19</cx:pt>
          <cx:pt idx="907">18</cx:pt>
          <cx:pt idx="908">22</cx:pt>
          <cx:pt idx="909">17</cx:pt>
          <cx:pt idx="910">17</cx:pt>
          <cx:pt idx="911">22</cx:pt>
          <cx:pt idx="912">19</cx:pt>
          <cx:pt idx="913">17</cx:pt>
          <cx:pt idx="914">17</cx:pt>
          <cx:pt idx="915">20</cx:pt>
          <cx:pt idx="916">17</cx:pt>
          <cx:pt idx="917">22</cx:pt>
          <cx:pt idx="918">20</cx:pt>
          <cx:pt idx="919">18</cx:pt>
          <cx:pt idx="920">22</cx:pt>
          <cx:pt idx="921">19</cx:pt>
          <cx:pt idx="922">17</cx:pt>
          <cx:pt idx="923">15</cx:pt>
          <cx:pt idx="924">15</cx:pt>
          <cx:pt idx="925">22</cx:pt>
          <cx:pt idx="926">15</cx:pt>
          <cx:pt idx="927">19</cx:pt>
          <cx:pt idx="928">17</cx:pt>
          <cx:pt idx="929">17</cx:pt>
          <cx:pt idx="930">22</cx:pt>
          <cx:pt idx="931">15</cx:pt>
          <cx:pt idx="932">22</cx:pt>
          <cx:pt idx="933">15</cx:pt>
          <cx:pt idx="934">22</cx:pt>
          <cx:pt idx="935">19</cx:pt>
          <cx:pt idx="936">22</cx:pt>
          <cx:pt idx="937">15</cx:pt>
          <cx:pt idx="938">19</cx:pt>
          <cx:pt idx="939">18</cx:pt>
          <cx:pt idx="940">24</cx:pt>
          <cx:pt idx="941">19</cx:pt>
          <cx:pt idx="942">17</cx:pt>
          <cx:pt idx="943">22</cx:pt>
          <cx:pt idx="944">20</cx:pt>
          <cx:pt idx="945">26</cx:pt>
          <cx:pt idx="946">20</cx:pt>
          <cx:pt idx="947">16</cx:pt>
          <cx:pt idx="948">15</cx:pt>
          <cx:pt idx="949">17</cx:pt>
          <cx:pt idx="950">15</cx:pt>
          <cx:pt idx="951">15</cx:pt>
          <cx:pt idx="952">22</cx:pt>
          <cx:pt idx="953">15</cx:pt>
          <cx:pt idx="954">19</cx:pt>
          <cx:pt idx="955">15</cx:pt>
          <cx:pt idx="956">20</cx:pt>
          <cx:pt idx="957">20</cx:pt>
          <cx:pt idx="958">12</cx:pt>
          <cx:pt idx="959">12</cx:pt>
          <cx:pt idx="960">16</cx:pt>
          <cx:pt idx="961">20</cx:pt>
          <cx:pt idx="962">15</cx:pt>
          <cx:pt idx="963">19</cx:pt>
          <cx:pt idx="964">16</cx:pt>
          <cx:pt idx="965">17</cx:pt>
          <cx:pt idx="966">16</cx:pt>
          <cx:pt idx="967">20</cx:pt>
          <cx:pt idx="968">15</cx:pt>
          <cx:pt idx="969">20</cx:pt>
          <cx:pt idx="970">17</cx:pt>
          <cx:pt idx="971">16</cx:pt>
          <cx:pt idx="972">15</cx:pt>
          <cx:pt idx="973">16</cx:pt>
          <cx:pt idx="974">20</cx:pt>
          <cx:pt idx="975">18</cx:pt>
          <cx:pt idx="976">20</cx:pt>
          <cx:pt idx="977">14</cx:pt>
          <cx:pt idx="978">20</cx:pt>
          <cx:pt idx="979">14</cx:pt>
          <cx:pt idx="980">20</cx:pt>
          <cx:pt idx="981">12</cx:pt>
          <cx:pt idx="982">15</cx:pt>
          <cx:pt idx="983">20</cx:pt>
          <cx:pt idx="984">13</cx:pt>
          <cx:pt idx="985">20</cx:pt>
          <cx:pt idx="986">18</cx:pt>
          <cx:pt idx="987">13</cx:pt>
          <cx:pt idx="988">15</cx:pt>
          <cx:pt idx="989">16</cx:pt>
          <cx:pt idx="990">14</cx:pt>
          <cx:pt idx="991">24</cx:pt>
          <cx:pt idx="992">22</cx:pt>
          <cx:pt idx="993">24</cx:pt>
          <cx:pt idx="994">25</cx:pt>
          <cx:pt idx="995">22</cx:pt>
          <cx:pt idx="996">26</cx:pt>
          <cx:pt idx="997">22</cx:pt>
          <cx:pt idx="998">26</cx:pt>
          <cx:pt idx="999">22</cx:pt>
          <cx:pt idx="1000">27</cx:pt>
          <cx:pt idx="1001">22</cx:pt>
          <cx:pt idx="1002">24</cx:pt>
          <cx:pt idx="1003">24</cx:pt>
          <cx:pt idx="1004">22</cx:pt>
          <cx:pt idx="1005">24</cx:pt>
          <cx:pt idx="1006">29</cx:pt>
          <cx:pt idx="1007">25</cx:pt>
          <cx:pt idx="1008">31</cx:pt>
          <cx:pt idx="1009">21</cx:pt>
          <cx:pt idx="1010">26</cx:pt>
          <cx:pt idx="1011">31</cx:pt>
          <cx:pt idx="1012">22</cx:pt>
          <cx:pt idx="1013">31</cx:pt>
          <cx:pt idx="1014">26</cx:pt>
          <cx:pt idx="1015">32</cx:pt>
          <cx:pt idx="1016">22</cx:pt>
          <cx:pt idx="1017">27</cx:pt>
          <cx:pt idx="1018">31</cx:pt>
          <cx:pt idx="1019">23</cx:pt>
          <cx:pt idx="1020">22</cx:pt>
          <cx:pt idx="1021">22</cx:pt>
          <cx:pt idx="1022">22</cx:pt>
          <cx:pt idx="1023">22</cx:pt>
          <cx:pt idx="1024">24</cx:pt>
          <cx:pt idx="1025">20</cx:pt>
          <cx:pt idx="1026">23</cx:pt>
          <cx:pt idx="1027">20</cx:pt>
          <cx:pt idx="1028">23</cx:pt>
          <cx:pt idx="1029">22</cx:pt>
          <cx:pt idx="1030">24</cx:pt>
          <cx:pt idx="1031">22</cx:pt>
          <cx:pt idx="1032">22</cx:pt>
          <cx:pt idx="1033">22</cx:pt>
          <cx:pt idx="1034">23</cx:pt>
          <cx:pt idx="1035">20</cx:pt>
          <cx:pt idx="1036">23</cx:pt>
          <cx:pt idx="1037">21</cx:pt>
          <cx:pt idx="1038">24</cx:pt>
          <cx:pt idx="1039">22</cx:pt>
          <cx:pt idx="1040">24</cx:pt>
          <cx:pt idx="1041">22</cx:pt>
          <cx:pt idx="1042">17</cx:pt>
          <cx:pt idx="1043">16</cx:pt>
          <cx:pt idx="1044">18</cx:pt>
          <cx:pt idx="1045">18</cx:pt>
          <cx:pt idx="1046">22</cx:pt>
          <cx:pt idx="1047">17</cx:pt>
          <cx:pt idx="1048">17</cx:pt>
          <cx:pt idx="1049">22</cx:pt>
          <cx:pt idx="1050">17</cx:pt>
          <cx:pt idx="1051">17</cx:pt>
          <cx:pt idx="1052">16</cx:pt>
          <cx:pt idx="1053">19</cx:pt>
          <cx:pt idx="1054">17</cx:pt>
          <cx:pt idx="1055">22</cx:pt>
          <cx:pt idx="1056">17</cx:pt>
          <cx:pt idx="1057">22</cx:pt>
          <cx:pt idx="1058">17</cx:pt>
          <cx:pt idx="1059">15</cx:pt>
          <cx:pt idx="1060">27</cx:pt>
          <cx:pt idx="1061">32</cx:pt>
          <cx:pt idx="1062">29</cx:pt>
          <cx:pt idx="1063">28</cx:pt>
          <cx:pt idx="1064">32</cx:pt>
          <cx:pt idx="1065">30</cx:pt>
          <cx:pt idx="1066">26</cx:pt>
          <cx:pt idx="1067">27</cx:pt>
          <cx:pt idx="1068">39</cx:pt>
          <cx:pt idx="1069">37</cx:pt>
          <cx:pt idx="1070">32</cx:pt>
          <cx:pt idx="1071">33</cx:pt>
          <cx:pt idx="1072">30</cx:pt>
          <cx:pt idx="1073">29</cx:pt>
          <cx:pt idx="1074">47</cx:pt>
          <cx:pt idx="1075">35</cx:pt>
          <cx:pt idx="1076">45</cx:pt>
          <cx:pt idx="1077">35</cx:pt>
          <cx:pt idx="1078">26</cx:pt>
          <cx:pt idx="1079">27</cx:pt>
          <cx:pt idx="1080">32</cx:pt>
          <cx:pt idx="1081">33</cx:pt>
          <cx:pt idx="1082">27</cx:pt>
          <cx:pt idx="1083">27</cx:pt>
          <cx:pt idx="1084">29</cx:pt>
          <cx:pt idx="1085">29</cx:pt>
          <cx:pt idx="1086">20</cx:pt>
          <cx:pt idx="1087">23</cx:pt>
          <cx:pt idx="1088">28</cx:pt>
          <cx:pt idx="1089">22</cx:pt>
          <cx:pt idx="1090">28</cx:pt>
          <cx:pt idx="1091">38</cx:pt>
          <cx:pt idx="1092">26</cx:pt>
          <cx:pt idx="1093">35</cx:pt>
          <cx:pt idx="1094">26</cx:pt>
          <cx:pt idx="1095">35</cx:pt>
          <cx:pt idx="1096">23</cx:pt>
          <cx:pt idx="1097">23</cx:pt>
          <cx:pt idx="1098">26</cx:pt>
          <cx:pt idx="1099">26</cx:pt>
          <cx:pt idx="1100">20</cx:pt>
          <cx:pt idx="1101">24</cx:pt>
          <cx:pt idx="1102">21</cx:pt>
          <cx:pt idx="1103">24</cx:pt>
          <cx:pt idx="1104">28</cx:pt>
          <cx:pt idx="1105">35</cx:pt>
          <cx:pt idx="1106">26</cx:pt>
          <cx:pt idx="1107">26</cx:pt>
          <cx:pt idx="1108">33</cx:pt>
          <cx:pt idx="1109">25</cx:pt>
          <cx:pt idx="1110">31</cx:pt>
          <cx:pt idx="1111">21</cx:pt>
          <cx:pt idx="1112">24</cx:pt>
          <cx:pt idx="1113">20</cx:pt>
          <cx:pt idx="1114">24</cx:pt>
          <cx:pt idx="1115">20</cx:pt>
          <cx:pt idx="1116">20</cx:pt>
          <cx:pt idx="1117">17</cx:pt>
          <cx:pt idx="1118">17</cx:pt>
          <cx:pt idx="1119">16</cx:pt>
          <cx:pt idx="1120">21</cx:pt>
          <cx:pt idx="1121">17</cx:pt>
          <cx:pt idx="1122">20</cx:pt>
          <cx:pt idx="1123">17</cx:pt>
          <cx:pt idx="1124">24</cx:pt>
          <cx:pt idx="1125">23</cx:pt>
          <cx:pt idx="1126">22</cx:pt>
          <cx:pt idx="1127">22</cx:pt>
          <cx:pt idx="1128">23</cx:pt>
          <cx:pt idx="1129">20</cx:pt>
          <cx:pt idx="1130">23</cx:pt>
          <cx:pt idx="1131">17</cx:pt>
          <cx:pt idx="1132">17</cx:pt>
          <cx:pt idx="1133">24</cx:pt>
          <cx:pt idx="1134">23</cx:pt>
          <cx:pt idx="1135">18</cx:pt>
          <cx:pt idx="1136">22</cx:pt>
          <cx:pt idx="1137">22</cx:pt>
          <cx:pt idx="1138">18</cx:pt>
          <cx:pt idx="1139">23</cx:pt>
          <cx:pt idx="1140">20</cx:pt>
          <cx:pt idx="1141">23</cx:pt>
          <cx:pt idx="1142">19</cx:pt>
          <cx:pt idx="1143">20</cx:pt>
          <cx:pt idx="1144">17</cx:pt>
          <cx:pt idx="1145">12</cx:pt>
          <cx:pt idx="1146">17</cx:pt>
          <cx:pt idx="1147">12</cx:pt>
          <cx:pt idx="1148">17</cx:pt>
          <cx:pt idx="1149">17</cx:pt>
          <cx:pt idx="1150">19</cx:pt>
          <cx:pt idx="1151">12</cx:pt>
          <cx:pt idx="1152">12</cx:pt>
          <cx:pt idx="1153">19</cx:pt>
          <cx:pt idx="1154">12</cx:pt>
          <cx:pt idx="1155">17</cx:pt>
          <cx:pt idx="1156">17</cx:pt>
          <cx:pt idx="1157">20</cx:pt>
          <cx:pt idx="1158">20</cx:pt>
          <cx:pt idx="1159">24</cx:pt>
          <cx:pt idx="1160">23</cx:pt>
          <cx:pt idx="1161">18</cx:pt>
          <cx:pt idx="1162">22</cx:pt>
          <cx:pt idx="1163">22</cx:pt>
          <cx:pt idx="1164">18</cx:pt>
          <cx:pt idx="1165">23</cx:pt>
          <cx:pt idx="1166">20</cx:pt>
          <cx:pt idx="1167">23</cx:pt>
          <cx:pt idx="1168">19</cx:pt>
          <cx:pt idx="1169">17</cx:pt>
          <cx:pt idx="1170">17</cx:pt>
          <cx:pt idx="1171">17</cx:pt>
          <cx:pt idx="1172">17</cx:pt>
          <cx:pt idx="1173">13</cx:pt>
          <cx:pt idx="1174">13</cx:pt>
          <cx:pt idx="1175">28</cx:pt>
          <cx:pt idx="1176">20</cx:pt>
          <cx:pt idx="1177">29</cx:pt>
          <cx:pt idx="1178">19</cx:pt>
          <cx:pt idx="1179">28</cx:pt>
          <cx:pt idx="1180">20</cx:pt>
          <cx:pt idx="1181">29</cx:pt>
          <cx:pt idx="1182">20</cx:pt>
          <cx:pt idx="1183">19</cx:pt>
          <cx:pt idx="1184">18</cx:pt>
          <cx:pt idx="1185">18</cx:pt>
          <cx:pt idx="1186">18</cx:pt>
          <cx:pt idx="1187">18</cx:pt>
          <cx:pt idx="1188">10</cx:pt>
          <cx:pt idx="1189">10</cx:pt>
          <cx:pt idx="1190">26</cx:pt>
          <cx:pt idx="1191">26</cx:pt>
          <cx:pt idx="1192">29</cx:pt>
          <cx:pt idx="1193">38</cx:pt>
          <cx:pt idx="1194">29</cx:pt>
          <cx:pt idx="1195">38</cx:pt>
          <cx:pt idx="1196">20</cx:pt>
          <cx:pt idx="1197">19</cx:pt>
          <cx:pt idx="1198">25</cx:pt>
          <cx:pt idx="1199">26</cx:pt>
          <cx:pt idx="1200">29</cx:pt>
          <cx:pt idx="1201">26</cx:pt>
          <cx:pt idx="1202">26</cx:pt>
          <cx:pt idx="1203">28</cx:pt>
          <cx:pt idx="1204">28</cx:pt>
          <cx:pt idx="1205">29</cx:pt>
          <cx:pt idx="1206">29</cx:pt>
          <cx:pt idx="1207">35</cx:pt>
          <cx:pt idx="1208">34</cx:pt>
          <cx:pt idx="1209">21</cx:pt>
          <cx:pt idx="1210">26</cx:pt>
          <cx:pt idx="1211">27</cx:pt>
          <cx:pt idx="1212">21</cx:pt>
          <cx:pt idx="1213">21</cx:pt>
          <cx:pt idx="1214">21</cx:pt>
          <cx:pt idx="1215">21</cx:pt>
          <cx:pt idx="1216">21</cx:pt>
          <cx:pt idx="1217">21</cx:pt>
          <cx:pt idx="1218">31</cx:pt>
          <cx:pt idx="1219">30</cx:pt>
          <cx:pt idx="1220">22</cx:pt>
          <cx:pt idx="1221">30</cx:pt>
          <cx:pt idx="1222">22</cx:pt>
          <cx:pt idx="1223">35</cx:pt>
          <cx:pt idx="1224">36</cx:pt>
          <cx:pt idx="1225">26</cx:pt>
          <cx:pt idx="1226">35</cx:pt>
          <cx:pt idx="1227">26</cx:pt>
          <cx:pt idx="1228">23</cx:pt>
          <cx:pt idx="1229">24</cx:pt>
          <cx:pt idx="1230">23</cx:pt>
          <cx:pt idx="1231">24</cx:pt>
          <cx:pt idx="1232">23</cx:pt>
          <cx:pt idx="1233">17</cx:pt>
          <cx:pt idx="1234">23</cx:pt>
          <cx:pt idx="1235">17</cx:pt>
          <cx:pt idx="1236">24</cx:pt>
          <cx:pt idx="1237">23</cx:pt>
          <cx:pt idx="1238">23</cx:pt>
          <cx:pt idx="1239">17</cx:pt>
          <cx:pt idx="1240">17</cx:pt>
          <cx:pt idx="1241">15</cx:pt>
          <cx:pt idx="1242">15</cx:pt>
          <cx:pt idx="1243">15</cx:pt>
          <cx:pt idx="1244">15</cx:pt>
          <cx:pt idx="1245">22</cx:pt>
          <cx:pt idx="1246">20</cx:pt>
          <cx:pt idx="1247">22</cx:pt>
          <cx:pt idx="1248">20</cx:pt>
          <cx:pt idx="1249">22</cx:pt>
          <cx:pt idx="1250">20</cx:pt>
          <cx:pt idx="1251">26</cx:pt>
          <cx:pt idx="1252">25</cx:pt>
          <cx:pt idx="1253">24</cx:pt>
          <cx:pt idx="1254">21</cx:pt>
          <cx:pt idx="1255">24</cx:pt>
          <cx:pt idx="1256">20</cx:pt>
          <cx:pt idx="1257">20</cx:pt>
          <cx:pt idx="1258">20</cx:pt>
          <cx:pt idx="1259">20</cx:pt>
          <cx:pt idx="1260">20</cx:pt>
          <cx:pt idx="1261">23</cx:pt>
          <cx:pt idx="1262">22</cx:pt>
          <cx:pt idx="1263">22</cx:pt>
          <cx:pt idx="1264">20</cx:pt>
          <cx:pt idx="1265">24</cx:pt>
          <cx:pt idx="1266">23</cx:pt>
          <cx:pt idx="1267">20</cx:pt>
          <cx:pt idx="1268">19</cx:pt>
          <cx:pt idx="1269">20</cx:pt>
          <cx:pt idx="1270">19</cx:pt>
          <cx:pt idx="1271">26</cx:pt>
          <cx:pt idx="1272">27</cx:pt>
          <cx:pt idx="1273">26</cx:pt>
          <cx:pt idx="1274">27</cx:pt>
          <cx:pt idx="1275">39</cx:pt>
          <cx:pt idx="1276">32</cx:pt>
          <cx:pt idx="1277">31</cx:pt>
          <cx:pt idx="1278">29</cx:pt>
          <cx:pt idx="1279">30</cx:pt>
          <cx:pt idx="1280">30</cx:pt>
          <cx:pt idx="1281">47</cx:pt>
          <cx:pt idx="1282">39</cx:pt>
          <cx:pt idx="1283">31</cx:pt>
          <cx:pt idx="1284">30</cx:pt>
          <cx:pt idx="1285">30</cx:pt>
          <cx:pt idx="1286">39</cx:pt>
          <cx:pt idx="1287">26</cx:pt>
          <cx:pt idx="1288">26</cx:pt>
          <cx:pt idx="1289">31</cx:pt>
          <cx:pt idx="1290">31</cx:pt>
          <cx:pt idx="1291">29</cx:pt>
          <cx:pt idx="1292">39</cx:pt>
          <cx:pt idx="1293">31</cx:pt>
          <cx:pt idx="1294">39</cx:pt>
          <cx:pt idx="1295">22</cx:pt>
          <cx:pt idx="1296">20</cx:pt>
          <cx:pt idx="1297">20</cx:pt>
          <cx:pt idx="1298">22</cx:pt>
          <cx:pt idx="1299">20</cx:pt>
          <cx:pt idx="1300">23</cx:pt>
          <cx:pt idx="1301">22</cx:pt>
          <cx:pt idx="1302">22</cx:pt>
          <cx:pt idx="1303">20</cx:pt>
          <cx:pt idx="1304">20</cx:pt>
          <cx:pt idx="1305">20</cx:pt>
          <cx:pt idx="1306">20</cx:pt>
          <cx:pt idx="1307">23</cx:pt>
          <cx:pt idx="1308">22</cx:pt>
          <cx:pt idx="1309">25</cx:pt>
          <cx:pt idx="1310">24</cx:pt>
          <cx:pt idx="1311">24</cx:pt>
          <cx:pt idx="1312">39</cx:pt>
          <cx:pt idx="1313">29</cx:pt>
          <cx:pt idx="1314">39</cx:pt>
          <cx:pt idx="1315">26</cx:pt>
          <cx:pt idx="1316">25</cx:pt>
          <cx:pt idx="1317">24</cx:pt>
          <cx:pt idx="1318">27</cx:pt>
          <cx:pt idx="1319">30</cx:pt>
          <cx:pt idx="1320">27</cx:pt>
          <cx:pt idx="1321">30</cx:pt>
          <cx:pt idx="1322">16</cx:pt>
          <cx:pt idx="1323">15</cx:pt>
          <cx:pt idx="1324">15</cx:pt>
          <cx:pt idx="1325">18</cx:pt>
          <cx:pt idx="1326">18</cx:pt>
          <cx:pt idx="1327">18</cx:pt>
          <cx:pt idx="1328">29</cx:pt>
          <cx:pt idx="1329">37</cx:pt>
          <cx:pt idx="1330">34</cx:pt>
          <cx:pt idx="1331">28</cx:pt>
          <cx:pt idx="1332">24</cx:pt>
          <cx:pt idx="1333">26</cx:pt>
          <cx:pt idx="1334">28</cx:pt>
          <cx:pt idx="1335">23</cx:pt>
          <cx:pt idx="1336">23</cx:pt>
          <cx:pt idx="1337">23</cx:pt>
          <cx:pt idx="1338">22</cx:pt>
          <cx:pt idx="1339">22</cx:pt>
          <cx:pt idx="1340">22</cx:pt>
          <cx:pt idx="1341">25</cx:pt>
          <cx:pt idx="1342">24</cx:pt>
          <cx:pt idx="1343">27</cx:pt>
          <cx:pt idx="1344">26</cx:pt>
          <cx:pt idx="1345">27</cx:pt>
          <cx:pt idx="1346">31</cx:pt>
          <cx:pt idx="1347">27</cx:pt>
          <cx:pt idx="1348">31</cx:pt>
          <cx:pt idx="1349">21</cx:pt>
          <cx:pt idx="1350">20</cx:pt>
          <cx:pt idx="1351">19</cx:pt>
          <cx:pt idx="1352">20</cx:pt>
          <cx:pt idx="1353">20</cx:pt>
          <cx:pt idx="1354">19</cx:pt>
          <cx:pt idx="1355">23</cx:pt>
          <cx:pt idx="1356">22</cx:pt>
          <cx:pt idx="1357">22</cx:pt>
          <cx:pt idx="1358">27</cx:pt>
          <cx:pt idx="1359">26</cx:pt>
          <cx:pt idx="1360">31</cx:pt>
          <cx:pt idx="1361">23</cx:pt>
          <cx:pt idx="1362">23</cx:pt>
          <cx:pt idx="1363">26</cx:pt>
          <cx:pt idx="1364">27</cx:pt>
          <cx:pt idx="1365">23</cx:pt>
          <cx:pt idx="1366">17</cx:pt>
          <cx:pt idx="1367">18</cx:pt>
          <cx:pt idx="1368">17</cx:pt>
          <cx:pt idx="1369">20</cx:pt>
          <cx:pt idx="1370">21</cx:pt>
          <cx:pt idx="1371">20</cx:pt>
          <cx:pt idx="1372">28</cx:pt>
          <cx:pt idx="1373">20</cx:pt>
          <cx:pt idx="1374">21</cx:pt>
          <cx:pt idx="1375">24</cx:pt>
          <cx:pt idx="1376">20</cx:pt>
          <cx:pt idx="1377">24</cx:pt>
          <cx:pt idx="1378">29</cx:pt>
          <cx:pt idx="1379">24</cx:pt>
          <cx:pt idx="1380">30</cx:pt>
          <cx:pt idx="1381">26</cx:pt>
          <cx:pt idx="1382">29</cx:pt>
          <cx:pt idx="1383">26</cx:pt>
          <cx:pt idx="1384">30</cx:pt>
          <cx:pt idx="1385">20</cx:pt>
          <cx:pt idx="1386">20</cx:pt>
          <cx:pt idx="1387">20</cx:pt>
          <cx:pt idx="1388">20</cx:pt>
          <cx:pt idx="1389">22</cx:pt>
          <cx:pt idx="1390">24</cx:pt>
          <cx:pt idx="1391">24</cx:pt>
          <cx:pt idx="1392">22</cx:pt>
          <cx:pt idx="1393">20</cx:pt>
          <cx:pt idx="1394">20</cx:pt>
          <cx:pt idx="1395">20</cx:pt>
          <cx:pt idx="1396">20</cx:pt>
          <cx:pt idx="1397">22</cx:pt>
          <cx:pt idx="1398">24</cx:pt>
          <cx:pt idx="1399">24</cx:pt>
          <cx:pt idx="1400">22</cx:pt>
          <cx:pt idx="1401">24</cx:pt>
          <cx:pt idx="1402">26</cx:pt>
          <cx:pt idx="1403">26</cx:pt>
          <cx:pt idx="1404">26</cx:pt>
          <cx:pt idx="1405">24</cx:pt>
          <cx:pt idx="1406">24</cx:pt>
          <cx:pt idx="1407">21</cx:pt>
          <cx:pt idx="1408">21</cx:pt>
          <cx:pt idx="1409">31</cx:pt>
          <cx:pt idx="1410">25</cx:pt>
          <cx:pt idx="1411">30</cx:pt>
          <cx:pt idx="1412">24</cx:pt>
          <cx:pt idx="1413">29</cx:pt>
          <cx:pt idx="1414">20</cx:pt>
          <cx:pt idx="1415">20</cx:pt>
          <cx:pt idx="1416">13</cx:pt>
          <cx:pt idx="1417">15</cx:pt>
          <cx:pt idx="1418">28</cx:pt>
          <cx:pt idx="1419">28</cx:pt>
          <cx:pt idx="1420">35</cx:pt>
          <cx:pt idx="1421">35</cx:pt>
          <cx:pt idx="1422">28</cx:pt>
          <cx:pt idx="1423">31</cx:pt>
          <cx:pt idx="1424">28</cx:pt>
          <cx:pt idx="1425">46</cx:pt>
          <cx:pt idx="1426">44</cx:pt>
          <cx:pt idx="1427">35</cx:pt>
          <cx:pt idx="1428">41</cx:pt>
          <cx:pt idx="1429">35</cx:pt>
          <cx:pt idx="1430">42</cx:pt>
          <cx:pt idx="1431">28</cx:pt>
          <cx:pt idx="1432">31</cx:pt>
          <cx:pt idx="1433">28</cx:pt>
          <cx:pt idx="1434">35</cx:pt>
          <cx:pt idx="1435">40</cx:pt>
          <cx:pt idx="1436">35</cx:pt>
          <cx:pt idx="1437">41</cx:pt>
          <cx:pt idx="1438">25</cx:pt>
          <cx:pt idx="1439">25</cx:pt>
          <cx:pt idx="1440">31</cx:pt>
          <cx:pt idx="1441">31</cx:pt>
          <cx:pt idx="1442">20</cx:pt>
          <cx:pt idx="1443">26</cx:pt>
          <cx:pt idx="1444">20</cx:pt>
          <cx:pt idx="1445">28</cx:pt>
          <cx:pt idx="1446">24</cx:pt>
          <cx:pt idx="1447">31</cx:pt>
          <cx:pt idx="1448">28</cx:pt>
          <cx:pt idx="1449">22</cx:pt>
          <cx:pt idx="1450">30</cx:pt>
          <cx:pt idx="1451">23</cx:pt>
          <cx:pt idx="1452">23</cx:pt>
          <cx:pt idx="1453">31</cx:pt>
          <cx:pt idx="1454">28</cx:pt>
          <cx:pt idx="1455">21</cx:pt>
          <cx:pt idx="1456">31</cx:pt>
          <cx:pt idx="1457">28</cx:pt>
          <cx:pt idx="1458">20</cx:pt>
          <cx:pt idx="1459">29</cx:pt>
          <cx:pt idx="1460">23</cx:pt>
          <cx:pt idx="1461">23</cx:pt>
          <cx:pt idx="1462">31</cx:pt>
          <cx:pt idx="1463">22</cx:pt>
          <cx:pt idx="1464">28</cx:pt>
          <cx:pt idx="1465">20</cx:pt>
          <cx:pt idx="1466">25</cx:pt>
          <cx:pt idx="1467">22</cx:pt>
          <cx:pt idx="1468">20</cx:pt>
          <cx:pt idx="1469">29</cx:pt>
          <cx:pt idx="1470">22</cx:pt>
          <cx:pt idx="1471">27</cx:pt>
          <cx:pt idx="1472">29</cx:pt>
          <cx:pt idx="1473">21</cx:pt>
          <cx:pt idx="1474">20</cx:pt>
          <cx:pt idx="1475">19</cx:pt>
          <cx:pt idx="1476">25</cx:pt>
          <cx:pt idx="1477">20</cx:pt>
          <cx:pt idx="1478">19</cx:pt>
          <cx:pt idx="1479">21</cx:pt>
          <cx:pt idx="1480">27</cx:pt>
          <cx:pt idx="1481">20</cx:pt>
          <cx:pt idx="1482">29</cx:pt>
          <cx:pt idx="1483">29</cx:pt>
          <cx:pt idx="1484">29</cx:pt>
          <cx:pt idx="1485">26</cx:pt>
          <cx:pt idx="1486">29</cx:pt>
          <cx:pt idx="1487">30</cx:pt>
          <cx:pt idx="1488">33</cx:pt>
          <cx:pt idx="1489">31</cx:pt>
          <cx:pt idx="1490">32</cx:pt>
          <cx:pt idx="1491">31</cx:pt>
          <cx:pt idx="1492">29</cx:pt>
          <cx:pt idx="1493">26</cx:pt>
          <cx:pt idx="1494">29</cx:pt>
          <cx:pt idx="1495">26</cx:pt>
          <cx:pt idx="1496">29</cx:pt>
          <cx:pt idx="1497">30</cx:pt>
          <cx:pt idx="1498">33</cx:pt>
          <cx:pt idx="1499">31</cx:pt>
          <cx:pt idx="1500">32</cx:pt>
          <cx:pt idx="1501">31</cx:pt>
          <cx:pt idx="1502">21</cx:pt>
          <cx:pt idx="1503">26</cx:pt>
          <cx:pt idx="1504">20</cx:pt>
          <cx:pt idx="1505">31</cx:pt>
          <cx:pt idx="1506">28</cx:pt>
          <cx:pt idx="1507">24</cx:pt>
          <cx:pt idx="1508">28</cx:pt>
          <cx:pt idx="1509">23</cx:pt>
          <cx:pt idx="1510">30</cx:pt>
          <cx:pt idx="1511">24</cx:pt>
          <cx:pt idx="1512">30</cx:pt>
          <cx:pt idx="1513">24</cx:pt>
          <cx:pt idx="1514">20</cx:pt>
          <cx:pt idx="1515">20</cx:pt>
          <cx:pt idx="1516">26</cx:pt>
          <cx:pt idx="1517">19</cx:pt>
          <cx:pt idx="1518">20</cx:pt>
          <cx:pt idx="1519">18</cx:pt>
          <cx:pt idx="1520">22</cx:pt>
          <cx:pt idx="1521">23</cx:pt>
          <cx:pt idx="1522">18</cx:pt>
          <cx:pt idx="1523">22</cx:pt>
          <cx:pt idx="1524">23</cx:pt>
          <cx:pt idx="1525">22</cx:pt>
          <cx:pt idx="1526">27</cx:pt>
          <cx:pt idx="1527">26</cx:pt>
          <cx:pt idx="1528">22</cx:pt>
          <cx:pt idx="1529">27</cx:pt>
          <cx:pt idx="1530">27</cx:pt>
          <cx:pt idx="1531">18</cx:pt>
          <cx:pt idx="1532">22</cx:pt>
          <cx:pt idx="1533">23</cx:pt>
          <cx:pt idx="1534">18</cx:pt>
          <cx:pt idx="1535">22</cx:pt>
          <cx:pt idx="1536">23</cx:pt>
          <cx:pt idx="1537">22</cx:pt>
          <cx:pt idx="1538">22</cx:pt>
          <cx:pt idx="1539">23</cx:pt>
          <cx:pt idx="1540">26</cx:pt>
          <cx:pt idx="1541">21</cx:pt>
          <cx:pt idx="1542">21</cx:pt>
          <cx:pt idx="1543">26</cx:pt>
          <cx:pt idx="1544">26</cx:pt>
          <cx:pt idx="1545">29</cx:pt>
          <cx:pt idx="1546">29</cx:pt>
          <cx:pt idx="1547">37</cx:pt>
          <cx:pt idx="1548">37</cx:pt>
          <cx:pt idx="1549">34</cx:pt>
          <cx:pt idx="1550">28</cx:pt>
          <cx:pt idx="1551">34</cx:pt>
          <cx:pt idx="1552">28</cx:pt>
          <cx:pt idx="1553">24</cx:pt>
          <cx:pt idx="1554">24</cx:pt>
          <cx:pt idx="1555">26</cx:pt>
          <cx:pt idx="1556">25</cx:pt>
          <cx:pt idx="1557">29</cx:pt>
          <cx:pt idx="1558">29</cx:pt>
          <cx:pt idx="1559">23</cx:pt>
          <cx:pt idx="1560">23</cx:pt>
          <cx:pt idx="1561">23</cx:pt>
          <cx:pt idx="1562">22</cx:pt>
          <cx:pt idx="1563">22</cx:pt>
          <cx:pt idx="1564">22</cx:pt>
          <cx:pt idx="1565">18</cx:pt>
          <cx:pt idx="1566">15</cx:pt>
          <cx:pt idx="1567">18</cx:pt>
          <cx:pt idx="1568">26</cx:pt>
          <cx:pt idx="1569">24</cx:pt>
          <cx:pt idx="1570">35</cx:pt>
          <cx:pt idx="1571">35</cx:pt>
          <cx:pt idx="1572">32</cx:pt>
          <cx:pt idx="1573">31</cx:pt>
          <cx:pt idx="1574">26</cx:pt>
          <cx:pt idx="1575">22</cx:pt>
          <cx:pt idx="1576">24</cx:pt>
          <cx:pt idx="1577">20</cx:pt>
          <cx:pt idx="1578">29</cx:pt>
          <cx:pt idx="1579">27</cx:pt>
          <cx:pt idx="1580">30</cx:pt>
          <cx:pt idx="1581">31</cx:pt>
          <cx:pt idx="1582">26</cx:pt>
          <cx:pt idx="1583">22</cx:pt>
          <cx:pt idx="1584">24</cx:pt>
          <cx:pt idx="1585">21</cx:pt>
          <cx:pt idx="1586">29</cx:pt>
          <cx:pt idx="1587">27</cx:pt>
          <cx:pt idx="1588">29</cx:pt>
          <cx:pt idx="1589">31</cx:pt>
          <cx:pt idx="1590">26</cx:pt>
          <cx:pt idx="1591">24</cx:pt>
          <cx:pt idx="1592">35</cx:pt>
          <cx:pt idx="1593">35</cx:pt>
          <cx:pt idx="1594">31</cx:pt>
          <cx:pt idx="1595">31</cx:pt>
          <cx:pt idx="1596">21</cx:pt>
          <cx:pt idx="1597">20</cx:pt>
          <cx:pt idx="1598">26</cx:pt>
          <cx:pt idx="1599">26</cx:pt>
          <cx:pt idx="1600">30</cx:pt>
          <cx:pt idx="1601">33</cx:pt>
          <cx:pt idx="1602">27</cx:pt>
          <cx:pt idx="1603">31</cx:pt>
          <cx:pt idx="1604">30</cx:pt>
          <cx:pt idx="1605">33</cx:pt>
          <cx:pt idx="1606">42</cx:pt>
          <cx:pt idx="1607">41</cx:pt>
          <cx:pt idx="1608">28</cx:pt>
          <cx:pt idx="1609">23</cx:pt>
          <cx:pt idx="1610">31</cx:pt>
          <cx:pt idx="1611">28</cx:pt>
          <cx:pt idx="1612">22</cx:pt>
          <cx:pt idx="1613">29</cx:pt>
          <cx:pt idx="1614">31</cx:pt>
          <cx:pt idx="1615">29</cx:pt>
          <cx:pt idx="1616">24</cx:pt>
          <cx:pt idx="1617">29</cx:pt>
          <cx:pt idx="1618">23</cx:pt>
          <cx:pt idx="1619">26</cx:pt>
          <cx:pt idx="1620">29</cx:pt>
          <cx:pt idx="1621">26</cx:pt>
          <cx:pt idx="1622">30</cx:pt>
          <cx:pt idx="1623">33</cx:pt>
          <cx:pt idx="1624">37</cx:pt>
          <cx:pt idx="1625">32</cx:pt>
          <cx:pt idx="1626">29</cx:pt>
          <cx:pt idx="1627">24</cx:pt>
          <cx:pt idx="1628">29</cx:pt>
          <cx:pt idx="1629">23</cx:pt>
          <cx:pt idx="1630">26</cx:pt>
          <cx:pt idx="1631">26</cx:pt>
          <cx:pt idx="1632">33</cx:pt>
          <cx:pt idx="1633">32</cx:pt>
          <cx:pt idx="1634">29</cx:pt>
          <cx:pt idx="1635">29</cx:pt>
          <cx:pt idx="1636">29</cx:pt>
          <cx:pt idx="1637">30</cx:pt>
          <cx:pt idx="1638">33</cx:pt>
          <cx:pt idx="1639">32</cx:pt>
          <cx:pt idx="1640">28</cx:pt>
          <cx:pt idx="1641">22</cx:pt>
          <cx:pt idx="1642">31</cx:pt>
          <cx:pt idx="1643">28</cx:pt>
          <cx:pt idx="1644">21</cx:pt>
          <cx:pt idx="1645">29</cx:pt>
          <cx:pt idx="1646">23</cx:pt>
          <cx:pt idx="1647">22</cx:pt>
          <cx:pt idx="1648">31</cx:pt>
          <cx:pt idx="1649">22</cx:pt>
          <cx:pt idx="1650">18</cx:pt>
          <cx:pt idx="1651">25</cx:pt>
          <cx:pt idx="1652">22</cx:pt>
          <cx:pt idx="1653">19</cx:pt>
          <cx:pt idx="1654">21</cx:pt>
          <cx:pt idx="1655">27</cx:pt>
          <cx:pt idx="1656">21</cx:pt>
          <cx:pt idx="1657">29</cx:pt>
          <cx:pt idx="1658">29</cx:pt>
          <cx:pt idx="1659">33</cx:pt>
          <cx:pt idx="1660">29</cx:pt>
          <cx:pt idx="1661">29</cx:pt>
          <cx:pt idx="1662">27</cx:pt>
          <cx:pt idx="1663">24</cx:pt>
          <cx:pt idx="1664">21</cx:pt>
          <cx:pt idx="1665">27</cx:pt>
          <cx:pt idx="1666">24</cx:pt>
          <cx:pt idx="1667">21</cx:pt>
          <cx:pt idx="1668">25</cx:pt>
          <cx:pt idx="1669">25</cx:pt>
          <cx:pt idx="1670">29</cx:pt>
          <cx:pt idx="1671">22</cx:pt>
          <cx:pt idx="1672">20</cx:pt>
          <cx:pt idx="1673">29</cx:pt>
          <cx:pt idx="1674">22</cx:pt>
          <cx:pt idx="1675">20</cx:pt>
          <cx:pt idx="1676">22</cx:pt>
          <cx:pt idx="1677">18</cx:pt>
          <cx:pt idx="1678">25</cx:pt>
          <cx:pt idx="1679">22</cx:pt>
          <cx:pt idx="1680">19</cx:pt>
          <cx:pt idx="1681">21</cx:pt>
          <cx:pt idx="1682">27</cx:pt>
          <cx:pt idx="1683">21</cx:pt>
          <cx:pt idx="1684">20</cx:pt>
          <cx:pt idx="1685">25</cx:pt>
          <cx:pt idx="1686">20</cx:pt>
          <cx:pt idx="1687">20</cx:pt>
          <cx:pt idx="1688">27</cx:pt>
          <cx:pt idx="1689">21</cx:pt>
          <cx:pt idx="1690">18</cx:pt>
          <cx:pt idx="1691">26</cx:pt>
          <cx:pt idx="1692">19</cx:pt>
          <cx:pt idx="1693">28</cx:pt>
          <cx:pt idx="1694">24</cx:pt>
          <cx:pt idx="1695">28</cx:pt>
          <cx:pt idx="1696">23</cx:pt>
          <cx:pt idx="1697">24</cx:pt>
          <cx:pt idx="1698">24</cx:pt>
          <cx:pt idx="1699">21</cx:pt>
          <cx:pt idx="1700">20</cx:pt>
          <cx:pt idx="1701">25</cx:pt>
          <cx:pt idx="1702">24</cx:pt>
          <cx:pt idx="1703">23</cx:pt>
          <cx:pt idx="1704">23</cx:pt>
          <cx:pt idx="1705">18</cx:pt>
          <cx:pt idx="1706">18</cx:pt>
          <cx:pt idx="1707">20</cx:pt>
          <cx:pt idx="1708">20</cx:pt>
          <cx:pt idx="1709">22</cx:pt>
          <cx:pt idx="1710">22</cx:pt>
          <cx:pt idx="1711">28</cx:pt>
          <cx:pt idx="1712">28</cx:pt>
          <cx:pt idx="1713">26</cx:pt>
          <cx:pt idx="1714">26</cx:pt>
          <cx:pt idx="1715">26</cx:pt>
          <cx:pt idx="1716">37</cx:pt>
          <cx:pt idx="1717">37</cx:pt>
          <cx:pt idx="1718">34</cx:pt>
          <cx:pt idx="1719">34</cx:pt>
          <cx:pt idx="1720">34</cx:pt>
          <cx:pt idx="1721">34</cx:pt>
          <cx:pt idx="1722">22</cx:pt>
          <cx:pt idx="1723">22</cx:pt>
          <cx:pt idx="1724">29</cx:pt>
          <cx:pt idx="1725">28</cx:pt>
          <cx:pt idx="1726">29</cx:pt>
          <cx:pt idx="1727">28</cx:pt>
          <cx:pt idx="1728">22</cx:pt>
          <cx:pt idx="1729">22</cx:pt>
          <cx:pt idx="1730">28</cx:pt>
          <cx:pt idx="1731">28</cx:pt>
          <cx:pt idx="1732">10</cx:pt>
          <cx:pt idx="1733">10</cx:pt>
          <cx:pt idx="1734">10</cx:pt>
          <cx:pt idx="1735">10</cx:pt>
          <cx:pt idx="1736">10</cx:pt>
          <cx:pt idx="1737">10</cx:pt>
          <cx:pt idx="1738">9</cx:pt>
          <cx:pt idx="1739">9</cx:pt>
          <cx:pt idx="1740">11</cx:pt>
          <cx:pt idx="1741">21</cx:pt>
          <cx:pt idx="1742">20</cx:pt>
          <cx:pt idx="1743">21</cx:pt>
          <cx:pt idx="1744">20</cx:pt>
          <cx:pt idx="1745">26</cx:pt>
          <cx:pt idx="1746">24</cx:pt>
          <cx:pt idx="1747">26</cx:pt>
          <cx:pt idx="1748">24</cx:pt>
          <cx:pt idx="1749">22</cx:pt>
          <cx:pt idx="1750">22</cx:pt>
          <cx:pt idx="1751">23</cx:pt>
          <cx:pt idx="1752">22</cx:pt>
          <cx:pt idx="1753">26</cx:pt>
          <cx:pt idx="1754">27</cx:pt>
          <cx:pt idx="1755">25</cx:pt>
          <cx:pt idx="1756">25</cx:pt>
          <cx:pt idx="1757">25</cx:pt>
          <cx:pt idx="1758">33</cx:pt>
          <cx:pt idx="1759">33</cx:pt>
          <cx:pt idx="1760">33</cx:pt>
          <cx:pt idx="1761">31</cx:pt>
          <cx:pt idx="1762">31</cx:pt>
          <cx:pt idx="1763">33</cx:pt>
          <cx:pt idx="1764">31</cx:pt>
          <cx:pt idx="1765">22</cx:pt>
          <cx:pt idx="1766">22</cx:pt>
          <cx:pt idx="1767">22</cx:pt>
          <cx:pt idx="1768">22</cx:pt>
          <cx:pt idx="1769">26</cx:pt>
          <cx:pt idx="1770">27</cx:pt>
          <cx:pt idx="1771">24</cx:pt>
          <cx:pt idx="1772">24</cx:pt>
          <cx:pt idx="1773">24</cx:pt>
          <cx:pt idx="1774">30</cx:pt>
          <cx:pt idx="1775">30</cx:pt>
          <cx:pt idx="1776">30</cx:pt>
          <cx:pt idx="1777">22</cx:pt>
          <cx:pt idx="1778">22</cx:pt>
          <cx:pt idx="1779">22</cx:pt>
          <cx:pt idx="1780">22</cx:pt>
          <cx:pt idx="1781">26</cx:pt>
          <cx:pt idx="1782">26</cx:pt>
          <cx:pt idx="1783">11</cx:pt>
          <cx:pt idx="1784">22</cx:pt>
          <cx:pt idx="1785">22</cx:pt>
          <cx:pt idx="1786">22</cx:pt>
          <cx:pt idx="1787">19</cx:pt>
          <cx:pt idx="1788">19</cx:pt>
          <cx:pt idx="1789">15</cx:pt>
          <cx:pt idx="1790">15</cx:pt>
          <cx:pt idx="1791">29</cx:pt>
          <cx:pt idx="1792">29</cx:pt>
          <cx:pt idx="1793">37</cx:pt>
          <cx:pt idx="1794">31</cx:pt>
          <cx:pt idx="1795">31</cx:pt>
          <cx:pt idx="1796">22</cx:pt>
          <cx:pt idx="1797">22</cx:pt>
          <cx:pt idx="1798">22</cx:pt>
          <cx:pt idx="1799">22</cx:pt>
          <cx:pt idx="1800">24</cx:pt>
          <cx:pt idx="1801">24</cx:pt>
          <cx:pt idx="1802">26</cx:pt>
          <cx:pt idx="1803">26</cx:pt>
          <cx:pt idx="1804">22</cx:pt>
          <cx:pt idx="1805">22</cx:pt>
          <cx:pt idx="1806">21</cx:pt>
          <cx:pt idx="1807">21</cx:pt>
          <cx:pt idx="1808">31</cx:pt>
          <cx:pt idx="1809">35</cx:pt>
          <cx:pt idx="1810">30</cx:pt>
          <cx:pt idx="1811">41</cx:pt>
          <cx:pt idx="1812">33</cx:pt>
          <cx:pt idx="1813">41</cx:pt>
          <cx:pt idx="1814">33</cx:pt>
          <cx:pt idx="1815">43</cx:pt>
          <cx:pt idx="1816">31</cx:pt>
          <cx:pt idx="1817">30</cx:pt>
          <cx:pt idx="1818">31</cx:pt>
          <cx:pt idx="1819">31</cx:pt>
          <cx:pt idx="1820">22</cx:pt>
          <cx:pt idx="1821">22</cx:pt>
          <cx:pt idx="1822">21</cx:pt>
          <cx:pt idx="1823">21</cx:pt>
          <cx:pt idx="1824">22</cx:pt>
          <cx:pt idx="1825">22</cx:pt>
          <cx:pt idx="1826">12</cx:pt>
          <cx:pt idx="1827">38</cx:pt>
          <cx:pt idx="1828">38</cx:pt>
          <cx:pt idx="1829">40</cx:pt>
          <cx:pt idx="1830">30</cx:pt>
          <cx:pt idx="1831">29</cx:pt>
          <cx:pt idx="1832">35</cx:pt>
          <cx:pt idx="1833">35</cx:pt>
          <cx:pt idx="1834">34</cx:pt>
          <cx:pt idx="1835">34</cx:pt>
          <cx:pt idx="1836">29</cx:pt>
          <cx:pt idx="1837">28</cx:pt>
          <cx:pt idx="1838">33</cx:pt>
          <cx:pt idx="1839">35</cx:pt>
          <cx:pt idx="1840">24</cx:pt>
          <cx:pt idx="1841">24</cx:pt>
          <cx:pt idx="1842">29</cx:pt>
          <cx:pt idx="1843">30</cx:pt>
          <cx:pt idx="1844">20</cx:pt>
          <cx:pt idx="1845">22</cx:pt>
          <cx:pt idx="1846">19</cx:pt>
          <cx:pt idx="1847">22</cx:pt>
          <cx:pt idx="1848">26</cx:pt>
          <cx:pt idx="1849">32</cx:pt>
          <cx:pt idx="1850">25</cx:pt>
          <cx:pt idx="1851">23</cx:pt>
          <cx:pt idx="1852">24</cx:pt>
          <cx:pt idx="1853">31</cx:pt>
          <cx:pt idx="1854">22</cx:pt>
          <cx:pt idx="1855">24</cx:pt>
          <cx:pt idx="1856">28</cx:pt>
          <cx:pt idx="1857">21</cx:pt>
          <cx:pt idx="1858">26</cx:pt>
          <cx:pt idx="1859">19</cx:pt>
          <cx:pt idx="1860">22</cx:pt>
          <cx:pt idx="1861">22</cx:pt>
          <cx:pt idx="1862">22</cx:pt>
          <cx:pt idx="1863">22</cx:pt>
          <cx:pt idx="1864">24</cx:pt>
          <cx:pt idx="1865">24</cx:pt>
          <cx:pt idx="1866">24</cx:pt>
          <cx:pt idx="1867">24</cx:pt>
          <cx:pt idx="1868">41</cx:pt>
          <cx:pt idx="1869">37</cx:pt>
          <cx:pt idx="1870">38</cx:pt>
          <cx:pt idx="1871">30</cx:pt>
          <cx:pt idx="1872">30</cx:pt>
          <cx:pt idx="1873">26</cx:pt>
          <cx:pt idx="1874">38</cx:pt>
          <cx:pt idx="1875">38</cx:pt>
          <cx:pt idx="1876">29</cx:pt>
          <cx:pt idx="1877">29</cx:pt>
          <cx:pt idx="1878">26</cx:pt>
          <cx:pt idx="1879">31</cx:pt>
          <cx:pt idx="1880">31</cx:pt>
          <cx:pt idx="1881">21</cx:pt>
          <cx:pt idx="1882">20</cx:pt>
          <cx:pt idx="1883">35</cx:pt>
          <cx:pt idx="1884">35</cx:pt>
          <cx:pt idx="1885">22</cx:pt>
          <cx:pt idx="1886">35</cx:pt>
          <cx:pt idx="1887">35</cx:pt>
          <cx:pt idx="1888">22</cx:pt>
          <cx:pt idx="1889">31</cx:pt>
          <cx:pt idx="1890">31</cx:pt>
          <cx:pt idx="1891">21</cx:pt>
          <cx:pt idx="1892">20</cx:pt>
          <cx:pt idx="1893">35</cx:pt>
          <cx:pt idx="1894">35</cx:pt>
          <cx:pt idx="1895">21</cx:pt>
          <cx:pt idx="1896">35</cx:pt>
          <cx:pt idx="1897">35</cx:pt>
          <cx:pt idx="1898">21</cx:pt>
          <cx:pt idx="1899">31</cx:pt>
          <cx:pt idx="1900">24</cx:pt>
          <cx:pt idx="1901">24</cx:pt>
          <cx:pt idx="1902">24</cx:pt>
          <cx:pt idx="1903">24</cx:pt>
          <cx:pt idx="1904">43</cx:pt>
          <cx:pt idx="1905">32</cx:pt>
          <cx:pt idx="1906">32</cx:pt>
          <cx:pt idx="1907">43</cx:pt>
          <cx:pt idx="1908">40</cx:pt>
          <cx:pt idx="1909">31</cx:pt>
          <cx:pt idx="1910">31</cx:pt>
          <cx:pt idx="1911">26</cx:pt>
          <cx:pt idx="1912">30</cx:pt>
          <cx:pt idx="1913">30</cx:pt>
          <cx:pt idx="1914">26</cx:pt>
          <cx:pt idx="1915">23</cx:pt>
          <cx:pt idx="1916">23</cx:pt>
          <cx:pt idx="1917">26</cx:pt>
          <cx:pt idx="1918">26</cx:pt>
          <cx:pt idx="1919">23</cx:pt>
          <cx:pt idx="1920">23</cx:pt>
          <cx:pt idx="1921">26</cx:pt>
          <cx:pt idx="1922">26</cx:pt>
          <cx:pt idx="1923">17</cx:pt>
          <cx:pt idx="1924">17</cx:pt>
          <cx:pt idx="1925">18</cx:pt>
          <cx:pt idx="1926">18</cx:pt>
          <cx:pt idx="1927">26</cx:pt>
          <cx:pt idx="1928">20</cx:pt>
          <cx:pt idx="1929">23</cx:pt>
          <cx:pt idx="1930">22</cx:pt>
          <cx:pt idx="1931">20</cx:pt>
          <cx:pt idx="1932">23</cx:pt>
          <cx:pt idx="1933">22</cx:pt>
          <cx:pt idx="1934">21</cx:pt>
          <cx:pt idx="1935">27</cx:pt>
          <cx:pt idx="1936">26</cx:pt>
          <cx:pt idx="1937">31</cx:pt>
          <cx:pt idx="1938">21</cx:pt>
          <cx:pt idx="1939">27</cx:pt>
          <cx:pt idx="1940">26</cx:pt>
          <cx:pt idx="1941">26</cx:pt>
          <cx:pt idx="1942">20</cx:pt>
          <cx:pt idx="1943">22</cx:pt>
          <cx:pt idx="1944">22</cx:pt>
          <cx:pt idx="1945">20</cx:pt>
          <cx:pt idx="1946">22</cx:pt>
          <cx:pt idx="1947">22</cx:pt>
          <cx:pt idx="1948">21</cx:pt>
          <cx:pt idx="1949">25</cx:pt>
          <cx:pt idx="1950">24</cx:pt>
          <cx:pt idx="1951">31</cx:pt>
          <cx:pt idx="1952">21</cx:pt>
          <cx:pt idx="1953">25</cx:pt>
          <cx:pt idx="1954">24</cx:pt>
          <cx:pt idx="1955">21</cx:pt>
          <cx:pt idx="1956">26</cx:pt>
          <cx:pt idx="1957">21</cx:pt>
          <cx:pt idx="1958">21</cx:pt>
          <cx:pt idx="1959">23</cx:pt>
          <cx:pt idx="1960">21</cx:pt>
          <cx:pt idx="1961">22</cx:pt>
          <cx:pt idx="1962">29</cx:pt>
          <cx:pt idx="1963">22</cx:pt>
          <cx:pt idx="1964">24</cx:pt>
          <cx:pt idx="1965">25</cx:pt>
          <cx:pt idx="1966">17</cx:pt>
          <cx:pt idx="1967">13</cx:pt>
          <cx:pt idx="1968">17</cx:pt>
          <cx:pt idx="1969">20</cx:pt>
          <cx:pt idx="1970">19</cx:pt>
          <cx:pt idx="1971">9</cx:pt>
          <cx:pt idx="1972">9</cx:pt>
          <cx:pt idx="1973">9</cx:pt>
          <cx:pt idx="1974">9</cx:pt>
          <cx:pt idx="1975">10</cx:pt>
          <cx:pt idx="1976">10</cx:pt>
          <cx:pt idx="1977">24</cx:pt>
          <cx:pt idx="1978">27</cx:pt>
          <cx:pt idx="1979">20</cx:pt>
          <cx:pt idx="1980">20</cx:pt>
          <cx:pt idx="1981">19</cx:pt>
          <cx:pt idx="1982">20</cx:pt>
          <cx:pt idx="1983">20</cx:pt>
          <cx:pt idx="1984">23</cx:pt>
          <cx:pt idx="1985">20</cx:pt>
          <cx:pt idx="1986">23</cx:pt>
          <cx:pt idx="1987">21</cx:pt>
          <cx:pt idx="1988">23</cx:pt>
          <cx:pt idx="1989">20</cx:pt>
          <cx:pt idx="1990">26</cx:pt>
          <cx:pt idx="1991">18</cx:pt>
          <cx:pt idx="1992">18</cx:pt>
          <cx:pt idx="1993">24</cx:pt>
          <cx:pt idx="1994">25</cx:pt>
          <cx:pt idx="1995">26</cx:pt>
          <cx:pt idx="1996">26</cx:pt>
          <cx:pt idx="1997">28</cx:pt>
          <cx:pt idx="1998">24</cx:pt>
          <cx:pt idx="1999">20</cx:pt>
          <cx:pt idx="2000">23</cx:pt>
          <cx:pt idx="2001">20</cx:pt>
          <cx:pt idx="2002">20</cx:pt>
          <cx:pt idx="2003">20</cx:pt>
          <cx:pt idx="2004">20</cx:pt>
          <cx:pt idx="2005">19</cx:pt>
          <cx:pt idx="2006">24</cx:pt>
          <cx:pt idx="2007">32</cx:pt>
          <cx:pt idx="2008">29</cx:pt>
          <cx:pt idx="2009">23</cx:pt>
          <cx:pt idx="2010">32</cx:pt>
          <cx:pt idx="2011">23</cx:pt>
          <cx:pt idx="2012">23</cx:pt>
          <cx:pt idx="2013">23</cx:pt>
          <cx:pt idx="2014">20</cx:pt>
          <cx:pt idx="2015">31</cx:pt>
          <cx:pt idx="2016">26</cx:pt>
          <cx:pt idx="2017">21</cx:pt>
          <cx:pt idx="2018">32</cx:pt>
          <cx:pt idx="2019">23</cx:pt>
          <cx:pt idx="2020">23</cx:pt>
          <cx:pt idx="2021">23</cx:pt>
          <cx:pt idx="2022">24</cx:pt>
          <cx:pt idx="2023">23</cx:pt>
          <cx:pt idx="2024">29</cx:pt>
          <cx:pt idx="2025">23</cx:pt>
          <cx:pt idx="2026">24</cx:pt>
          <cx:pt idx="2027">29</cx:pt>
          <cx:pt idx="2028">20</cx:pt>
          <cx:pt idx="2029">20</cx:pt>
          <cx:pt idx="2030">22</cx:pt>
          <cx:pt idx="2031">22</cx:pt>
          <cx:pt idx="2032">26</cx:pt>
          <cx:pt idx="2033">20</cx:pt>
          <cx:pt idx="2034">21</cx:pt>
          <cx:pt idx="2035">26</cx:pt>
          <cx:pt idx="2036">22</cx:pt>
          <cx:pt idx="2037">22</cx:pt>
          <cx:pt idx="2038">21</cx:pt>
          <cx:pt idx="2039">29</cx:pt>
          <cx:pt idx="2040">26</cx:pt>
          <cx:pt idx="2041">24</cx:pt>
          <cx:pt idx="2042">22</cx:pt>
          <cx:pt idx="2043">24</cx:pt>
          <cx:pt idx="2044">21</cx:pt>
          <cx:pt idx="2045">22</cx:pt>
          <cx:pt idx="2046">20</cx:pt>
          <cx:pt idx="2047">26</cx:pt>
          <cx:pt idx="2048">21</cx:pt>
          <cx:pt idx="2049">22</cx:pt>
          <cx:pt idx="2050">20</cx:pt>
          <cx:pt idx="2051">23</cx:pt>
          <cx:pt idx="2052">26</cx:pt>
          <cx:pt idx="2053">29</cx:pt>
          <cx:pt idx="2054">23</cx:pt>
          <cx:pt idx="2055">27</cx:pt>
          <cx:pt idx="2056">27</cx:pt>
          <cx:pt idx="2057">29</cx:pt>
          <cx:pt idx="2058">24</cx:pt>
          <cx:pt idx="2059">32</cx:pt>
          <cx:pt idx="2060">32</cx:pt>
          <cx:pt idx="2061">26</cx:pt>
          <cx:pt idx="2062">29</cx:pt>
          <cx:pt idx="2063">27</cx:pt>
          <cx:pt idx="2064">29</cx:pt>
          <cx:pt idx="2065">32</cx:pt>
          <cx:pt idx="2066">32</cx:pt>
          <cx:pt idx="2067">24</cx:pt>
          <cx:pt idx="2068">29</cx:pt>
          <cx:pt idx="2069">24</cx:pt>
          <cx:pt idx="2070">24</cx:pt>
          <cx:pt idx="2071">22</cx:pt>
          <cx:pt idx="2072">31</cx:pt>
          <cx:pt idx="2073">24</cx:pt>
          <cx:pt idx="2074">22</cx:pt>
          <cx:pt idx="2075">24</cx:pt>
          <cx:pt idx="2076">29</cx:pt>
          <cx:pt idx="2077">24</cx:pt>
          <cx:pt idx="2078">31</cx:pt>
          <cx:pt idx="2079">26</cx:pt>
          <cx:pt idx="2080">24</cx:pt>
          <cx:pt idx="2081">27</cx:pt>
          <cx:pt idx="2082">24</cx:pt>
          <cx:pt idx="2083">22</cx:pt>
          <cx:pt idx="2084">22</cx:pt>
          <cx:pt idx="2085">29</cx:pt>
          <cx:pt idx="2086">30</cx:pt>
          <cx:pt idx="2087">21</cx:pt>
          <cx:pt idx="2088">20</cx:pt>
          <cx:pt idx="2089">26</cx:pt>
          <cx:pt idx="2090">20</cx:pt>
          <cx:pt idx="2091">20</cx:pt>
          <cx:pt idx="2092">26</cx:pt>
          <cx:pt idx="2093">22</cx:pt>
          <cx:pt idx="2094">29</cx:pt>
          <cx:pt idx="2095">22</cx:pt>
          <cx:pt idx="2096">29</cx:pt>
          <cx:pt idx="2097">20</cx:pt>
          <cx:pt idx="2098">21</cx:pt>
          <cx:pt idx="2099">20</cx:pt>
          <cx:pt idx="2100">26</cx:pt>
          <cx:pt idx="2101">20</cx:pt>
          <cx:pt idx="2102">24</cx:pt>
          <cx:pt idx="2103">22</cx:pt>
          <cx:pt idx="2104">22</cx:pt>
          <cx:pt idx="2105">17</cx:pt>
          <cx:pt idx="2106">24</cx:pt>
          <cx:pt idx="2107">20</cx:pt>
          <cx:pt idx="2108">19</cx:pt>
          <cx:pt idx="2109">26</cx:pt>
          <cx:pt idx="2110">23</cx:pt>
          <cx:pt idx="2111">18</cx:pt>
          <cx:pt idx="2112">24</cx:pt>
          <cx:pt idx="2113">20</cx:pt>
          <cx:pt idx="2114">22</cx:pt>
          <cx:pt idx="2115">17</cx:pt>
          <cx:pt idx="2116">24</cx:pt>
          <cx:pt idx="2117">19</cx:pt>
          <cx:pt idx="2118">18</cx:pt>
          <cx:pt idx="2119">26</cx:pt>
          <cx:pt idx="2120">20</cx:pt>
          <cx:pt idx="2121">18</cx:pt>
          <cx:pt idx="2122">15</cx:pt>
          <cx:pt idx="2123">18</cx:pt>
          <cx:pt idx="2124">17</cx:pt>
          <cx:pt idx="2125">20</cx:pt>
          <cx:pt idx="2126">18</cx:pt>
          <cx:pt idx="2127">22</cx:pt>
          <cx:pt idx="2128">17</cx:pt>
          <cx:pt idx="2129">19</cx:pt>
          <cx:pt idx="2130">17</cx:pt>
          <cx:pt idx="2131">18</cx:pt>
          <cx:pt idx="2132">22</cx:pt>
          <cx:pt idx="2133">19</cx:pt>
          <cx:pt idx="2134">17</cx:pt>
          <cx:pt idx="2135">20</cx:pt>
          <cx:pt idx="2136">17</cx:pt>
          <cx:pt idx="2137">22</cx:pt>
          <cx:pt idx="2138">20</cx:pt>
          <cx:pt idx="2139">15</cx:pt>
          <cx:pt idx="2140">20</cx:pt>
          <cx:pt idx="2141">17</cx:pt>
          <cx:pt idx="2142">17</cx:pt>
          <cx:pt idx="2143">22</cx:pt>
          <cx:pt idx="2144">17</cx:pt>
          <cx:pt idx="2145">14</cx:pt>
          <cx:pt idx="2146">18</cx:pt>
          <cx:pt idx="2147">24</cx:pt>
          <cx:pt idx="2148">20</cx:pt>
          <cx:pt idx="2149">24</cx:pt>
          <cx:pt idx="2150">20</cx:pt>
          <cx:pt idx="2151">20</cx:pt>
          <cx:pt idx="2152">24</cx:pt>
          <cx:pt idx="2153">30</cx:pt>
          <cx:pt idx="2154">25</cx:pt>
          <cx:pt idx="2155">22</cx:pt>
          <cx:pt idx="2156">19</cx:pt>
          <cx:pt idx="2157">20</cx:pt>
          <cx:pt idx="2158">26</cx:pt>
          <cx:pt idx="2159">26</cx:pt>
          <cx:pt idx="2160">22</cx:pt>
          <cx:pt idx="2161">27</cx:pt>
          <cx:pt idx="2162">22</cx:pt>
          <cx:pt idx="2163">29</cx:pt>
          <cx:pt idx="2164">22</cx:pt>
          <cx:pt idx="2165">32</cx:pt>
          <cx:pt idx="2166">22</cx:pt>
          <cx:pt idx="2167">29</cx:pt>
          <cx:pt idx="2168">30</cx:pt>
          <cx:pt idx="2169">26</cx:pt>
          <cx:pt idx="2170">24</cx:pt>
          <cx:pt idx="2171">27</cx:pt>
          <cx:pt idx="2172">24</cx:pt>
          <cx:pt idx="2173">29</cx:pt>
          <cx:pt idx="2174">22</cx:pt>
          <cx:pt idx="2175">32</cx:pt>
          <cx:pt idx="2176">22</cx:pt>
          <cx:pt idx="2177">29</cx:pt>
          <cx:pt idx="2178">30</cx:pt>
          <cx:pt idx="2179">26</cx:pt>
          <cx:pt idx="2180">23</cx:pt>
          <cx:pt idx="2181">27</cx:pt>
          <cx:pt idx="2182">24</cx:pt>
          <cx:pt idx="2183">29</cx:pt>
          <cx:pt idx="2184">22</cx:pt>
          <cx:pt idx="2185">32</cx:pt>
          <cx:pt idx="2186">22</cx:pt>
          <cx:pt idx="2187">29</cx:pt>
          <cx:pt idx="2188">30</cx:pt>
          <cx:pt idx="2189">24</cx:pt>
          <cx:pt idx="2190">31</cx:pt>
          <cx:pt idx="2191">29</cx:pt>
          <cx:pt idx="2192">24</cx:pt>
          <cx:pt idx="2193">24</cx:pt>
          <cx:pt idx="2194">32</cx:pt>
          <cx:pt idx="2195">24</cx:pt>
          <cx:pt idx="2196">26</cx:pt>
          <cx:pt idx="2197">29</cx:pt>
          <cx:pt idx="2198">23</cx:pt>
          <cx:pt idx="2199">31</cx:pt>
          <cx:pt idx="2200">29</cx:pt>
          <cx:pt idx="2201">22</cx:pt>
          <cx:pt idx="2202">23</cx:pt>
          <cx:pt idx="2203">32</cx:pt>
          <cx:pt idx="2204">23</cx:pt>
          <cx:pt idx="2205">24</cx:pt>
          <cx:pt idx="2206">29</cx:pt>
          <cx:pt idx="2207">28</cx:pt>
          <cx:pt idx="2208">30</cx:pt>
          <cx:pt idx="2209">29</cx:pt>
          <cx:pt idx="2210">31</cx:pt>
          <cx:pt idx="2211">31</cx:pt>
          <cx:pt idx="2212">33</cx:pt>
          <cx:pt idx="2213">41</cx:pt>
          <cx:pt idx="2214">24</cx:pt>
          <cx:pt idx="2215">29</cx:pt>
          <cx:pt idx="2216">24</cx:pt>
          <cx:pt idx="2217">24</cx:pt>
          <cx:pt idx="2218">22</cx:pt>
          <cx:pt idx="2219">31</cx:pt>
          <cx:pt idx="2220">24</cx:pt>
          <cx:pt idx="2221">22</cx:pt>
          <cx:pt idx="2222">21</cx:pt>
          <cx:pt idx="2223">20</cx:pt>
          <cx:pt idx="2224">19</cx:pt>
          <cx:pt idx="2225">20</cx:pt>
          <cx:pt idx="2226">17</cx:pt>
          <cx:pt idx="2227">22</cx:pt>
          <cx:pt idx="2228">20</cx:pt>
          <cx:pt idx="2229">21</cx:pt>
          <cx:pt idx="2230">20</cx:pt>
          <cx:pt idx="2231">16</cx:pt>
          <cx:pt idx="2232">12</cx:pt>
          <cx:pt idx="2233">16</cx:pt>
          <cx:pt idx="2234">15</cx:pt>
          <cx:pt idx="2235">22</cx:pt>
          <cx:pt idx="2236">17</cx:pt>
          <cx:pt idx="2237">16</cx:pt>
          <cx:pt idx="2238">16</cx:pt>
          <cx:pt idx="2239">22</cx:pt>
          <cx:pt idx="2240">16</cx:pt>
          <cx:pt idx="2241">17</cx:pt>
          <cx:pt idx="2242">19</cx:pt>
          <cx:pt idx="2243">17</cx:pt>
          <cx:pt idx="2244">15</cx:pt>
          <cx:pt idx="2245">17</cx:pt>
          <cx:pt idx="2246">17</cx:pt>
          <cx:pt idx="2247">19</cx:pt>
          <cx:pt idx="2248">18</cx:pt>
          <cx:pt idx="2249">22</cx:pt>
          <cx:pt idx="2250">16</cx:pt>
          <cx:pt idx="2251">19</cx:pt>
          <cx:pt idx="2252">16</cx:pt>
          <cx:pt idx="2253">17</cx:pt>
          <cx:pt idx="2254">20</cx:pt>
          <cx:pt idx="2255">17</cx:pt>
          <cx:pt idx="2256">22</cx:pt>
          <cx:pt idx="2257">13</cx:pt>
          <cx:pt idx="2258">12</cx:pt>
          <cx:pt idx="2259">17</cx:pt>
          <cx:pt idx="2260">17</cx:pt>
          <cx:pt idx="2261">22</cx:pt>
          <cx:pt idx="2262">22</cx:pt>
          <cx:pt idx="2263">26</cx:pt>
          <cx:pt idx="2264">23</cx:pt>
          <cx:pt idx="2265">22</cx:pt>
          <cx:pt idx="2266">24</cx:pt>
          <cx:pt idx="2267">22</cx:pt>
          <cx:pt idx="2268">17</cx:pt>
          <cx:pt idx="2269">27</cx:pt>
          <cx:pt idx="2270">15</cx:pt>
          <cx:pt idx="2271">20</cx:pt>
          <cx:pt idx="2272">15</cx:pt>
          <cx:pt idx="2273">20</cx:pt>
          <cx:pt idx="2274">16</cx:pt>
          <cx:pt idx="2275">17</cx:pt>
          <cx:pt idx="2276">15</cx:pt>
          <cx:pt idx="2277">18</cx:pt>
          <cx:pt idx="2278">15</cx:pt>
          <cx:pt idx="2279">20</cx:pt>
          <cx:pt idx="2280">14</cx:pt>
          <cx:pt idx="2281">17</cx:pt>
          <cx:pt idx="2282">16</cx:pt>
          <cx:pt idx="2283">15</cx:pt>
          <cx:pt idx="2284">16</cx:pt>
          <cx:pt idx="2285">19</cx:pt>
          <cx:pt idx="2286">18</cx:pt>
          <cx:pt idx="2287">15</cx:pt>
          <cx:pt idx="2288">20</cx:pt>
          <cx:pt idx="2289">14</cx:pt>
          <cx:pt idx="2290">17</cx:pt>
          <cx:pt idx="2291">20</cx:pt>
          <cx:pt idx="2292">21</cx:pt>
          <cx:pt idx="2293">20</cx:pt>
          <cx:pt idx="2294">24</cx:pt>
          <cx:pt idx="2295">22</cx:pt>
          <cx:pt idx="2296">24</cx:pt>
          <cx:pt idx="2297">22</cx:pt>
          <cx:pt idx="2298">29</cx:pt>
          <cx:pt idx="2299">34</cx:pt>
          <cx:pt idx="2300">24</cx:pt>
          <cx:pt idx="2301">23</cx:pt>
          <cx:pt idx="2302">23</cx:pt>
          <cx:pt idx="2303">24</cx:pt>
          <cx:pt idx="2304">23</cx:pt>
          <cx:pt idx="2305">22</cx:pt>
          <cx:pt idx="2306">23</cx:pt>
          <cx:pt idx="2307">26</cx:pt>
          <cx:pt idx="2308">22</cx:pt>
          <cx:pt idx="2309">23</cx:pt>
          <cx:pt idx="2310">14</cx:pt>
          <cx:pt idx="2311">14</cx:pt>
          <cx:pt idx="2312">17</cx:pt>
          <cx:pt idx="2313">15</cx:pt>
          <cx:pt idx="2314">23</cx:pt>
          <cx:pt idx="2315">25</cx:pt>
          <cx:pt idx="2316">22</cx:pt>
          <cx:pt idx="2317">30</cx:pt>
          <cx:pt idx="2318">23</cx:pt>
          <cx:pt idx="2319">27</cx:pt>
          <cx:pt idx="2320">31</cx:pt>
          <cx:pt idx="2321">24</cx:pt>
          <cx:pt idx="2322">23</cx:pt>
          <cx:pt idx="2323">30</cx:pt>
          <cx:pt idx="2324">23</cx:pt>
          <cx:pt idx="2325">33</cx:pt>
          <cx:pt idx="2326">26</cx:pt>
          <cx:pt idx="2327">23</cx:pt>
          <cx:pt idx="2328">32</cx:pt>
          <cx:pt idx="2329">39</cx:pt>
          <cx:pt idx="2330">39</cx:pt>
          <cx:pt idx="2331">47</cx:pt>
          <cx:pt idx="2332">16</cx:pt>
          <cx:pt idx="2333">16</cx:pt>
          <cx:pt idx="2334">22</cx:pt>
          <cx:pt idx="2335">15</cx:pt>
          <cx:pt idx="2336">22</cx:pt>
          <cx:pt idx="2337">15</cx:pt>
          <cx:pt idx="2338">20</cx:pt>
          <cx:pt idx="2339">14</cx:pt>
          <cx:pt idx="2340">19</cx:pt>
          <cx:pt idx="2341">13</cx:pt>
          <cx:pt idx="2342">21</cx:pt>
          <cx:pt idx="2343">22</cx:pt>
          <cx:pt idx="2344">20</cx:pt>
          <cx:pt idx="2345">23</cx:pt>
          <cx:pt idx="2346">22</cx:pt>
          <cx:pt idx="2347">20</cx:pt>
          <cx:pt idx="2348">24</cx:pt>
          <cx:pt idx="2349">21</cx:pt>
          <cx:pt idx="2350">21</cx:pt>
          <cx:pt idx="2351">21</cx:pt>
          <cx:pt idx="2352">21</cx:pt>
          <cx:pt idx="2353">22</cx:pt>
          <cx:pt idx="2354">20</cx:pt>
          <cx:pt idx="2355">23</cx:pt>
          <cx:pt idx="2356">22</cx:pt>
          <cx:pt idx="2357">22</cx:pt>
          <cx:pt idx="2358">24</cx:pt>
          <cx:pt idx="2359">22</cx:pt>
          <cx:pt idx="2360">21</cx:pt>
          <cx:pt idx="2361">23</cx:pt>
          <cx:pt idx="2362">22</cx:pt>
          <cx:pt idx="2363">24</cx:pt>
          <cx:pt idx="2364">22</cx:pt>
          <cx:pt idx="2365">30</cx:pt>
          <cx:pt idx="2366">30</cx:pt>
          <cx:pt idx="2367">30</cx:pt>
          <cx:pt idx="2368">26</cx:pt>
          <cx:pt idx="2369">24</cx:pt>
          <cx:pt idx="2370">22</cx:pt>
          <cx:pt idx="2371">21</cx:pt>
          <cx:pt idx="2372">24</cx:pt>
          <cx:pt idx="2373">22</cx:pt>
          <cx:pt idx="2374">21</cx:pt>
          <cx:pt idx="2375">22</cx:pt>
          <cx:pt idx="2376">23</cx:pt>
          <cx:pt idx="2377">21</cx:pt>
          <cx:pt idx="2378">22</cx:pt>
          <cx:pt idx="2379">24</cx:pt>
          <cx:pt idx="2380">21</cx:pt>
          <cx:pt idx="2381">22</cx:pt>
          <cx:pt idx="2382">23</cx:pt>
          <cx:pt idx="2383">22</cx:pt>
          <cx:pt idx="2384">24</cx:pt>
          <cx:pt idx="2385">30</cx:pt>
          <cx:pt idx="2386">30</cx:pt>
          <cx:pt idx="2387">30</cx:pt>
          <cx:pt idx="2388">26</cx:pt>
          <cx:pt idx="2389">22</cx:pt>
          <cx:pt idx="2390">21</cx:pt>
          <cx:pt idx="2391">22</cx:pt>
          <cx:pt idx="2392">21</cx:pt>
          <cx:pt idx="2393">19</cx:pt>
          <cx:pt idx="2394">20</cx:pt>
          <cx:pt idx="2395">22</cx:pt>
          <cx:pt idx="2396">21</cx:pt>
          <cx:pt idx="2397">22</cx:pt>
          <cx:pt idx="2398">21</cx:pt>
          <cx:pt idx="2399">22</cx:pt>
          <cx:pt idx="2400">23</cx:pt>
          <cx:pt idx="2401">21</cx:pt>
          <cx:pt idx="2402">22</cx:pt>
          <cx:pt idx="2403">24</cx:pt>
          <cx:pt idx="2404">21</cx:pt>
          <cx:pt idx="2405">22</cx:pt>
          <cx:pt idx="2406">24</cx:pt>
          <cx:pt idx="2407">21</cx:pt>
          <cx:pt idx="2408">23</cx:pt>
          <cx:pt idx="2409">22</cx:pt>
          <cx:pt idx="2410">21</cx:pt>
          <cx:pt idx="2411">12</cx:pt>
          <cx:pt idx="2412">13</cx:pt>
          <cx:pt idx="2413">15</cx:pt>
          <cx:pt idx="2414">12</cx:pt>
          <cx:pt idx="2415">14</cx:pt>
          <cx:pt idx="2416">23</cx:pt>
          <cx:pt idx="2417">24</cx:pt>
          <cx:pt idx="2418">21</cx:pt>
          <cx:pt idx="2419">26</cx:pt>
          <cx:pt idx="2420">24</cx:pt>
          <cx:pt idx="2421">22</cx:pt>
          <cx:pt idx="2422">28</cx:pt>
          <cx:pt idx="2423">30</cx:pt>
          <cx:pt idx="2424">31</cx:pt>
          <cx:pt idx="2425">31</cx:pt>
          <cx:pt idx="2426">30</cx:pt>
          <cx:pt idx="2427">22</cx:pt>
          <cx:pt idx="2428">23</cx:pt>
          <cx:pt idx="2429">21</cx:pt>
          <cx:pt idx="2430">24</cx:pt>
          <cx:pt idx="2431">24</cx:pt>
          <cx:pt idx="2432">21</cx:pt>
          <cx:pt idx="2433">28</cx:pt>
          <cx:pt idx="2434">30</cx:pt>
          <cx:pt idx="2435">31</cx:pt>
          <cx:pt idx="2436">31</cx:pt>
          <cx:pt idx="2437">30</cx:pt>
          <cx:pt idx="2438">12</cx:pt>
          <cx:pt idx="2439">13</cx:pt>
          <cx:pt idx="2440">12</cx:pt>
          <cx:pt idx="2441">12</cx:pt>
          <cx:pt idx="2442">14</cx:pt>
          <cx:pt idx="2443">14</cx:pt>
          <cx:pt idx="2444">17</cx:pt>
          <cx:pt idx="2445">13</cx:pt>
          <cx:pt idx="2446">13</cx:pt>
          <cx:pt idx="2447">15</cx:pt>
          <cx:pt idx="2448">12</cx:pt>
          <cx:pt idx="2449">17</cx:pt>
          <cx:pt idx="2450">18</cx:pt>
          <cx:pt idx="2451">17</cx:pt>
          <cx:pt idx="2452">17</cx:pt>
          <cx:pt idx="2453">12</cx:pt>
          <cx:pt idx="2454">15</cx:pt>
          <cx:pt idx="2455">11</cx:pt>
          <cx:pt idx="2456">14</cx:pt>
          <cx:pt idx="2457">14</cx:pt>
          <cx:pt idx="2458">17</cx:pt>
          <cx:pt idx="2459">13</cx:pt>
          <cx:pt idx="2460">17</cx:pt>
          <cx:pt idx="2461">17</cx:pt>
          <cx:pt idx="2462">17</cx:pt>
          <cx:pt idx="2463">14</cx:pt>
          <cx:pt idx="2464">13</cx:pt>
          <cx:pt idx="2465">12</cx:pt>
          <cx:pt idx="2466">11</cx:pt>
          <cx:pt idx="2467">11</cx:pt>
          <cx:pt idx="2468">11</cx:pt>
          <cx:pt idx="2469">10</cx:pt>
          <cx:pt idx="2470">19</cx:pt>
          <cx:pt idx="2471">20</cx:pt>
          <cx:pt idx="2472">20</cx:pt>
          <cx:pt idx="2473">20</cx:pt>
          <cx:pt idx="2474">19</cx:pt>
          <cx:pt idx="2475">26</cx:pt>
          <cx:pt idx="2476">26</cx:pt>
          <cx:pt idx="2477">25</cx:pt>
          <cx:pt idx="2478">25</cx:pt>
          <cx:pt idx="2479">25</cx:pt>
          <cx:pt idx="2480">23</cx:pt>
          <cx:pt idx="2481">26</cx:pt>
          <cx:pt idx="2482">36</cx:pt>
          <cx:pt idx="2483">33</cx:pt>
          <cx:pt idx="2484">27</cx:pt>
          <cx:pt idx="2485">26</cx:pt>
          <cx:pt idx="2486">31</cx:pt>
          <cx:pt idx="2487">27</cx:pt>
          <cx:pt idx="2488">33</cx:pt>
          <cx:pt idx="2489">29</cx:pt>
          <cx:pt idx="2490">24</cx:pt>
          <cx:pt idx="2491">24</cx:pt>
          <cx:pt idx="2492">29</cx:pt>
          <cx:pt idx="2493">37</cx:pt>
          <cx:pt idx="2494">36</cx:pt>
          <cx:pt idx="2495">35</cx:pt>
          <cx:pt idx="2496">28</cx:pt>
          <cx:pt idx="2497">28</cx:pt>
          <cx:pt idx="2498">23</cx:pt>
          <cx:pt idx="2499">23</cx:pt>
          <cx:pt idx="2500">28</cx:pt>
          <cx:pt idx="2501">28</cx:pt>
          <cx:pt idx="2502">23</cx:pt>
          <cx:pt idx="2503">23</cx:pt>
          <cx:pt idx="2504">22</cx:pt>
          <cx:pt idx="2505">22</cx:pt>
          <cx:pt idx="2506">22</cx:pt>
          <cx:pt idx="2507">22</cx:pt>
          <cx:pt idx="2508">22</cx:pt>
          <cx:pt idx="2509">22</cx:pt>
          <cx:pt idx="2510">15</cx:pt>
          <cx:pt idx="2511">17</cx:pt>
          <cx:pt idx="2512">13</cx:pt>
          <cx:pt idx="2513">14</cx:pt>
          <cx:pt idx="2514">15</cx:pt>
          <cx:pt idx="2515">12</cx:pt>
          <cx:pt idx="2516">18</cx:pt>
          <cx:pt idx="2517">20</cx:pt>
          <cx:pt idx="2518">19</cx:pt>
          <cx:pt idx="2519">18</cx:pt>
          <cx:pt idx="2520">17</cx:pt>
          <cx:pt idx="2521">17</cx:pt>
          <cx:pt idx="2522">13</cx:pt>
          <cx:pt idx="2523">14</cx:pt>
          <cx:pt idx="2524">12</cx:pt>
          <cx:pt idx="2525">11</cx:pt>
          <cx:pt idx="2526">14</cx:pt>
          <cx:pt idx="2527">17</cx:pt>
          <cx:pt idx="2528">13</cx:pt>
          <cx:pt idx="2529">12</cx:pt>
          <cx:pt idx="2530">12</cx:pt>
          <cx:pt idx="2531">14</cx:pt>
          <cx:pt idx="2532">13</cx:pt>
          <cx:pt idx="2533">13</cx:pt>
          <cx:pt idx="2534">12</cx:pt>
          <cx:pt idx="2535">22</cx:pt>
          <cx:pt idx="2536">24</cx:pt>
          <cx:pt idx="2537">23</cx:pt>
          <cx:pt idx="2538">22</cx:pt>
          <cx:pt idx="2539">31</cx:pt>
          <cx:pt idx="2540">26</cx:pt>
          <cx:pt idx="2541">31</cx:pt>
          <cx:pt idx="2542">19</cx:pt>
          <cx:pt idx="2543">20</cx:pt>
          <cx:pt idx="2544">14</cx:pt>
          <cx:pt idx="2545">22</cx:pt>
          <cx:pt idx="2546">23</cx:pt>
          <cx:pt idx="2547">22</cx:pt>
          <cx:pt idx="2548">24</cx:pt>
          <cx:pt idx="2549">30</cx:pt>
          <cx:pt idx="2550">30</cx:pt>
          <cx:pt idx="2551">31</cx:pt>
          <cx:pt idx="2552">26</cx:pt>
          <cx:pt idx="2553">24</cx:pt>
          <cx:pt idx="2554">26</cx:pt>
          <cx:pt idx="2555">36</cx:pt>
          <cx:pt idx="2556">36</cx:pt>
          <cx:pt idx="2557">36</cx:pt>
          <cx:pt idx="2558">30</cx:pt>
          <cx:pt idx="2559">31</cx:pt>
          <cx:pt idx="2560">27</cx:pt>
          <cx:pt idx="2561">33</cx:pt>
          <cx:pt idx="2562">33</cx:pt>
          <cx:pt idx="2563">27</cx:pt>
          <cx:pt idx="2564">26</cx:pt>
          <cx:pt idx="2565">18</cx:pt>
          <cx:pt idx="2566">17</cx:pt>
          <cx:pt idx="2567">24</cx:pt>
          <cx:pt idx="2568">28</cx:pt>
          <cx:pt idx="2569">20</cx:pt>
          <cx:pt idx="2570">22</cx:pt>
          <cx:pt idx="2571">20</cx:pt>
          <cx:pt idx="2572">22</cx:pt>
          <cx:pt idx="2573">23</cx:pt>
          <cx:pt idx="2574">24</cx:pt>
          <cx:pt idx="2575">24</cx:pt>
          <cx:pt idx="2576">24</cx:pt>
          <cx:pt idx="2577">13</cx:pt>
          <cx:pt idx="2578">13</cx:pt>
          <cx:pt idx="2579">12</cx:pt>
          <cx:pt idx="2580">15</cx:pt>
          <cx:pt idx="2581">13</cx:pt>
          <cx:pt idx="2582">14</cx:pt>
          <cx:pt idx="2583">12</cx:pt>
          <cx:pt idx="2584">13</cx:pt>
          <cx:pt idx="2585">13</cx:pt>
          <cx:pt idx="2586">12</cx:pt>
          <cx:pt idx="2587">12</cx:pt>
          <cx:pt idx="2588">12</cx:pt>
          <cx:pt idx="2589">21</cx:pt>
          <cx:pt idx="2590">15</cx:pt>
          <cx:pt idx="2591">15</cx:pt>
          <cx:pt idx="2592">14</cx:pt>
          <cx:pt idx="2593">13</cx:pt>
          <cx:pt idx="2594">12</cx:pt>
          <cx:pt idx="2595">13</cx:pt>
          <cx:pt idx="2596">16</cx:pt>
          <cx:pt idx="2597">15</cx:pt>
          <cx:pt idx="2598">20</cx:pt>
          <cx:pt idx="2599">17</cx:pt>
          <cx:pt idx="2600">13</cx:pt>
          <cx:pt idx="2601">16</cx:pt>
          <cx:pt idx="2602">14</cx:pt>
          <cx:pt idx="2603">20</cx:pt>
          <cx:pt idx="2604">19</cx:pt>
          <cx:pt idx="2605">27</cx:pt>
          <cx:pt idx="2606">20</cx:pt>
          <cx:pt idx="2607">19</cx:pt>
          <cx:pt idx="2608">15</cx:pt>
          <cx:pt idx="2609">12</cx:pt>
          <cx:pt idx="2610">10</cx:pt>
          <cx:pt idx="2611">17</cx:pt>
          <cx:pt idx="2612">14</cx:pt>
          <cx:pt idx="2613">16</cx:pt>
          <cx:pt idx="2614">17</cx:pt>
          <cx:pt idx="2615">16</cx:pt>
          <cx:pt idx="2616">15</cx:pt>
          <cx:pt idx="2617">10</cx:pt>
          <cx:pt idx="2618">15</cx:pt>
          <cx:pt idx="2619">12</cx:pt>
          <cx:pt idx="2620">18</cx:pt>
          <cx:pt idx="2621">14</cx:pt>
          <cx:pt idx="2622">19</cx:pt>
          <cx:pt idx="2623">15</cx:pt>
          <cx:pt idx="2624">17</cx:pt>
          <cx:pt idx="2625">17</cx:pt>
          <cx:pt idx="2626">20</cx:pt>
          <cx:pt idx="2627">20</cx:pt>
          <cx:pt idx="2628">10</cx:pt>
          <cx:pt idx="2629">15</cx:pt>
          <cx:pt idx="2630">12</cx:pt>
          <cx:pt idx="2631">15</cx:pt>
          <cx:pt idx="2632">15</cx:pt>
          <cx:pt idx="2633">14</cx:pt>
          <cx:pt idx="2634">28</cx:pt>
          <cx:pt idx="2635">27</cx:pt>
          <cx:pt idx="2636">29</cx:pt>
          <cx:pt idx="2637">32</cx:pt>
          <cx:pt idx="2638">33</cx:pt>
          <cx:pt idx="2639">33</cx:pt>
          <cx:pt idx="2640">39</cx:pt>
          <cx:pt idx="2641">39</cx:pt>
          <cx:pt idx="2642">31</cx:pt>
          <cx:pt idx="2643">34</cx:pt>
          <cx:pt idx="2644">32</cx:pt>
          <cx:pt idx="2645">30</cx:pt>
          <cx:pt idx="2646">31</cx:pt>
          <cx:pt idx="2647">33</cx:pt>
          <cx:pt idx="2648">39</cx:pt>
          <cx:pt idx="2649">46</cx:pt>
          <cx:pt idx="2650">28</cx:pt>
          <cx:pt idx="2651">26</cx:pt>
          <cx:pt idx="2652">29</cx:pt>
          <cx:pt idx="2653">33</cx:pt>
          <cx:pt idx="2654">32</cx:pt>
          <cx:pt idx="2655">39</cx:pt>
          <cx:pt idx="2656">31</cx:pt>
          <cx:pt idx="2657">34</cx:pt>
          <cx:pt idx="2658">39</cx:pt>
          <cx:pt idx="2659">32</cx:pt>
          <cx:pt idx="2660">30</cx:pt>
          <cx:pt idx="2661">33</cx:pt>
          <cx:pt idx="2662">39</cx:pt>
          <cx:pt idx="2663">28</cx:pt>
          <cx:pt idx="2664">32</cx:pt>
          <cx:pt idx="2665">31</cx:pt>
          <cx:pt idx="2666">11</cx:pt>
          <cx:pt idx="2667">15</cx:pt>
          <cx:pt idx="2668">13</cx:pt>
          <cx:pt idx="2669">15</cx:pt>
          <cx:pt idx="2670">13</cx:pt>
          <cx:pt idx="2671">18</cx:pt>
          <cx:pt idx="2672">20</cx:pt>
          <cx:pt idx="2673">15</cx:pt>
          <cx:pt idx="2674">17</cx:pt>
          <cx:pt idx="2675">17</cx:pt>
          <cx:pt idx="2676">17</cx:pt>
          <cx:pt idx="2677">20</cx:pt>
          <cx:pt idx="2678">17</cx:pt>
          <cx:pt idx="2679">17</cx:pt>
          <cx:pt idx="2680">22</cx:pt>
          <cx:pt idx="2681">18</cx:pt>
          <cx:pt idx="2682">13</cx:pt>
          <cx:pt idx="2683">10</cx:pt>
          <cx:pt idx="2684">13</cx:pt>
          <cx:pt idx="2685">12</cx:pt>
          <cx:pt idx="2686">15</cx:pt>
          <cx:pt idx="2687">16</cx:pt>
          <cx:pt idx="2688">17</cx:pt>
          <cx:pt idx="2689">14</cx:pt>
          <cx:pt idx="2690">18</cx:pt>
          <cx:pt idx="2691">17</cx:pt>
          <cx:pt idx="2692">16</cx:pt>
          <cx:pt idx="2693">13</cx:pt>
          <cx:pt idx="2694">14</cx:pt>
          <cx:pt idx="2695">12</cx:pt>
          <cx:pt idx="2696">15</cx:pt>
          <cx:pt idx="2697">11</cx:pt>
          <cx:pt idx="2698">15</cx:pt>
          <cx:pt idx="2699">12</cx:pt>
          <cx:pt idx="2700">14</cx:pt>
          <cx:pt idx="2701">17</cx:pt>
          <cx:pt idx="2702">15</cx:pt>
          <cx:pt idx="2703">17</cx:pt>
          <cx:pt idx="2704">17</cx:pt>
          <cx:pt idx="2705">17</cx:pt>
          <cx:pt idx="2706">12</cx:pt>
          <cx:pt idx="2707">17</cx:pt>
          <cx:pt idx="2708">12</cx:pt>
          <cx:pt idx="2709">17</cx:pt>
          <cx:pt idx="2710">14</cx:pt>
          <cx:pt idx="2711">13</cx:pt>
          <cx:pt idx="2712">13</cx:pt>
          <cx:pt idx="2713">12</cx:pt>
          <cx:pt idx="2714">15</cx:pt>
          <cx:pt idx="2715">16</cx:pt>
          <cx:pt idx="2716">14</cx:pt>
          <cx:pt idx="2717">17</cx:pt>
          <cx:pt idx="2718">13</cx:pt>
          <cx:pt idx="2719">11</cx:pt>
          <cx:pt idx="2720">28</cx:pt>
          <cx:pt idx="2721">29</cx:pt>
          <cx:pt idx="2722">35</cx:pt>
          <cx:pt idx="2723">22</cx:pt>
          <cx:pt idx="2724">20</cx:pt>
          <cx:pt idx="2725">23</cx:pt>
          <cx:pt idx="2726">20</cx:pt>
          <cx:pt idx="2727">22</cx:pt>
          <cx:pt idx="2728">22</cx:pt>
          <cx:pt idx="2729">17</cx:pt>
          <cx:pt idx="2730">22</cx:pt>
          <cx:pt idx="2731">20</cx:pt>
          <cx:pt idx="2732">20</cx:pt>
          <cx:pt idx="2733">22</cx:pt>
          <cx:pt idx="2734">21</cx:pt>
          <cx:pt idx="2735">23</cx:pt>
          <cx:pt idx="2736">20</cx:pt>
          <cx:pt idx="2737">22</cx:pt>
          <cx:pt idx="2738">26</cx:pt>
          <cx:pt idx="2739">27</cx:pt>
          <cx:pt idx="2740">24</cx:pt>
          <cx:pt idx="2741">24</cx:pt>
          <cx:pt idx="2742">22</cx:pt>
          <cx:pt idx="2743">23</cx:pt>
          <cx:pt idx="2744">20</cx:pt>
          <cx:pt idx="2745">22</cx:pt>
          <cx:pt idx="2746">22</cx:pt>
          <cx:pt idx="2747">26</cx:pt>
          <cx:pt idx="2748">22</cx:pt>
          <cx:pt idx="2749">25</cx:pt>
          <cx:pt idx="2750">30</cx:pt>
          <cx:pt idx="2751">27</cx:pt>
          <cx:pt idx="2752">20</cx:pt>
          <cx:pt idx="2753">20</cx:pt>
          <cx:pt idx="2754">25</cx:pt>
          <cx:pt idx="2755">20</cx:pt>
          <cx:pt idx="2756">26</cx:pt>
          <cx:pt idx="2757">27</cx:pt>
          <cx:pt idx="2758">21</cx:pt>
          <cx:pt idx="2759">17</cx:pt>
          <cx:pt idx="2760">17</cx:pt>
          <cx:pt idx="2761">22</cx:pt>
          <cx:pt idx="2762">17</cx:pt>
          <cx:pt idx="2763">22</cx:pt>
          <cx:pt idx="2764">27</cx:pt>
          <cx:pt idx="2765">26</cx:pt>
          <cx:pt idx="2766">30</cx:pt>
          <cx:pt idx="2767">28</cx:pt>
          <cx:pt idx="2768">39</cx:pt>
          <cx:pt idx="2769">29</cx:pt>
          <cx:pt idx="2770">31</cx:pt>
          <cx:pt idx="2771">20</cx:pt>
          <cx:pt idx="2772">20</cx:pt>
          <cx:pt idx="2773">20</cx:pt>
          <cx:pt idx="2774">23</cx:pt>
          <cx:pt idx="2775">23</cx:pt>
          <cx:pt idx="2776">22</cx:pt>
          <cx:pt idx="2777">24</cx:pt>
          <cx:pt idx="2778">24</cx:pt>
          <cx:pt idx="2779">18</cx:pt>
          <cx:pt idx="2780">15</cx:pt>
          <cx:pt idx="2781">18</cx:pt>
          <cx:pt idx="2782">17</cx:pt>
          <cx:pt idx="2783">20</cx:pt>
          <cx:pt idx="2784">18</cx:pt>
          <cx:pt idx="2785">22</cx:pt>
          <cx:pt idx="2786">17</cx:pt>
          <cx:pt idx="2787">19</cx:pt>
          <cx:pt idx="2788">17</cx:pt>
          <cx:pt idx="2789">18</cx:pt>
          <cx:pt idx="2790">22</cx:pt>
          <cx:pt idx="2791">19</cx:pt>
          <cx:pt idx="2792">17</cx:pt>
          <cx:pt idx="2793">20</cx:pt>
          <cx:pt idx="2794">17</cx:pt>
          <cx:pt idx="2795">22</cx:pt>
          <cx:pt idx="2796">20</cx:pt>
          <cx:pt idx="2797">16</cx:pt>
          <cx:pt idx="2798">16</cx:pt>
          <cx:pt idx="2799">22</cx:pt>
          <cx:pt idx="2800">15</cx:pt>
          <cx:pt idx="2801">22</cx:pt>
          <cx:pt idx="2802">15</cx:pt>
          <cx:pt idx="2803">20</cx:pt>
          <cx:pt idx="2804">17</cx:pt>
          <cx:pt idx="2805">17</cx:pt>
          <cx:pt idx="2806">22</cx:pt>
          <cx:pt idx="2807">17</cx:pt>
          <cx:pt idx="2808">14</cx:pt>
          <cx:pt idx="2809">18</cx:pt>
          <cx:pt idx="2810">19</cx:pt>
          <cx:pt idx="2811">20</cx:pt>
          <cx:pt idx="2812">17</cx:pt>
          <cx:pt idx="2813">22</cx:pt>
          <cx:pt idx="2814">20</cx:pt>
          <cx:pt idx="2815">21</cx:pt>
          <cx:pt idx="2816">20</cx:pt>
          <cx:pt idx="2817">16</cx:pt>
          <cx:pt idx="2818">12</cx:pt>
          <cx:pt idx="2819">17</cx:pt>
          <cx:pt idx="2820">16</cx:pt>
          <cx:pt idx="2821">16</cx:pt>
          <cx:pt idx="2822">22</cx:pt>
          <cx:pt idx="2823">16</cx:pt>
          <cx:pt idx="2824">15</cx:pt>
          <cx:pt idx="2825">22</cx:pt>
          <cx:pt idx="2826">17</cx:pt>
          <cx:pt idx="2827">16</cx:pt>
          <cx:pt idx="2828">19</cx:pt>
          <cx:pt idx="2829">17</cx:pt>
          <cx:pt idx="2830">17</cx:pt>
          <cx:pt idx="2831">16</cx:pt>
          <cx:pt idx="2832">17</cx:pt>
          <cx:pt idx="2833">12</cx:pt>
          <cx:pt idx="2834">13</cx:pt>
          <cx:pt idx="2835">15</cx:pt>
          <cx:pt idx="2836">20</cx:pt>
          <cx:pt idx="2837">15</cx:pt>
          <cx:pt idx="2838">20</cx:pt>
          <cx:pt idx="2839">16</cx:pt>
          <cx:pt idx="2840">17</cx:pt>
          <cx:pt idx="2841">15</cx:pt>
          <cx:pt idx="2842">18</cx:pt>
          <cx:pt idx="2843">15</cx:pt>
          <cx:pt idx="2844">20</cx:pt>
          <cx:pt idx="2845">14</cx:pt>
          <cx:pt idx="2846">17</cx:pt>
          <cx:pt idx="2847">16</cx:pt>
          <cx:pt idx="2848">15</cx:pt>
          <cx:pt idx="2849">16</cx:pt>
          <cx:pt idx="2850">19</cx:pt>
          <cx:pt idx="2851">18</cx:pt>
          <cx:pt idx="2852">15</cx:pt>
          <cx:pt idx="2853">20</cx:pt>
          <cx:pt idx="2854">14</cx:pt>
          <cx:pt idx="2855">19</cx:pt>
          <cx:pt idx="2856">13</cx:pt>
          <cx:pt idx="2857">15</cx:pt>
          <cx:pt idx="2858">20</cx:pt>
          <cx:pt idx="2859">14</cx:pt>
          <cx:pt idx="2860">17</cx:pt>
          <cx:pt idx="2861">14</cx:pt>
          <cx:pt idx="2862">14</cx:pt>
          <cx:pt idx="2863">17</cx:pt>
          <cx:pt idx="2864">15</cx:pt>
          <cx:pt idx="2865">24</cx:pt>
          <cx:pt idx="2866">23</cx:pt>
          <cx:pt idx="2867">23</cx:pt>
          <cx:pt idx="2868">24</cx:pt>
          <cx:pt idx="2869">23</cx:pt>
          <cx:pt idx="2870">22</cx:pt>
          <cx:pt idx="2871">23</cx:pt>
          <cx:pt idx="2872">26</cx:pt>
          <cx:pt idx="2873">22</cx:pt>
          <cx:pt idx="2874">23</cx:pt>
          <cx:pt idx="2875">23</cx:pt>
          <cx:pt idx="2876">25</cx:pt>
          <cx:pt idx="2877">22</cx:pt>
          <cx:pt idx="2878">30</cx:pt>
          <cx:pt idx="2879">23</cx:pt>
          <cx:pt idx="2880">27</cx:pt>
          <cx:pt idx="2881">31</cx:pt>
          <cx:pt idx="2882">24</cx:pt>
          <cx:pt idx="2883">23</cx:pt>
          <cx:pt idx="2884">30</cx:pt>
          <cx:pt idx="2885">23</cx:pt>
          <cx:pt idx="2886">33</cx:pt>
          <cx:pt idx="2887">26</cx:pt>
          <cx:pt idx="2888">23</cx:pt>
          <cx:pt idx="2889">20</cx:pt>
          <cx:pt idx="2890">24</cx:pt>
          <cx:pt idx="2891">22</cx:pt>
          <cx:pt idx="2892">22</cx:pt>
          <cx:pt idx="2893">17</cx:pt>
          <cx:pt idx="2894">24</cx:pt>
          <cx:pt idx="2895">20</cx:pt>
          <cx:pt idx="2896">19</cx:pt>
          <cx:pt idx="2897">26</cx:pt>
          <cx:pt idx="2898">23</cx:pt>
          <cx:pt idx="2899">24</cx:pt>
          <cx:pt idx="2900">20</cx:pt>
          <cx:pt idx="2901">18</cx:pt>
          <cx:pt idx="2902">24</cx:pt>
          <cx:pt idx="2903">19</cx:pt>
          <cx:pt idx="2904">22</cx:pt>
          <cx:pt idx="2905">17</cx:pt>
          <cx:pt idx="2906">26</cx:pt>
          <cx:pt idx="2907">20</cx:pt>
          <cx:pt idx="2908">18</cx:pt>
          <cx:pt idx="2909">21</cx:pt>
          <cx:pt idx="2910">22</cx:pt>
          <cx:pt idx="2911">20</cx:pt>
          <cx:pt idx="2912">23</cx:pt>
          <cx:pt idx="2913">22</cx:pt>
          <cx:pt idx="2914">20</cx:pt>
          <cx:pt idx="2915">24</cx:pt>
          <cx:pt idx="2916">21</cx:pt>
          <cx:pt idx="2917">21</cx:pt>
          <cx:pt idx="2918">21</cx:pt>
          <cx:pt idx="2919">21</cx:pt>
          <cx:pt idx="2920">22</cx:pt>
          <cx:pt idx="2921">20</cx:pt>
          <cx:pt idx="2922">23</cx:pt>
          <cx:pt idx="2923">22</cx:pt>
          <cx:pt idx="2924">22</cx:pt>
          <cx:pt idx="2925">24</cx:pt>
          <cx:pt idx="2926">22</cx:pt>
          <cx:pt idx="2927">17</cx:pt>
          <cx:pt idx="2928">15</cx:pt>
          <cx:pt idx="2929">19</cx:pt>
          <cx:pt idx="2930">18</cx:pt>
          <cx:pt idx="2931">22</cx:pt>
          <cx:pt idx="2932">19</cx:pt>
          <cx:pt idx="2933">16</cx:pt>
          <cx:pt idx="2934">20</cx:pt>
          <cx:pt idx="2935">17</cx:pt>
          <cx:pt idx="2936">22</cx:pt>
          <cx:pt idx="2937">17</cx:pt>
          <cx:pt idx="2938">17</cx:pt>
          <cx:pt idx="2939">27</cx:pt>
          <cx:pt idx="2940">32</cx:pt>
          <cx:pt idx="2941">27</cx:pt>
          <cx:pt idx="2942">27</cx:pt>
          <cx:pt idx="2943">24</cx:pt>
          <cx:pt idx="2944">28</cx:pt>
          <cx:pt idx="2945">25</cx:pt>
          <cx:pt idx="2946">27</cx:pt>
          <cx:pt idx="2947">29</cx:pt>
          <cx:pt idx="2948">30</cx:pt>
          <cx:pt idx="2949">26</cx:pt>
          <cx:pt idx="2950">29</cx:pt>
          <cx:pt idx="2951">26</cx:pt>
          <cx:pt idx="2952">39</cx:pt>
          <cx:pt idx="2953">38</cx:pt>
          <cx:pt idx="2954">33</cx:pt>
          <cx:pt idx="2955">31</cx:pt>
          <cx:pt idx="2956">29</cx:pt>
          <cx:pt idx="2957">29</cx:pt>
          <cx:pt idx="2958">32</cx:pt>
          <cx:pt idx="2959">34</cx:pt>
          <cx:pt idx="2960">33</cx:pt>
          <cx:pt idx="2961">46</cx:pt>
          <cx:pt idx="2962">48</cx:pt>
          <cx:pt idx="2963">29</cx:pt>
          <cx:pt idx="2964">26</cx:pt>
          <cx:pt idx="2965">33</cx:pt>
          <cx:pt idx="2966">31</cx:pt>
          <cx:pt idx="2967">27</cx:pt>
          <cx:pt idx="2968">27</cx:pt>
          <cx:pt idx="2969">24</cx:pt>
          <cx:pt idx="2970">28</cx:pt>
          <cx:pt idx="2971">29</cx:pt>
          <cx:pt idx="2972">25</cx:pt>
          <cx:pt idx="2973">32</cx:pt>
          <cx:pt idx="2974">39</cx:pt>
          <cx:pt idx="2975">22</cx:pt>
          <cx:pt idx="2976">23</cx:pt>
          <cx:pt idx="2977">26</cx:pt>
          <cx:pt idx="2978">26</cx:pt>
          <cx:pt idx="2979">23</cx:pt>
          <cx:pt idx="2980">23</cx:pt>
          <cx:pt idx="2981">24</cx:pt>
          <cx:pt idx="2982">24</cx:pt>
          <cx:pt idx="2983">26</cx:pt>
          <cx:pt idx="2984">23</cx:pt>
          <cx:pt idx="2985">20</cx:pt>
          <cx:pt idx="2986">20</cx:pt>
          <cx:pt idx="2987">24</cx:pt>
          <cx:pt idx="2988">26</cx:pt>
          <cx:pt idx="2989">29</cx:pt>
          <cx:pt idx="2990">28</cx:pt>
          <cx:pt idx="2991">35</cx:pt>
          <cx:pt idx="2992">25</cx:pt>
          <cx:pt idx="2993">31</cx:pt>
          <cx:pt idx="2994">26</cx:pt>
          <cx:pt idx="2995">33</cx:pt>
          <cx:pt idx="2996">20</cx:pt>
          <cx:pt idx="2997">21</cx:pt>
          <cx:pt idx="2998">24</cx:pt>
          <cx:pt idx="2999">20</cx:pt>
          <cx:pt idx="3000">17</cx:pt>
          <cx:pt idx="3001">16</cx:pt>
          <cx:pt idx="3002">22</cx:pt>
          <cx:pt idx="3003">20</cx:pt>
          <cx:pt idx="3004">17</cx:pt>
          <cx:pt idx="3005">18</cx:pt>
          <cx:pt idx="3006">23</cx:pt>
          <cx:pt idx="3007">21</cx:pt>
          <cx:pt idx="3008">22</cx:pt>
          <cx:pt idx="3009">20</cx:pt>
          <cx:pt idx="3010">26</cx:pt>
          <cx:pt idx="3011">21</cx:pt>
          <cx:pt idx="3012">19</cx:pt>
          <cx:pt idx="3013">20</cx:pt>
          <cx:pt idx="3014">20</cx:pt>
          <cx:pt idx="3015">20</cx:pt>
          <cx:pt idx="3016">17</cx:pt>
          <cx:pt idx="3017">17</cx:pt>
          <cx:pt idx="3018">24</cx:pt>
          <cx:pt idx="3019">22</cx:pt>
          <cx:pt idx="3020">23</cx:pt>
          <cx:pt idx="3021">23</cx:pt>
          <cx:pt idx="3022">24</cx:pt>
          <cx:pt idx="3023">20</cx:pt>
          <cx:pt idx="3024">22</cx:pt>
          <cx:pt idx="3025">20</cx:pt>
          <cx:pt idx="3026">17</cx:pt>
          <cx:pt idx="3027">17</cx:pt>
          <cx:pt idx="3028">19</cx:pt>
          <cx:pt idx="3029">18</cx:pt>
          <cx:pt idx="3030">17</cx:pt>
          <cx:pt idx="3031">19</cx:pt>
          <cx:pt idx="3032">20</cx:pt>
          <cx:pt idx="3033">18</cx:pt>
          <cx:pt idx="3034">19</cx:pt>
          <cx:pt idx="3035">15</cx:pt>
          <cx:pt idx="3036">12</cx:pt>
          <cx:pt idx="3037">16</cx:pt>
          <cx:pt idx="3038">17</cx:pt>
          <cx:pt idx="3039">12</cx:pt>
          <cx:pt idx="3040">17</cx:pt>
          <cx:pt idx="3041">17</cx:pt>
          <cx:pt idx="3042">12</cx:pt>
          <cx:pt idx="3043">17</cx:pt>
          <cx:pt idx="3044">17</cx:pt>
          <cx:pt idx="3045">17</cx:pt>
          <cx:pt idx="3046">19</cx:pt>
          <cx:pt idx="3047">18</cx:pt>
          <cx:pt idx="3048">18</cx:pt>
          <cx:pt idx="3049">19</cx:pt>
          <cx:pt idx="3050">19</cx:pt>
          <cx:pt idx="3051">20</cx:pt>
          <cx:pt idx="3052">26</cx:pt>
          <cx:pt idx="3053">22</cx:pt>
          <cx:pt idx="3054">26</cx:pt>
          <cx:pt idx="3055">22</cx:pt>
          <cx:pt idx="3056">22</cx:pt>
          <cx:pt idx="3057">18</cx:pt>
          <cx:pt idx="3058">13</cx:pt>
          <cx:pt idx="3059">18</cx:pt>
          <cx:pt idx="3060">18</cx:pt>
          <cx:pt idx="3061">17</cx:pt>
          <cx:pt idx="3062">10</cx:pt>
          <cx:pt idx="3063">26</cx:pt>
          <cx:pt idx="3064">29</cx:pt>
          <cx:pt idx="3065">38</cx:pt>
          <cx:pt idx="3066">28</cx:pt>
          <cx:pt idx="3067">29</cx:pt>
          <cx:pt idx="3068">29</cx:pt>
          <cx:pt idx="3069">35</cx:pt>
          <cx:pt idx="3070">21</cx:pt>
          <cx:pt idx="3071">26</cx:pt>
          <cx:pt idx="3072">27</cx:pt>
          <cx:pt idx="3073">21</cx:pt>
          <cx:pt idx="3074">20</cx:pt>
          <cx:pt idx="3075">20</cx:pt>
          <cx:pt idx="3076">21</cx:pt>
          <cx:pt idx="3077">22</cx:pt>
          <cx:pt idx="3078">30</cx:pt>
          <cx:pt idx="3079">20</cx:pt>
          <cx:pt idx="3080">35</cx:pt>
          <cx:pt idx="3081">24</cx:pt>
          <cx:pt idx="3082">20</cx:pt>
          <cx:pt idx="3083">23</cx:pt>
          <cx:pt idx="3084">23</cx:pt>
          <cx:pt idx="3085">20</cx:pt>
          <cx:pt idx="3086">20</cx:pt>
          <cx:pt idx="3087">23</cx:pt>
          <cx:pt idx="3088">17</cx:pt>
          <cx:pt idx="3089">17</cx:pt>
          <cx:pt idx="3090">15</cx:pt>
          <cx:pt idx="3091">15</cx:pt>
          <cx:pt idx="3092">15</cx:pt>
          <cx:pt idx="3093">15</cx:pt>
          <cx:pt idx="3094">15</cx:pt>
          <cx:pt idx="3095">15</cx:pt>
          <cx:pt idx="3096">15</cx:pt>
          <cx:pt idx="3097">15</cx:pt>
          <cx:pt idx="3098">15</cx:pt>
          <cx:pt idx="3099">15</cx:pt>
          <cx:pt idx="3100">22</cx:pt>
          <cx:pt idx="3101">21</cx:pt>
          <cx:pt idx="3102">23</cx:pt>
          <cx:pt idx="3103">20</cx:pt>
          <cx:pt idx="3104">22</cx:pt>
          <cx:pt idx="3105">26</cx:pt>
          <cx:pt idx="3106">27</cx:pt>
          <cx:pt idx="3107">22</cx:pt>
          <cx:pt idx="3108">20</cx:pt>
          <cx:pt idx="3109">20</cx:pt>
          <cx:pt idx="3110">20</cx:pt>
          <cx:pt idx="3111">22</cx:pt>
          <cx:pt idx="3112">24</cx:pt>
          <cx:pt idx="3113">24</cx:pt>
          <cx:pt idx="3114">22</cx:pt>
          <cx:pt idx="3115">22</cx:pt>
          <cx:pt idx="3116">28</cx:pt>
          <cx:pt idx="3117">29</cx:pt>
          <cx:pt idx="3118">32</cx:pt>
          <cx:pt idx="3119">33</cx:pt>
          <cx:pt idx="3120">33</cx:pt>
          <cx:pt idx="3121">39</cx:pt>
          <cx:pt idx="3122">39</cx:pt>
          <cx:pt idx="3123">34</cx:pt>
          <cx:pt idx="3124">39</cx:pt>
          <cx:pt idx="3125">32</cx:pt>
          <cx:pt idx="3126">33</cx:pt>
          <cx:pt idx="3127">46</cx:pt>
          <cx:pt idx="3128">39</cx:pt>
          <cx:pt idx="3129">28</cx:pt>
          <cx:pt idx="3130">29</cx:pt>
          <cx:pt idx="3131">33</cx:pt>
          <cx:pt idx="3132">32</cx:pt>
          <cx:pt idx="3133">39</cx:pt>
          <cx:pt idx="3134">34</cx:pt>
          <cx:pt idx="3135">32</cx:pt>
          <cx:pt idx="3136">33</cx:pt>
          <cx:pt idx="3137">39</cx:pt>
          <cx:pt idx="3138">22</cx:pt>
          <cx:pt idx="3139">20</cx:pt>
          <cx:pt idx="3140">23</cx:pt>
          <cx:pt idx="3141">20</cx:pt>
          <cx:pt idx="3142">22</cx:pt>
          <cx:pt idx="3143">20</cx:pt>
          <cx:pt idx="3144">20</cx:pt>
          <cx:pt idx="3145">27</cx:pt>
          <cx:pt idx="3146">26</cx:pt>
          <cx:pt idx="3147">30</cx:pt>
          <cx:pt idx="3148">28</cx:pt>
          <cx:pt idx="3149">39</cx:pt>
          <cx:pt idx="3150">31</cx:pt>
          <cx:pt idx="3151">29</cx:pt>
          <cx:pt idx="3152">20</cx:pt>
          <cx:pt idx="3153">22</cx:pt>
          <cx:pt idx="3154">23</cx:pt>
          <cx:pt idx="3155">24</cx:pt>
          <cx:pt idx="3156">29</cx:pt>
          <cx:pt idx="3157">27</cx:pt>
          <cx:pt idx="3158">27</cx:pt>
          <cx:pt idx="3159">29</cx:pt>
          <cx:pt idx="3160">24</cx:pt>
          <cx:pt idx="3161">24</cx:pt>
          <cx:pt idx="3162">29</cx:pt>
          <cx:pt idx="3163">29</cx:pt>
          <cx:pt idx="3164">24</cx:pt>
          <cx:pt idx="3165">24</cx:pt>
          <cx:pt idx="3166">36</cx:pt>
          <cx:pt idx="3167">37</cx:pt>
          <cx:pt idx="3168">35</cx:pt>
          <cx:pt idx="3169">28</cx:pt>
          <cx:pt idx="3170">28</cx:pt>
          <cx:pt idx="3171">16</cx:pt>
          <cx:pt idx="3172">15</cx:pt>
          <cx:pt idx="3173">18</cx:pt>
          <cx:pt idx="3174">18</cx:pt>
          <cx:pt idx="3175">23</cx:pt>
          <cx:pt idx="3176">22</cx:pt>
          <cx:pt idx="3177">22</cx:pt>
          <cx:pt idx="3178">22</cx:pt>
          <cx:pt idx="3179">22</cx:pt>
          <cx:pt idx="3180">22</cx:pt>
          <cx:pt idx="3181">22</cx:pt>
          <cx:pt idx="3182">23</cx:pt>
          <cx:pt idx="3183">24</cx:pt>
          <cx:pt idx="3184">29</cx:pt>
          <cx:pt idx="3185">27</cx:pt>
          <cx:pt idx="3186">27</cx:pt>
          <cx:pt idx="3187">29</cx:pt>
          <cx:pt idx="3188">20</cx:pt>
          <cx:pt idx="3189">20</cx:pt>
          <cx:pt idx="3190">23</cx:pt>
          <cx:pt idx="3191">24</cx:pt>
          <cx:pt idx="3192">27</cx:pt>
          <cx:pt idx="3193">24</cx:pt>
          <cx:pt idx="3194">24</cx:pt>
          <cx:pt idx="3195">31</cx:pt>
          <cx:pt idx="3196">24</cx:pt>
          <cx:pt idx="3197">23</cx:pt>
          <cx:pt idx="3198">24</cx:pt>
          <cx:pt idx="3199">28</cx:pt>
          <cx:pt idx="3200">22</cx:pt>
          <cx:pt idx="3201">20</cx:pt>
          <cx:pt idx="3202">24</cx:pt>
          <cx:pt idx="3203">26</cx:pt>
          <cx:pt idx="3204">26</cx:pt>
          <cx:pt idx="3205">25</cx:pt>
          <cx:pt idx="3206">24</cx:pt>
          <cx:pt idx="3207">24</cx:pt>
          <cx:pt idx="3208">20</cx:pt>
          <cx:pt idx="3209">18</cx:pt>
          <cx:pt idx="3210">20</cx:pt>
          <cx:pt idx="3211">20</cx:pt>
          <cx:pt idx="3212">21</cx:pt>
          <cx:pt idx="3213">22</cx:pt>
          <cx:pt idx="3214">23</cx:pt>
          <cx:pt idx="3215">22</cx:pt>
          <cx:pt idx="3216">20</cx:pt>
          <cx:pt idx="3217">22</cx:pt>
          <cx:pt idx="3218">23</cx:pt>
          <cx:pt idx="3219">20</cx:pt>
          <cx:pt idx="3220">22</cx:pt>
          <cx:pt idx="3221">23</cx:pt>
          <cx:pt idx="3222">20</cx:pt>
          <cx:pt idx="3223">27</cx:pt>
          <cx:pt idx="3224">27</cx:pt>
          <cx:pt idx="3225">27</cx:pt>
          <cx:pt idx="3226">34</cx:pt>
          <cx:pt idx="3227">35</cx:pt>
          <cx:pt idx="3228">34</cx:pt>
          <cx:pt idx="3229">27</cx:pt>
          <cx:pt idx="3230">27</cx:pt>
          <cx:pt idx="3231">27</cx:pt>
          <cx:pt idx="3232">44</cx:pt>
          <cx:pt idx="3233">45</cx:pt>
          <cx:pt idx="3234">35</cx:pt>
          <cx:pt idx="3235">34</cx:pt>
          <cx:pt idx="3236">34</cx:pt>
          <cx:pt idx="3237">27</cx:pt>
          <cx:pt idx="3238">27</cx:pt>
          <cx:pt idx="3239">27</cx:pt>
          <cx:pt idx="3240">34</cx:pt>
          <cx:pt idx="3241">35</cx:pt>
          <cx:pt idx="3242">34</cx:pt>
          <cx:pt idx="3243">26</cx:pt>
          <cx:pt idx="3244">24</cx:pt>
          <cx:pt idx="3245">30</cx:pt>
          <cx:pt idx="3246">31</cx:pt>
          <cx:pt idx="3247">21</cx:pt>
          <cx:pt idx="3248">20</cx:pt>
          <cx:pt idx="3249">23</cx:pt>
          <cx:pt idx="3250">29</cx:pt>
          <cx:pt idx="3251">29</cx:pt>
          <cx:pt idx="3252">24</cx:pt>
          <cx:pt idx="3253">30</cx:pt>
          <cx:pt idx="3254">20</cx:pt>
          <cx:pt idx="3255">20</cx:pt>
          <cx:pt idx="3256">14</cx:pt>
          <cx:pt idx="3257">14</cx:pt>
          <cx:pt idx="3258">24</cx:pt>
          <cx:pt idx="3259">29</cx:pt>
          <cx:pt idx="3260">24</cx:pt>
          <cx:pt idx="3261">31</cx:pt>
          <cx:pt idx="3262">20</cx:pt>
          <cx:pt idx="3263">21</cx:pt>
          <cx:pt idx="3264">26</cx:pt>
          <cx:pt idx="3265">24</cx:pt>
          <cx:pt idx="3266">29</cx:pt>
          <cx:pt idx="3267">23</cx:pt>
          <cx:pt idx="3268">32</cx:pt>
          <cx:pt idx="3269">23</cx:pt>
          <cx:pt idx="3270">23</cx:pt>
          <cx:pt idx="3271">23</cx:pt>
          <cx:pt idx="3272">20</cx:pt>
          <cx:pt idx="3273">31</cx:pt>
          <cx:pt idx="3274">26</cx:pt>
          <cx:pt idx="3275">21</cx:pt>
          <cx:pt idx="3276">32</cx:pt>
          <cx:pt idx="3277">23</cx:pt>
          <cx:pt idx="3278">23</cx:pt>
          <cx:pt idx="3279">23</cx:pt>
          <cx:pt idx="3280">24</cx:pt>
          <cx:pt idx="3281">22</cx:pt>
          <cx:pt idx="3282">22</cx:pt>
          <cx:pt idx="3283">28</cx:pt>
          <cx:pt idx="3284">20</cx:pt>
          <cx:pt idx="3285">26</cx:pt>
          <cx:pt idx="3286">22</cx:pt>
          <cx:pt idx="3287">22</cx:pt>
          <cx:pt idx="3288">20</cx:pt>
          <cx:pt idx="3289">20</cx:pt>
          <cx:pt idx="3290">20</cx:pt>
          <cx:pt idx="3291">26</cx:pt>
          <cx:pt idx="3292">22</cx:pt>
          <cx:pt idx="3293">22</cx:pt>
          <cx:pt idx="3294">27</cx:pt>
          <cx:pt idx="3295">26</cx:pt>
          <cx:pt idx="3296">22</cx:pt>
          <cx:pt idx="3297">29</cx:pt>
          <cx:pt idx="3298">27</cx:pt>
          <cx:pt idx="3299">23</cx:pt>
          <cx:pt idx="3300">29</cx:pt>
          <cx:pt idx="3301">22</cx:pt>
          <cx:pt idx="3302">32</cx:pt>
          <cx:pt idx="3303">22</cx:pt>
          <cx:pt idx="3304">32</cx:pt>
          <cx:pt idx="3305">26</cx:pt>
          <cx:pt idx="3306">24</cx:pt>
          <cx:pt idx="3307">29</cx:pt>
          <cx:pt idx="3308">27</cx:pt>
          <cx:pt idx="3309">24</cx:pt>
          <cx:pt idx="3310">29</cx:pt>
          <cx:pt idx="3311">22</cx:pt>
          <cx:pt idx="3312">32</cx:pt>
          <cx:pt idx="3313">22</cx:pt>
          <cx:pt idx="3314">32</cx:pt>
          <cx:pt idx="3315">23</cx:pt>
          <cx:pt idx="3316">29</cx:pt>
          <cx:pt idx="3317">23</cx:pt>
          <cx:pt idx="3318">24</cx:pt>
          <cx:pt idx="3319">29</cx:pt>
          <cx:pt idx="3320">21</cx:pt>
          <cx:pt idx="3321">20</cx:pt>
          <cx:pt idx="3322">26</cx:pt>
          <cx:pt idx="3323">19</cx:pt>
          <cx:pt idx="3324">23</cx:pt>
          <cx:pt idx="3325">22</cx:pt>
          <cx:pt idx="3326">22</cx:pt>
          <cx:pt idx="3327">30</cx:pt>
          <cx:pt idx="3328">19</cx:pt>
          <cx:pt idx="3329">23</cx:pt>
          <cx:pt idx="3330">22</cx:pt>
          <cx:pt idx="3331">21</cx:pt>
          <cx:pt idx="3332">26</cx:pt>
          <cx:pt idx="3333">23</cx:pt>
          <cx:pt idx="3334">22</cx:pt>
          <cx:pt idx="3335">21</cx:pt>
          <cx:pt idx="3336">24</cx:pt>
          <cx:pt idx="3337">22</cx:pt>
          <cx:pt idx="3338">21</cx:pt>
          <cx:pt idx="3339">24</cx:pt>
          <cx:pt idx="3340">24</cx:pt>
          <cx:pt idx="3341">36</cx:pt>
          <cx:pt idx="3342">35</cx:pt>
          <cx:pt idx="3343">28</cx:pt>
          <cx:pt idx="3344">28</cx:pt>
          <cx:pt idx="3345">23</cx:pt>
          <cx:pt idx="3346">23</cx:pt>
          <cx:pt idx="3347">28</cx:pt>
          <cx:pt idx="3348">28</cx:pt>
          <cx:pt idx="3349">23</cx:pt>
          <cx:pt idx="3350">23</cx:pt>
          <cx:pt idx="3351">22</cx:pt>
          <cx:pt idx="3352">22</cx:pt>
          <cx:pt idx="3353">22</cx:pt>
          <cx:pt idx="3354">22</cx:pt>
          <cx:pt idx="3355">22</cx:pt>
          <cx:pt idx="3356">22</cx:pt>
          <cx:pt idx="3357">19</cx:pt>
          <cx:pt idx="3358">20</cx:pt>
          <cx:pt idx="3359">14</cx:pt>
          <cx:pt idx="3360">24</cx:pt>
          <cx:pt idx="3361">26</cx:pt>
          <cx:pt idx="3362">36</cx:pt>
          <cx:pt idx="3363">36</cx:pt>
          <cx:pt idx="3364">36</cx:pt>
          <cx:pt idx="3365">30</cx:pt>
          <cx:pt idx="3366">31</cx:pt>
          <cx:pt idx="3367">33</cx:pt>
          <cx:pt idx="3368">33</cx:pt>
          <cx:pt idx="3369">23</cx:pt>
          <cx:pt idx="3370">24</cx:pt>
          <cx:pt idx="3371">21</cx:pt>
          <cx:pt idx="3372">26</cx:pt>
          <cx:pt idx="3373">24</cx:pt>
          <cx:pt idx="3374">22</cx:pt>
          <cx:pt idx="3375">28</cx:pt>
          <cx:pt idx="3376">30</cx:pt>
          <cx:pt idx="3377">31</cx:pt>
          <cx:pt idx="3378">31</cx:pt>
          <cx:pt idx="3379">30</cx:pt>
          <cx:pt idx="3380">22</cx:pt>
          <cx:pt idx="3381">23</cx:pt>
          <cx:pt idx="3382">21</cx:pt>
          <cx:pt idx="3383">24</cx:pt>
          <cx:pt idx="3384">24</cx:pt>
          <cx:pt idx="3385">21</cx:pt>
          <cx:pt idx="3386">28</cx:pt>
          <cx:pt idx="3387">30</cx:pt>
          <cx:pt idx="3388">31</cx:pt>
          <cx:pt idx="3389">31</cx:pt>
          <cx:pt idx="3390">30</cx:pt>
          <cx:pt idx="3391">23</cx:pt>
          <cx:pt idx="3392">26</cx:pt>
          <cx:pt idx="3393">36</cx:pt>
          <cx:pt idx="3394">36</cx:pt>
          <cx:pt idx="3395">36</cx:pt>
          <cx:pt idx="3396">30</cx:pt>
          <cx:pt idx="3397">31</cx:pt>
          <cx:pt idx="3398">27</cx:pt>
          <cx:pt idx="3399">33</cx:pt>
          <cx:pt idx="3400">33</cx:pt>
          <cx:pt idx="3401">27</cx:pt>
          <cx:pt idx="3402">19</cx:pt>
          <cx:pt idx="3403">20</cx:pt>
          <cx:pt idx="3404">20</cx:pt>
          <cx:pt idx="3405">19</cx:pt>
          <cx:pt idx="3406">25</cx:pt>
          <cx:pt idx="3407">25</cx:pt>
          <cx:pt idx="3408">28</cx:pt>
          <cx:pt idx="3409">30</cx:pt>
          <cx:pt idx="3410">29</cx:pt>
          <cx:pt idx="3411">31</cx:pt>
          <cx:pt idx="3412">31</cx:pt>
          <cx:pt idx="3413">33</cx:pt>
          <cx:pt idx="3414">41</cx:pt>
          <cx:pt idx="3415">23</cx:pt>
          <cx:pt idx="3416">31</cx:pt>
          <cx:pt idx="3417">29</cx:pt>
          <cx:pt idx="3418">24</cx:pt>
          <cx:pt idx="3419">24</cx:pt>
          <cx:pt idx="3420">32</cx:pt>
          <cx:pt idx="3421">24</cx:pt>
          <cx:pt idx="3422">26</cx:pt>
          <cx:pt idx="3423">23</cx:pt>
          <cx:pt idx="3424">31</cx:pt>
          <cx:pt idx="3425">26</cx:pt>
          <cx:pt idx="3426">22</cx:pt>
          <cx:pt idx="3427">23</cx:pt>
          <cx:pt idx="3428">32</cx:pt>
          <cx:pt idx="3429">23</cx:pt>
          <cx:pt idx="3430">24</cx:pt>
          <cx:pt idx="3431">22</cx:pt>
          <cx:pt idx="3432">20</cx:pt>
          <cx:pt idx="3433">22</cx:pt>
          <cx:pt idx="3434">20</cx:pt>
          <cx:pt idx="3435">20</cx:pt>
          <cx:pt idx="3436">29</cx:pt>
          <cx:pt idx="3437">22</cx:pt>
          <cx:pt idx="3438">24</cx:pt>
          <cx:pt idx="3439">33</cx:pt>
          <cx:pt idx="3440">24</cx:pt>
          <cx:pt idx="3441">20</cx:pt>
          <cx:pt idx="3442">29</cx:pt>
          <cx:pt idx="3443">24</cx:pt>
          <cx:pt idx="3444">20</cx:pt>
          <cx:pt idx="3445">20</cx:pt>
          <cx:pt idx="3446">26</cx:pt>
          <cx:pt idx="3447">24</cx:pt>
          <cx:pt idx="3448">31</cx:pt>
          <cx:pt idx="3449">24</cx:pt>
          <cx:pt idx="3450">22</cx:pt>
          <cx:pt idx="3451">39</cx:pt>
          <cx:pt idx="3452">47</cx:pt>
          <cx:pt idx="3453">24</cx:pt>
          <cx:pt idx="3454">29</cx:pt>
          <cx:pt idx="3455">24</cx:pt>
          <cx:pt idx="3456">31</cx:pt>
          <cx:pt idx="3457">22</cx:pt>
          <cx:pt idx="3458">20</cx:pt>
          <cx:pt idx="3459">22</cx:pt>
          <cx:pt idx="3460">20</cx:pt>
          <cx:pt idx="3461">22</cx:pt>
          <cx:pt idx="3462">22</cx:pt>
          <cx:pt idx="3463">22</cx:pt>
          <cx:pt idx="3464">22</cx:pt>
          <cx:pt idx="3465">26</cx:pt>
          <cx:pt idx="3466">23</cx:pt>
          <cx:pt idx="3467">22</cx:pt>
          <cx:pt idx="3468">24</cx:pt>
          <cx:pt idx="3469">22</cx:pt>
          <cx:pt idx="3470">27</cx:pt>
          <cx:pt idx="3471">19</cx:pt>
          <cx:pt idx="3472">20</cx:pt>
          <cx:pt idx="3473">26</cx:pt>
          <cx:pt idx="3474">23</cx:pt>
          <cx:pt idx="3475">23</cx:pt>
          <cx:pt idx="3476">29</cx:pt>
          <cx:pt idx="3477">27</cx:pt>
          <cx:pt idx="3478">29</cx:pt>
          <cx:pt idx="3479">24</cx:pt>
          <cx:pt idx="3480">32</cx:pt>
          <cx:pt idx="3481">32</cx:pt>
          <cx:pt idx="3482">36</cx:pt>
          <cx:pt idx="3483">23</cx:pt>
          <cx:pt idx="3484">23</cx:pt>
          <cx:pt idx="3485">27</cx:pt>
          <cx:pt idx="3486">27</cx:pt>
          <cx:pt idx="3487">24</cx:pt>
          <cx:pt idx="3488">32</cx:pt>
          <cx:pt idx="3489">29</cx:pt>
          <cx:pt idx="3490">29</cx:pt>
          <cx:pt idx="3491">32</cx:pt>
          <cx:pt idx="3492">32</cx:pt>
          <cx:pt idx="3493">25</cx:pt>
          <cx:pt idx="3494">22</cx:pt>
          <cx:pt idx="3495">28</cx:pt>
          <cx:pt idx="3496">26</cx:pt>
          <cx:pt idx="3497">24</cx:pt>
          <cx:pt idx="3498">36</cx:pt>
          <cx:pt idx="3499">32</cx:pt>
          <cx:pt idx="3500">35</cx:pt>
          <cx:pt idx="3501">33</cx:pt>
          <cx:pt idx="3502">22</cx:pt>
          <cx:pt idx="3503">29</cx:pt>
          <cx:pt idx="3504">28</cx:pt>
          <cx:pt idx="3505">10</cx:pt>
          <cx:pt idx="3506">10</cx:pt>
          <cx:pt idx="3507">10</cx:pt>
          <cx:pt idx="3508">9</cx:pt>
          <cx:pt idx="3509">19</cx:pt>
          <cx:pt idx="3510">21</cx:pt>
          <cx:pt idx="3511">23</cx:pt>
          <cx:pt idx="3512">26</cx:pt>
          <cx:pt idx="3513">22</cx:pt>
          <cx:pt idx="3514">22</cx:pt>
          <cx:pt idx="3515">26</cx:pt>
          <cx:pt idx="3516">28</cx:pt>
          <cx:pt idx="3517">24</cx:pt>
          <cx:pt idx="3518">23</cx:pt>
          <cx:pt idx="3519">33</cx:pt>
          <cx:pt idx="3520">29</cx:pt>
          <cx:pt idx="3521">29</cx:pt>
          <cx:pt idx="3522">26</cx:pt>
          <cx:pt idx="3523">28</cx:pt>
          <cx:pt idx="3524">28</cx:pt>
          <cx:pt idx="3525">27</cx:pt>
          <cx:pt idx="3526">26</cx:pt>
          <cx:pt idx="3527">26</cx:pt>
          <cx:pt idx="3528">24</cx:pt>
          <cx:pt idx="3529">33</cx:pt>
          <cx:pt idx="3530">30</cx:pt>
          <cx:pt idx="3531">29</cx:pt>
          <cx:pt idx="3532">22</cx:pt>
          <cx:pt idx="3533">23</cx:pt>
          <cx:pt idx="3534">22</cx:pt>
          <cx:pt idx="3535">23</cx:pt>
          <cx:pt idx="3536">23</cx:pt>
          <cx:pt idx="3537">22</cx:pt>
          <cx:pt idx="3538">26</cx:pt>
          <cx:pt idx="3539">26</cx:pt>
          <cx:pt idx="3540">24</cx:pt>
          <cx:pt idx="3541">29</cx:pt>
          <cx:pt idx="3542">29</cx:pt>
          <cx:pt idx="3543">22</cx:pt>
          <cx:pt idx="3544">23</cx:pt>
          <cx:pt idx="3545">22</cx:pt>
          <cx:pt idx="3546">23</cx:pt>
          <cx:pt idx="3547">22</cx:pt>
          <cx:pt idx="3548">26</cx:pt>
          <cx:pt idx="3549">26</cx:pt>
          <cx:pt idx="3550">26</cx:pt>
          <cx:pt idx="3551">24</cx:pt>
          <cx:pt idx="3552">29</cx:pt>
          <cx:pt idx="3553">22</cx:pt>
          <cx:pt idx="3554">22</cx:pt>
          <cx:pt idx="3555">29</cx:pt>
          <cx:pt idx="3556">39</cx:pt>
          <cx:pt idx="3557">47</cx:pt>
          <cx:pt idx="3558">22</cx:pt>
          <cx:pt idx="3559">22</cx:pt>
          <cx:pt idx="3560">23</cx:pt>
          <cx:pt idx="3561">24</cx:pt>
          <cx:pt idx="3562">20</cx:pt>
          <cx:pt idx="3563">23</cx:pt>
          <cx:pt idx="3564">14</cx:pt>
          <cx:pt idx="3565">16</cx:pt>
          <cx:pt idx="3566">30</cx:pt>
          <cx:pt idx="3567">29</cx:pt>
          <cx:pt idx="3568">31</cx:pt>
          <cx:pt idx="3569">22</cx:pt>
          <cx:pt idx="3570">23</cx:pt>
          <cx:pt idx="3571">25</cx:pt>
          <cx:pt idx="3572">28</cx:pt>
          <cx:pt idx="3573">22</cx:pt>
          <cx:pt idx="3574">22</cx:pt>
          <cx:pt idx="3575">29</cx:pt>
          <cx:pt idx="3576">29</cx:pt>
          <cx:pt idx="3577">33</cx:pt>
          <cx:pt idx="3578">31</cx:pt>
          <cx:pt idx="3579">33</cx:pt>
          <cx:pt idx="3580">42</cx:pt>
          <cx:pt idx="3581">30</cx:pt>
          <cx:pt idx="3582">31</cx:pt>
          <cx:pt idx="3583">31</cx:pt>
          <cx:pt idx="3584">26</cx:pt>
          <cx:pt idx="3585">22</cx:pt>
          <cx:pt idx="3586">22</cx:pt>
          <cx:pt idx="3587">22</cx:pt>
          <cx:pt idx="3588">12</cx:pt>
          <cx:pt idx="3589">29</cx:pt>
          <cx:pt idx="3590">29</cx:pt>
          <cx:pt idx="3591">35</cx:pt>
          <cx:pt idx="3592">35</cx:pt>
          <cx:pt idx="3593">34</cx:pt>
          <cx:pt idx="3594">34</cx:pt>
          <cx:pt idx="3595">28</cx:pt>
          <cx:pt idx="3596">29</cx:pt>
          <cx:pt idx="3597">35</cx:pt>
          <cx:pt idx="3598">33</cx:pt>
          <cx:pt idx="3599">24</cx:pt>
          <cx:pt idx="3600">23</cx:pt>
          <cx:pt idx="3601">29</cx:pt>
          <cx:pt idx="3602">22</cx:pt>
          <cx:pt idx="3603">22</cx:pt>
          <cx:pt idx="3604">23</cx:pt>
          <cx:pt idx="3605">22</cx:pt>
          <cx:pt idx="3606">26</cx:pt>
          <cx:pt idx="3607">29</cx:pt>
          <cx:pt idx="3608">32</cx:pt>
          <cx:pt idx="3609">24</cx:pt>
          <cx:pt idx="3610">27</cx:pt>
          <cx:pt idx="3611">24</cx:pt>
          <cx:pt idx="3612">24</cx:pt>
          <cx:pt idx="3613">31</cx:pt>
          <cx:pt idx="3614">20</cx:pt>
          <cx:pt idx="3615">20</cx:pt>
          <cx:pt idx="3616">22</cx:pt>
          <cx:pt idx="3617">23</cx:pt>
          <cx:pt idx="3618">24</cx:pt>
          <cx:pt idx="3619">22</cx:pt>
          <cx:pt idx="3620">23</cx:pt>
          <cx:pt idx="3621">22</cx:pt>
          <cx:pt idx="3622">22</cx:pt>
          <cx:pt idx="3623">23</cx:pt>
          <cx:pt idx="3624">26</cx:pt>
          <cx:pt idx="3625">25</cx:pt>
          <cx:pt idx="3626">41</cx:pt>
          <cx:pt idx="3627">29</cx:pt>
          <cx:pt idx="3628">31</cx:pt>
          <cx:pt idx="3629">25</cx:pt>
          <cx:pt idx="3630">24</cx:pt>
          <cx:pt idx="3631">38</cx:pt>
          <cx:pt idx="3632">41</cx:pt>
          <cx:pt idx="3633">31</cx:pt>
          <cx:pt idx="3634">29</cx:pt>
          <cx:pt idx="3635">20</cx:pt>
          <cx:pt idx="3636">35</cx:pt>
          <cx:pt idx="3637">22</cx:pt>
          <cx:pt idx="3638">20</cx:pt>
          <cx:pt idx="3639">23</cx:pt>
          <cx:pt idx="3640">35</cx:pt>
          <cx:pt idx="3641">29</cx:pt>
          <cx:pt idx="3642">23</cx:pt>
          <cx:pt idx="3643">26</cx:pt>
          <cx:pt idx="3644">17</cx:pt>
          <cx:pt idx="3645">17</cx:pt>
          <cx:pt idx="3646">18</cx:pt>
          <cx:pt idx="3647">18</cx:pt>
          <cx:pt idx="3648">19</cx:pt>
          <cx:pt idx="3649">22</cx:pt>
          <cx:pt idx="3650">21</cx:pt>
          <cx:pt idx="3651">20</cx:pt>
          <cx:pt idx="3652">26</cx:pt>
          <cx:pt idx="3653">19</cx:pt>
          <cx:pt idx="3654">22</cx:pt>
          <cx:pt idx="3655">21</cx:pt>
          <cx:pt idx="3656">20</cx:pt>
          <cx:pt idx="3657">26</cx:pt>
          <cx:pt idx="3658">20</cx:pt>
          <cx:pt idx="3659">23</cx:pt>
          <cx:pt idx="3660">24</cx:pt>
          <cx:pt idx="3661">21</cx:pt>
          <cx:pt idx="3662">26</cx:pt>
          <cx:pt idx="3663">23</cx:pt>
          <cx:pt idx="3664">28</cx:pt>
          <cx:pt idx="3665">28</cx:pt>
          <cx:pt idx="3666">28</cx:pt>
          <cx:pt idx="3667">22</cx:pt>
          <cx:pt idx="3668">23</cx:pt>
          <cx:pt idx="3669">24</cx:pt>
          <cx:pt idx="3670">26</cx:pt>
          <cx:pt idx="3671">17</cx:pt>
          <cx:pt idx="3672">20</cx:pt>
          <cx:pt idx="3673">20</cx:pt>
          <cx:pt idx="3674">24</cx:pt>
          <cx:pt idx="3675">28</cx:pt>
          <cx:pt idx="3676">23</cx:pt>
          <cx:pt idx="3677">23</cx:pt>
          <cx:pt idx="3678">20</cx:pt>
          <cx:pt idx="3679">20</cx:pt>
          <cx:pt idx="3680">24</cx:pt>
          <cx:pt idx="3681">24</cx:pt>
          <cx:pt idx="3682">20</cx:pt>
          <cx:pt idx="3683">23</cx:pt>
          <cx:pt idx="3684">21</cx:pt>
          <cx:pt idx="3685">23</cx:pt>
          <cx:pt idx="3686">21</cx:pt>
          <cx:pt idx="3687">26</cx:pt>
          <cx:pt idx="3688">20</cx:pt>
          <cx:pt idx="3689">25</cx:pt>
          <cx:pt idx="3690">26</cx:pt>
          <cx:pt idx="3691">26</cx:pt>
          <cx:pt idx="3692">22</cx:pt>
          <cx:pt idx="3693">20</cx:pt>
          <cx:pt idx="3694">22</cx:pt>
          <cx:pt idx="3695">20</cx:pt>
          <cx:pt idx="3696">20</cx:pt>
          <cx:pt idx="3697">20</cx:pt>
          <cx:pt idx="3698">17</cx:pt>
          <cx:pt idx="3699">19</cx:pt>
          <cx:pt idx="3700">29</cx:pt>
          <cx:pt idx="3701">24</cx:pt>
          <cx:pt idx="3702">26</cx:pt>
          <cx:pt idx="3703">26</cx:pt>
          <cx:pt idx="3704">26</cx:pt>
          <cx:pt idx="3705">23</cx:pt>
          <cx:pt idx="3706">23</cx:pt>
          <cx:pt idx="3707">27</cx:pt>
          <cx:pt idx="3708">27</cx:pt>
          <cx:pt idx="3709">24</cx:pt>
          <cx:pt idx="3710">27</cx:pt>
          <cx:pt idx="3711">22</cx:pt>
          <cx:pt idx="3712">22</cx:pt>
          <cx:pt idx="3713">21</cx:pt>
          <cx:pt idx="3714">22</cx:pt>
          <cx:pt idx="3715">23</cx:pt>
          <cx:pt idx="3716">27</cx:pt>
          <cx:pt idx="3717">24</cx:pt>
          <cx:pt idx="3718">28</cx:pt>
          <cx:pt idx="3719">26</cx:pt>
          <cx:pt idx="3720">26</cx:pt>
          <cx:pt idx="3721">29</cx:pt>
          <cx:pt idx="3722">34</cx:pt>
          <cx:pt idx="3723">28</cx:pt>
          <cx:pt idx="3724">26</cx:pt>
          <cx:pt idx="3725">29</cx:pt>
          <cx:pt idx="3726">34</cx:pt>
          <cx:pt idx="3727">29</cx:pt>
          <cx:pt idx="3728">25</cx:pt>
          <cx:pt idx="3729">31</cx:pt>
          <cx:pt idx="3730">25</cx:pt>
          <cx:pt idx="3731">23</cx:pt>
          <cx:pt idx="3732">20</cx:pt>
          <cx:pt idx="3733">29</cx:pt>
          <cx:pt idx="3734">24</cx:pt>
          <cx:pt idx="3735">23</cx:pt>
          <cx:pt idx="3736">24</cx:pt>
          <cx:pt idx="3737">22</cx:pt>
          <cx:pt idx="3738">24</cx:pt>
          <cx:pt idx="3739">24</cx:pt>
          <cx:pt idx="3740">20</cx:pt>
          <cx:pt idx="3741">24</cx:pt>
          <cx:pt idx="3742">20</cx:pt>
          <cx:pt idx="3743">26</cx:pt>
          <cx:pt idx="3744">22</cx:pt>
          <cx:pt idx="3745">24</cx:pt>
          <cx:pt idx="3746">20</cx:pt>
          <cx:pt idx="3747">24</cx:pt>
          <cx:pt idx="3748">19</cx:pt>
          <cx:pt idx="3749">26</cx:pt>
          <cx:pt idx="3750">21</cx:pt>
          <cx:pt idx="3751">18</cx:pt>
          <cx:pt idx="3752">17</cx:pt>
          <cx:pt idx="3753">17</cx:pt>
          <cx:pt idx="3754">20</cx:pt>
          <cx:pt idx="3755">18</cx:pt>
          <cx:pt idx="3756">17</cx:pt>
          <cx:pt idx="3757">22</cx:pt>
          <cx:pt idx="3758">17</cx:pt>
          <cx:pt idx="3759">19</cx:pt>
          <cx:pt idx="3760">17</cx:pt>
          <cx:pt idx="3761">18</cx:pt>
          <cx:pt idx="3762">20</cx:pt>
          <cx:pt idx="3763">17</cx:pt>
          <cx:pt idx="3764">22</cx:pt>
          <cx:pt idx="3765">22</cx:pt>
          <cx:pt idx="3766">19</cx:pt>
          <cx:pt idx="3767">17</cx:pt>
          <cx:pt idx="3768">17</cx:pt>
          <cx:pt idx="3769">17</cx:pt>
          <cx:pt idx="3770">15</cx:pt>
          <cx:pt idx="3771">20</cx:pt>
          <cx:pt idx="3772">17</cx:pt>
          <cx:pt idx="3773">14</cx:pt>
          <cx:pt idx="3774">18</cx:pt>
          <cx:pt idx="3775">25</cx:pt>
          <cx:pt idx="3776">23</cx:pt>
          <cx:pt idx="3777">23</cx:pt>
          <cx:pt idx="3778">29</cx:pt>
          <cx:pt idx="3779">24</cx:pt>
          <cx:pt idx="3780">24</cx:pt>
          <cx:pt idx="3781">22</cx:pt>
          <cx:pt idx="3782">23</cx:pt>
          <cx:pt idx="3783">23</cx:pt>
          <cx:pt idx="3784">23</cx:pt>
          <cx:pt idx="3785">18</cx:pt>
          <cx:pt idx="3786">20</cx:pt>
          <cx:pt idx="3787">22</cx:pt>
          <cx:pt idx="3788">26</cx:pt>
          <cx:pt idx="3789">22</cx:pt>
          <cx:pt idx="3790">30</cx:pt>
          <cx:pt idx="3791">24</cx:pt>
          <cx:pt idx="3792">29</cx:pt>
          <cx:pt idx="3793">26</cx:pt>
          <cx:pt idx="3794">23</cx:pt>
          <cx:pt idx="3795">29</cx:pt>
          <cx:pt idx="3796">22</cx:pt>
          <cx:pt idx="3797">29</cx:pt>
          <cx:pt idx="3798">26</cx:pt>
          <cx:pt idx="3799">23</cx:pt>
          <cx:pt idx="3800">29</cx:pt>
          <cx:pt idx="3801">24</cx:pt>
          <cx:pt idx="3802">29</cx:pt>
          <cx:pt idx="3803">29</cx:pt>
          <cx:pt idx="3804">24</cx:pt>
          <cx:pt idx="3805">23</cx:pt>
          <cx:pt idx="3806">26</cx:pt>
          <cx:pt idx="3807">26</cx:pt>
          <cx:pt idx="3808">29</cx:pt>
          <cx:pt idx="3809">29</cx:pt>
          <cx:pt idx="3810">23</cx:pt>
          <cx:pt idx="3811">22</cx:pt>
          <cx:pt idx="3812">23</cx:pt>
          <cx:pt idx="3813">24</cx:pt>
          <cx:pt idx="3814">29</cx:pt>
          <cx:pt idx="3815">28</cx:pt>
          <cx:pt idx="3816">31</cx:pt>
          <cx:pt idx="3817">32</cx:pt>
          <cx:pt idx="3818">41</cx:pt>
          <cx:pt idx="3819">22</cx:pt>
          <cx:pt idx="3820">22</cx:pt>
          <cx:pt idx="3821">22</cx:pt>
          <cx:pt idx="3822">22</cx:pt>
          <cx:pt idx="3823">19</cx:pt>
          <cx:pt idx="3824">18</cx:pt>
          <cx:pt idx="3825">22</cx:pt>
          <cx:pt idx="3826">21</cx:pt>
          <cx:pt idx="3827">16</cx:pt>
          <cx:pt idx="3828">12</cx:pt>
          <cx:pt idx="3829">17</cx:pt>
          <cx:pt idx="3830">16</cx:pt>
          <cx:pt idx="3831">16</cx:pt>
          <cx:pt idx="3832">15</cx:pt>
          <cx:pt idx="3833">16</cx:pt>
          <cx:pt idx="3834">22</cx:pt>
          <cx:pt idx="3835">17</cx:pt>
          <cx:pt idx="3836">15</cx:pt>
          <cx:pt idx="3837">19</cx:pt>
          <cx:pt idx="3838">17</cx:pt>
          <cx:pt idx="3839">17</cx:pt>
          <cx:pt idx="3840">17</cx:pt>
          <cx:pt idx="3841">20</cx:pt>
          <cx:pt idx="3842">17</cx:pt>
          <cx:pt idx="3843">18</cx:pt>
          <cx:pt idx="3844">22</cx:pt>
          <cx:pt idx="3845">17</cx:pt>
          <cx:pt idx="3846">19</cx:pt>
          <cx:pt idx="3847">17</cx:pt>
          <cx:pt idx="3848">18</cx:pt>
          <cx:pt idx="3849">19</cx:pt>
          <cx:pt idx="3850">17</cx:pt>
          <cx:pt idx="3851">22</cx:pt>
          <cx:pt idx="3852">13</cx:pt>
          <cx:pt idx="3853">12</cx:pt>
          <cx:pt idx="3854">17</cx:pt>
          <cx:pt idx="3855">17</cx:pt>
          <cx:pt idx="3856">16</cx:pt>
          <cx:pt idx="3857">15</cx:pt>
          <cx:pt idx="3858">20</cx:pt>
          <cx:pt idx="3859">16</cx:pt>
          <cx:pt idx="3860">14</cx:pt>
          <cx:pt idx="3861">18</cx:pt>
          <cx:pt idx="3862">17</cx:pt>
          <cx:pt idx="3863">16</cx:pt>
          <cx:pt idx="3864">15</cx:pt>
          <cx:pt idx="3865">20</cx:pt>
          <cx:pt idx="3866">17</cx:pt>
          <cx:pt idx="3867">14</cx:pt>
          <cx:pt idx="3868">16</cx:pt>
          <cx:pt idx="3869">15</cx:pt>
          <cx:pt idx="3870">16</cx:pt>
          <cx:pt idx="3871">19</cx:pt>
          <cx:pt idx="3872">17</cx:pt>
          <cx:pt idx="3873">15</cx:pt>
          <cx:pt idx="3874">20</cx:pt>
          <cx:pt idx="3875">14</cx:pt>
          <cx:pt idx="3876">17</cx:pt>
          <cx:pt idx="3877">22</cx:pt>
          <cx:pt idx="3878">24</cx:pt>
          <cx:pt idx="3879">23</cx:pt>
          <cx:pt idx="3880">29</cx:pt>
          <cx:pt idx="3881">33</cx:pt>
          <cx:pt idx="3882">24</cx:pt>
          <cx:pt idx="3883">19</cx:pt>
          <cx:pt idx="3884">24</cx:pt>
          <cx:pt idx="3885">20</cx:pt>
          <cx:pt idx="3886">26</cx:pt>
          <cx:pt idx="3887">21</cx:pt>
          <cx:pt idx="3888">14</cx:pt>
          <cx:pt idx="3889">18</cx:pt>
          <cx:pt idx="3890">14</cx:pt>
          <cx:pt idx="3891">26</cx:pt>
          <cx:pt idx="3892">21</cx:pt>
          <cx:pt idx="3893">25</cx:pt>
          <cx:pt idx="3894">21</cx:pt>
          <cx:pt idx="3895">28</cx:pt>
          <cx:pt idx="3896">22</cx:pt>
          <cx:pt idx="3897">31</cx:pt>
          <cx:pt idx="3898">38</cx:pt>
          <cx:pt idx="3899">38</cx:pt>
          <cx:pt idx="3900">45</cx:pt>
          <cx:pt idx="3901">53</cx:pt>
          <cx:pt idx="3902">39</cx:pt>
          <cx:pt idx="3903">45</cx:pt>
          <cx:pt idx="3904">16</cx:pt>
          <cx:pt idx="3905">15</cx:pt>
          <cx:pt idx="3906">16</cx:pt>
          <cx:pt idx="3907">22</cx:pt>
          <cx:pt idx="3908">15</cx:pt>
          <cx:pt idx="3909">15</cx:pt>
          <cx:pt idx="3910">20</cx:pt>
          <cx:pt idx="3911">12</cx:pt>
          <cx:pt idx="3912">22</cx:pt>
          <cx:pt idx="3913">19</cx:pt>
          <cx:pt idx="3914">23</cx:pt>
          <cx:pt idx="3915">19</cx:pt>
          <cx:pt idx="3916">24</cx:pt>
          <cx:pt idx="3917">20</cx:pt>
          <cx:pt idx="3918">24</cx:pt>
          <cx:pt idx="3919">19</cx:pt>
          <cx:pt idx="3920">23</cx:pt>
          <cx:pt idx="3921">20</cx:pt>
          <cx:pt idx="3922">24</cx:pt>
          <cx:pt idx="3923">22</cx:pt>
          <cx:pt idx="3924">24</cx:pt>
          <cx:pt idx="3925">22</cx:pt>
          <cx:pt idx="3926">23</cx:pt>
          <cx:pt idx="3927">32</cx:pt>
          <cx:pt idx="3928">26</cx:pt>
          <cx:pt idx="3929">29</cx:pt>
          <cx:pt idx="3930">22</cx:pt>
          <cx:pt idx="3931">24</cx:pt>
          <cx:pt idx="3932">23</cx:pt>
          <cx:pt idx="3933">24</cx:pt>
          <cx:pt idx="3934">22</cx:pt>
          <cx:pt idx="3935">23</cx:pt>
          <cx:pt idx="3936">26</cx:pt>
          <cx:pt idx="3937">24</cx:pt>
          <cx:pt idx="3938">22</cx:pt>
          <cx:pt idx="3939">23</cx:pt>
          <cx:pt idx="3940">32</cx:pt>
          <cx:pt idx="3941">26</cx:pt>
          <cx:pt idx="3942">29</cx:pt>
          <cx:pt idx="3943">22</cx:pt>
          <cx:pt idx="3944">22</cx:pt>
          <cx:pt idx="3945">23</cx:pt>
          <cx:pt idx="3946">20</cx:pt>
          <cx:pt idx="3947">22</cx:pt>
          <cx:pt idx="3948">23</cx:pt>
          <cx:pt idx="3949">24</cx:pt>
          <cx:pt idx="3950">22</cx:pt>
          <cx:pt idx="3951">23</cx:pt>
          <cx:pt idx="3952">24</cx:pt>
          <cx:pt idx="3953">22</cx:pt>
          <cx:pt idx="3954">23</cx:pt>
          <cx:pt idx="3955">26</cx:pt>
          <cx:pt idx="3956">14</cx:pt>
          <cx:pt idx="3957">13</cx:pt>
          <cx:pt idx="3958">15</cx:pt>
          <cx:pt idx="3959">12</cx:pt>
          <cx:pt idx="3960">26</cx:pt>
          <cx:pt idx="3961">24</cx:pt>
          <cx:pt idx="3962">22</cx:pt>
          <cx:pt idx="3963">24</cx:pt>
          <cx:pt idx="3964">32</cx:pt>
          <cx:pt idx="3965">24</cx:pt>
          <cx:pt idx="3966">23</cx:pt>
          <cx:pt idx="3967">32</cx:pt>
          <cx:pt idx="3968">13</cx:pt>
          <cx:pt idx="3969">12</cx:pt>
          <cx:pt idx="3970">11</cx:pt>
          <cx:pt idx="3971">13</cx:pt>
          <cx:pt idx="3972">12</cx:pt>
          <cx:pt idx="3973">14</cx:pt>
          <cx:pt idx="3974">16</cx:pt>
          <cx:pt idx="3975">13</cx:pt>
          <cx:pt idx="3976">14</cx:pt>
          <cx:pt idx="3977">15</cx:pt>
          <cx:pt idx="3978">12</cx:pt>
          <cx:pt idx="3979">16</cx:pt>
          <cx:pt idx="3980">17</cx:pt>
          <cx:pt idx="3981">16</cx:pt>
          <cx:pt idx="3982">17</cx:pt>
          <cx:pt idx="3983">15</cx:pt>
          <cx:pt idx="3984">16</cx:pt>
          <cx:pt idx="3985">13</cx:pt>
          <cx:pt idx="3986">13</cx:pt>
          <cx:pt idx="3987">15</cx:pt>
          <cx:pt idx="3988">12</cx:pt>
          <cx:pt idx="3989">17</cx:pt>
          <cx:pt idx="3990">16</cx:pt>
          <cx:pt idx="3991">17</cx:pt>
          <cx:pt idx="3992">14</cx:pt>
          <cx:pt idx="3993">13</cx:pt>
          <cx:pt idx="3994">12</cx:pt>
          <cx:pt idx="3995">13</cx:pt>
          <cx:pt idx="3996">13</cx:pt>
          <cx:pt idx="3997">11</cx:pt>
          <cx:pt idx="3998">21</cx:pt>
          <cx:pt idx="3999">20</cx:pt>
          <cx:pt idx="4000">20</cx:pt>
          <cx:pt idx="4001">26</cx:pt>
          <cx:pt idx="4002">24</cx:pt>
          <cx:pt idx="4003">25</cx:pt>
          <cx:pt idx="4004">25</cx:pt>
          <cx:pt idx="4005">27</cx:pt>
          <cx:pt idx="4006">35</cx:pt>
          <cx:pt idx="4007">30</cx:pt>
          <cx:pt idx="4008">33</cx:pt>
          <cx:pt idx="4009">27</cx:pt>
          <cx:pt idx="4010">25</cx:pt>
          <cx:pt idx="4011">29</cx:pt>
          <cx:pt idx="4012">24</cx:pt>
          <cx:pt idx="4013">37</cx:pt>
          <cx:pt idx="4014">35</cx:pt>
          <cx:pt idx="4015">28</cx:pt>
          <cx:pt idx="4016">22</cx:pt>
          <cx:pt idx="4017">26</cx:pt>
          <cx:pt idx="4018">23</cx:pt>
          <cx:pt idx="4019">22</cx:pt>
          <cx:pt idx="4020">22</cx:pt>
          <cx:pt idx="4021">14</cx:pt>
          <cx:pt idx="4022">16</cx:pt>
          <cx:pt idx="4023">14</cx:pt>
          <cx:pt idx="4024">14</cx:pt>
          <cx:pt idx="4025">15</cx:pt>
          <cx:pt idx="4026">12</cx:pt>
          <cx:pt idx="4027">16</cx:pt>
          <cx:pt idx="4028">17</cx:pt>
          <cx:pt idx="4029">17</cx:pt>
          <cx:pt idx="4030">16</cx:pt>
          <cx:pt idx="4031">17</cx:pt>
          <cx:pt idx="4032">14</cx:pt>
          <cx:pt idx="4033">15</cx:pt>
          <cx:pt idx="4034">13</cx:pt>
          <cx:pt idx="4035">12</cx:pt>
          <cx:pt idx="4036">16</cx:pt>
          <cx:pt idx="4037">13</cx:pt>
          <cx:pt idx="4038">14</cx:pt>
          <cx:pt idx="4039">12</cx:pt>
          <cx:pt idx="4040">16</cx:pt>
          <cx:pt idx="4041">15</cx:pt>
          <cx:pt idx="4042">14</cx:pt>
          <cx:pt idx="4043">13</cx:pt>
          <cx:pt idx="4044">24</cx:pt>
          <cx:pt idx="4045">22</cx:pt>
          <cx:pt idx="4046">23</cx:pt>
          <cx:pt idx="4047">32</cx:pt>
          <cx:pt idx="4048">26</cx:pt>
          <cx:pt idx="4049">29</cx:pt>
          <cx:pt idx="4050">16</cx:pt>
          <cx:pt idx="4051">20</cx:pt>
          <cx:pt idx="4052">14</cx:pt>
          <cx:pt idx="4053">24</cx:pt>
          <cx:pt idx="4054">22</cx:pt>
          <cx:pt idx="4055">24</cx:pt>
          <cx:pt idx="4056">23</cx:pt>
          <cx:pt idx="4057">32</cx:pt>
          <cx:pt idx="4058">26</cx:pt>
          <cx:pt idx="4059">29</cx:pt>
          <cx:pt idx="4060">26</cx:pt>
          <cx:pt idx="4061">35</cx:pt>
          <cx:pt idx="4062">30</cx:pt>
          <cx:pt idx="4063">32</cx:pt>
          <cx:pt idx="4064">27</cx:pt>
          <cx:pt idx="4065">25</cx:pt>
          <cx:pt idx="4066">18</cx:pt>
          <cx:pt idx="4067">21</cx:pt>
          <cx:pt idx="4068">22</cx:pt>
          <cx:pt idx="4069">20</cx:pt>
          <cx:pt idx="4070">24</cx:pt>
          <cx:pt idx="4071">23</cx:pt>
          <cx:pt idx="4072">12</cx:pt>
          <cx:pt idx="4073">13</cx:pt>
          <cx:pt idx="4074">11</cx:pt>
          <cx:pt idx="4075">15</cx:pt>
          <cx:pt idx="4076">15</cx:pt>
          <cx:pt idx="4077">14</cx:pt>
          <cx:pt idx="4078">12</cx:pt>
          <cx:pt idx="4079">12</cx:pt>
          <cx:pt idx="4080">11</cx:pt>
          <cx:pt idx="4081">13</cx:pt>
          <cx:pt idx="4082">12</cx:pt>
          <cx:pt idx="4083">17</cx:pt>
          <cx:pt idx="4084">17</cx:pt>
          <cx:pt idx="4085">14</cx:pt>
          <cx:pt idx="4086">22</cx:pt>
          <cx:pt idx="4087">21</cx:pt>
          <cx:pt idx="4088">22</cx:pt>
          <cx:pt idx="4089">26</cx:pt>
          <cx:pt idx="4090">22</cx:pt>
          <cx:pt idx="4091">22</cx:pt>
          <cx:pt idx="4092">20</cx:pt>
          <cx:pt idx="4093">21</cx:pt>
          <cx:pt idx="4094">25</cx:pt>
          <cx:pt idx="4095">20</cx:pt>
          <cx:pt idx="4096">22</cx:pt>
          <cx:pt idx="4097">14</cx:pt>
          <cx:pt idx="4098">12</cx:pt>
          <cx:pt idx="4099">16</cx:pt>
          <cx:pt idx="4100">20</cx:pt>
          <cx:pt idx="4101">16</cx:pt>
          <cx:pt idx="4102">14</cx:pt>
          <cx:pt idx="4103">21</cx:pt>
          <cx:pt idx="4104">25</cx:pt>
          <cx:pt idx="4105">22</cx:pt>
          <cx:pt idx="4106">20</cx:pt>
          <cx:pt idx="4107">20</cx:pt>
          <cx:pt idx="4108">24</cx:pt>
          <cx:pt idx="4109">15</cx:pt>
          <cx:pt idx="4110">12</cx:pt>
          <cx:pt idx="4111">17</cx:pt>
          <cx:pt idx="4112">16</cx:pt>
          <cx:pt idx="4113">17</cx:pt>
          <cx:pt idx="4114">16</cx:pt>
          <cx:pt idx="4115">12</cx:pt>
          <cx:pt idx="4116">20</cx:pt>
          <cx:pt idx="4117">17</cx:pt>
          <cx:pt idx="4118">17</cx:pt>
          <cx:pt idx="4119">23</cx:pt>
          <cx:pt idx="4120">16</cx:pt>
          <cx:pt idx="4121">12</cx:pt>
          <cx:pt idx="4122">16</cx:pt>
          <cx:pt idx="4123">26</cx:pt>
          <cx:pt idx="4124">26</cx:pt>
          <cx:pt idx="4125">35</cx:pt>
          <cx:pt idx="4126">31</cx:pt>
          <cx:pt idx="4127">29</cx:pt>
          <cx:pt idx="4128">39</cx:pt>
          <cx:pt idx="4129">44</cx:pt>
          <cx:pt idx="4130">26</cx:pt>
          <cx:pt idx="4131">35</cx:pt>
          <cx:pt idx="4132">31</cx:pt>
          <cx:pt idx="4133">39</cx:pt>
          <cx:pt idx="4134">26</cx:pt>
          <cx:pt idx="4135">26</cx:pt>
          <cx:pt idx="4136">31</cx:pt>
          <cx:pt idx="4137">30</cx:pt>
          <cx:pt idx="4138">17</cx:pt>
          <cx:pt idx="4139">14</cx:pt>
          <cx:pt idx="4140">14</cx:pt>
          <cx:pt idx="4141">20</cx:pt>
          <cx:pt idx="4142">17</cx:pt>
          <cx:pt idx="4143">17</cx:pt>
          <cx:pt idx="4144">23</cx:pt>
          <cx:pt idx="4145">20</cx:pt>
          <cx:pt idx="4146">14</cx:pt>
          <cx:pt idx="4147">17</cx:pt>
          <cx:pt idx="4148">14</cx:pt>
          <cx:pt idx="4149">12</cx:pt>
          <cx:pt idx="4150">17</cx:pt>
          <cx:pt idx="4151">19</cx:pt>
          <cx:pt idx="4152">16</cx:pt>
          <cx:pt idx="4153">17</cx:pt>
          <cx:pt idx="4154">14</cx:pt>
          <cx:pt idx="4155">17</cx:pt>
          <cx:pt idx="4156">14</cx:pt>
          <cx:pt idx="4157">17</cx:pt>
          <cx:pt idx="4158">17</cx:pt>
          <cx:pt idx="4159">14</cx:pt>
          <cx:pt idx="4160">12</cx:pt>
          <cx:pt idx="4161">17</cx:pt>
          <cx:pt idx="4162">16</cx:pt>
          <cx:pt idx="4163">14</cx:pt>
          <cx:pt idx="4164">28</cx:pt>
          <cx:pt idx="4165">27</cx:pt>
          <cx:pt idx="4166">23</cx:pt>
          <cx:pt idx="4167">21</cx:pt>
          <cx:pt idx="4168">24</cx:pt>
          <cx:pt idx="4169">17</cx:pt>
          <cx:pt idx="4170">17</cx:pt>
          <cx:pt idx="4171">24</cx:pt>
          <cx:pt idx="4172">21</cx:pt>
          <cx:pt idx="4173">23</cx:pt>
          <cx:pt idx="4174">21</cx:pt>
          <cx:pt idx="4175">24</cx:pt>
          <cx:pt idx="4176">26</cx:pt>
          <cx:pt idx="4177">24</cx:pt>
          <cx:pt idx="4178">23</cx:pt>
          <cx:pt idx="4179">24</cx:pt>
          <cx:pt idx="4180">22</cx:pt>
          <cx:pt idx="4181">25</cx:pt>
          <cx:pt idx="4182">29</cx:pt>
          <cx:pt idx="4183">26</cx:pt>
          <cx:pt idx="4184">22</cx:pt>
          <cx:pt idx="4185">20</cx:pt>
          <cx:pt idx="4186">25</cx:pt>
          <cx:pt idx="4187">28</cx:pt>
          <cx:pt idx="4188">20</cx:pt>
          <cx:pt idx="4189">21</cx:pt>
          <cx:pt idx="4190">19</cx:pt>
          <cx:pt idx="4191">24</cx:pt>
          <cx:pt idx="4192">26</cx:pt>
          <cx:pt idx="4193">29</cx:pt>
          <cx:pt idx="4194">26</cx:pt>
          <cx:pt idx="4195">23</cx:pt>
          <cx:pt idx="4196">28</cx:pt>
          <cx:pt idx="4197">26</cx:pt>
          <cx:pt idx="4198">39</cx:pt>
          <cx:pt idx="4199">30</cx:pt>
          <cx:pt idx="4200">29</cx:pt>
          <cx:pt idx="4201">20</cx:pt>
          <cx:pt idx="4202">21</cx:pt>
          <cx:pt idx="4203">24</cx:pt>
          <cx:pt idx="4204">24</cx:pt>
          <cx:pt idx="4205">24</cx:pt>
          <cx:pt idx="4206">18</cx:pt>
          <cx:pt idx="4207">17</cx:pt>
          <cx:pt idx="4208">20</cx:pt>
          <cx:pt idx="4209">17</cx:pt>
          <cx:pt idx="4210">18</cx:pt>
          <cx:pt idx="4211">17</cx:pt>
          <cx:pt idx="4212">22</cx:pt>
          <cx:pt idx="4213">17</cx:pt>
          <cx:pt idx="4214">19</cx:pt>
          <cx:pt idx="4215">17</cx:pt>
          <cx:pt idx="4216">20</cx:pt>
          <cx:pt idx="4217">18</cx:pt>
          <cx:pt idx="4218">17</cx:pt>
          <cx:pt idx="4219">22</cx:pt>
          <cx:pt idx="4220">22</cx:pt>
          <cx:pt idx="4221">19</cx:pt>
          <cx:pt idx="4222">17</cx:pt>
          <cx:pt idx="4223">16</cx:pt>
          <cx:pt idx="4224">15</cx:pt>
          <cx:pt idx="4225">16</cx:pt>
          <cx:pt idx="4226">22</cx:pt>
          <cx:pt idx="4227">17</cx:pt>
          <cx:pt idx="4228">17</cx:pt>
          <cx:pt idx="4229">15</cx:pt>
          <cx:pt idx="4230">20</cx:pt>
          <cx:pt idx="4231">17</cx:pt>
          <cx:pt idx="4232">14</cx:pt>
          <cx:pt idx="4233">18</cx:pt>
          <cx:pt idx="4234">19</cx:pt>
          <cx:pt idx="4235">18</cx:pt>
          <cx:pt idx="4236">22</cx:pt>
          <cx:pt idx="4237">21</cx:pt>
          <cx:pt idx="4238">16</cx:pt>
          <cx:pt idx="4239">12</cx:pt>
          <cx:pt idx="4240">17</cx:pt>
          <cx:pt idx="4241">16</cx:pt>
          <cx:pt idx="4242">16</cx:pt>
          <cx:pt idx="4243">15</cx:pt>
          <cx:pt idx="4244">16</cx:pt>
          <cx:pt idx="4245">22</cx:pt>
          <cx:pt idx="4246">17</cx:pt>
          <cx:pt idx="4247">15</cx:pt>
          <cx:pt idx="4248">19</cx:pt>
          <cx:pt idx="4249">17</cx:pt>
          <cx:pt idx="4250">17</cx:pt>
          <cx:pt idx="4251">17</cx:pt>
          <cx:pt idx="4252">20</cx:pt>
          <cx:pt idx="4253">17</cx:pt>
          <cx:pt idx="4254">18</cx:pt>
          <cx:pt idx="4255">22</cx:pt>
          <cx:pt idx="4256">17</cx:pt>
          <cx:pt idx="4257">19</cx:pt>
          <cx:pt idx="4258">17</cx:pt>
          <cx:pt idx="4259">18</cx:pt>
          <cx:pt idx="4260">20</cx:pt>
          <cx:pt idx="4261">17</cx:pt>
          <cx:pt idx="4262">22</cx:pt>
          <cx:pt idx="4263">13</cx:pt>
          <cx:pt idx="4264">12</cx:pt>
          <cx:pt idx="4265">17</cx:pt>
          <cx:pt idx="4266">17</cx:pt>
          <cx:pt idx="4267">16</cx:pt>
          <cx:pt idx="4268">15</cx:pt>
          <cx:pt idx="4269">20</cx:pt>
          <cx:pt idx="4270">16</cx:pt>
          <cx:pt idx="4271">14</cx:pt>
          <cx:pt idx="4272">17</cx:pt>
          <cx:pt idx="4273">18</cx:pt>
          <cx:pt idx="4274">16</cx:pt>
          <cx:pt idx="4275">15</cx:pt>
          <cx:pt idx="4276">20</cx:pt>
          <cx:pt idx="4277">17</cx:pt>
          <cx:pt idx="4278">16</cx:pt>
          <cx:pt idx="4279">14</cx:pt>
          <cx:pt idx="4280">15</cx:pt>
          <cx:pt idx="4281">16</cx:pt>
          <cx:pt idx="4282">19</cx:pt>
          <cx:pt idx="4283">17</cx:pt>
          <cx:pt idx="4284">15</cx:pt>
          <cx:pt idx="4285">15</cx:pt>
          <cx:pt idx="4286">20</cx:pt>
          <cx:pt idx="4287">12</cx:pt>
          <cx:pt idx="4288">15</cx:pt>
          <cx:pt idx="4289">20</cx:pt>
          <cx:pt idx="4290">14</cx:pt>
          <cx:pt idx="4291">17</cx:pt>
          <cx:pt idx="4292">14</cx:pt>
          <cx:pt idx="4293">18</cx:pt>
          <cx:pt idx="4294">14</cx:pt>
          <cx:pt idx="4295">24</cx:pt>
          <cx:pt idx="4296">19</cx:pt>
          <cx:pt idx="4297">24</cx:pt>
          <cx:pt idx="4298">20</cx:pt>
          <cx:pt idx="4299">26</cx:pt>
          <cx:pt idx="4300">21</cx:pt>
          <cx:pt idx="4301">26</cx:pt>
          <cx:pt idx="4302">21</cx:pt>
          <cx:pt idx="4303">25</cx:pt>
          <cx:pt idx="4304">21</cx:pt>
          <cx:pt idx="4305">28</cx:pt>
          <cx:pt idx="4306">22</cx:pt>
          <cx:pt idx="4307">24</cx:pt>
          <cx:pt idx="4308">20</cx:pt>
          <cx:pt idx="4309">24</cx:pt>
          <cx:pt idx="4310">20</cx:pt>
          <cx:pt idx="4311">26</cx:pt>
          <cx:pt idx="4312">22</cx:pt>
          <cx:pt idx="4313">24</cx:pt>
          <cx:pt idx="4314">20</cx:pt>
          <cx:pt idx="4315">24</cx:pt>
          <cx:pt idx="4316">19</cx:pt>
          <cx:pt idx="4317">26</cx:pt>
          <cx:pt idx="4318">21</cx:pt>
          <cx:pt idx="4319">22</cx:pt>
          <cx:pt idx="4320">19</cx:pt>
          <cx:pt idx="4321">23</cx:pt>
          <cx:pt idx="4322">19</cx:pt>
          <cx:pt idx="4323">24</cx:pt>
          <cx:pt idx="4324">20</cx:pt>
          <cx:pt idx="4325">24</cx:pt>
          <cx:pt idx="4326">19</cx:pt>
          <cx:pt idx="4327">23</cx:pt>
          <cx:pt idx="4328">20</cx:pt>
          <cx:pt idx="4329">24</cx:pt>
          <cx:pt idx="4330">22</cx:pt>
          <cx:pt idx="4331">27</cx:pt>
          <cx:pt idx="4332">26</cx:pt>
          <cx:pt idx="4333">30</cx:pt>
          <cx:pt idx="4334">28</cx:pt>
          <cx:pt idx="4335">29</cx:pt>
          <cx:pt idx="4336">39</cx:pt>
          <cx:pt idx="4337">32</cx:pt>
          <cx:pt idx="4338">30</cx:pt>
          <cx:pt idx="4339">32</cx:pt>
          <cx:pt idx="4340">33</cx:pt>
          <cx:pt idx="4341">30</cx:pt>
          <cx:pt idx="4342">51</cx:pt>
          <cx:pt idx="4343">45</cx:pt>
          <cx:pt idx="4344">29</cx:pt>
          <cx:pt idx="4345">32</cx:pt>
          <cx:pt idx="4346">26</cx:pt>
          <cx:pt idx="4347">27</cx:pt>
          <cx:pt idx="4348">26</cx:pt>
          <cx:pt idx="4349">29</cx:pt>
          <cx:pt idx="4350">28</cx:pt>
          <cx:pt idx="4351">26</cx:pt>
          <cx:pt idx="4352">28</cx:pt>
          <cx:pt idx="4353">31</cx:pt>
          <cx:pt idx="4354">31</cx:pt>
          <cx:pt idx="4355">38</cx:pt>
          <cx:pt idx="4356">36</cx:pt>
          <cx:pt idx="4357">22</cx:pt>
          <cx:pt idx="4358">23</cx:pt>
          <cx:pt idx="4359">23</cx:pt>
          <cx:pt idx="4360">25</cx:pt>
          <cx:pt idx="4361">26</cx:pt>
          <cx:pt idx="4362">23</cx:pt>
          <cx:pt idx="4363">24</cx:pt>
          <cx:pt idx="4364">22</cx:pt>
          <cx:pt idx="4365">22</cx:pt>
          <cx:pt idx="4366">26</cx:pt>
          <cx:pt idx="4367">29</cx:pt>
          <cx:pt idx="4368">35</cx:pt>
          <cx:pt idx="4369">30</cx:pt>
          <cx:pt idx="4370">33</cx:pt>
          <cx:pt idx="4371">24</cx:pt>
          <cx:pt idx="4372">24</cx:pt>
          <cx:pt idx="4373">25</cx:pt>
          <cx:pt idx="4374">22</cx:pt>
          <cx:pt idx="4375">22</cx:pt>
          <cx:pt idx="4376">26</cx:pt>
          <cx:pt idx="4377">20</cx:pt>
          <cx:pt idx="4378">20</cx:pt>
          <cx:pt idx="4379">17</cx:pt>
          <cx:pt idx="4380">16</cx:pt>
          <cx:pt idx="4381">21</cx:pt>
          <cx:pt idx="4382">18</cx:pt>
          <cx:pt idx="4383">25</cx:pt>
          <cx:pt idx="4384">22</cx:pt>
          <cx:pt idx="4385">29</cx:pt>
          <cx:pt idx="4386">24</cx:pt>
          <cx:pt idx="4387">20</cx:pt>
          <cx:pt idx="4388">20</cx:pt>
          <cx:pt idx="4389">17</cx:pt>
          <cx:pt idx="4390">24</cx:pt>
          <cx:pt idx="4391">21</cx:pt>
          <cx:pt idx="4392">26</cx:pt>
          <cx:pt idx="4393">23</cx:pt>
          <cx:pt idx="4394">20</cx:pt>
          <cx:pt idx="4395">17</cx:pt>
          <cx:pt idx="4396">19</cx:pt>
          <cx:pt idx="4397">18</cx:pt>
          <cx:pt idx="4398">17</cx:pt>
          <cx:pt idx="4399">20</cx:pt>
          <cx:pt idx="4400">21</cx:pt>
          <cx:pt idx="4401">18</cx:pt>
          <cx:pt idx="4402">25</cx:pt>
          <cx:pt idx="4403">22</cx:pt>
          <cx:pt idx="4404">29</cx:pt>
          <cx:pt idx="4405">24</cx:pt>
          <cx:pt idx="4406">20</cx:pt>
          <cx:pt idx="4407">20</cx:pt>
          <cx:pt idx="4408">17</cx:pt>
          <cx:pt idx="4409">24</cx:pt>
          <cx:pt idx="4410">21</cx:pt>
          <cx:pt idx="4411">26</cx:pt>
          <cx:pt idx="4412">23</cx:pt>
          <cx:pt idx="4413">20</cx:pt>
          <cx:pt idx="4414">16</cx:pt>
          <cx:pt idx="4415">12</cx:pt>
          <cx:pt idx="4416">17</cx:pt>
          <cx:pt idx="4417">17</cx:pt>
          <cx:pt idx="4418">12</cx:pt>
          <cx:pt idx="4419">17</cx:pt>
          <cx:pt idx="4420">12</cx:pt>
          <cx:pt idx="4421">17</cx:pt>
          <cx:pt idx="4422">18</cx:pt>
          <cx:pt idx="4423">20</cx:pt>
          <cx:pt idx="4424">20</cx:pt>
          <cx:pt idx="4425">10</cx:pt>
          <cx:pt idx="4426">24</cx:pt>
          <cx:pt idx="4427">24</cx:pt>
          <cx:pt idx="4428">24</cx:pt>
          <cx:pt idx="4429">17</cx:pt>
          <cx:pt idx="4430">14</cx:pt>
          <cx:pt idx="4431">14</cx:pt>
          <cx:pt idx="4432">14</cx:pt>
          <cx:pt idx="4433">10</cx:pt>
          <cx:pt idx="4434">28</cx:pt>
          <cx:pt idx="4435">27</cx:pt>
          <cx:pt idx="4436">31</cx:pt>
          <cx:pt idx="4437">26</cx:pt>
          <cx:pt idx="4438">29</cx:pt>
          <cx:pt idx="4439">26</cx:pt>
          <cx:pt idx="4440">24</cx:pt>
          <cx:pt idx="4441">24</cx:pt>
          <cx:pt idx="4442">21</cx:pt>
          <cx:pt idx="4443">26</cx:pt>
          <cx:pt idx="4444">27</cx:pt>
          <cx:pt idx="4445">22</cx:pt>
          <cx:pt idx="4446">22</cx:pt>
          <cx:pt idx="4447">21</cx:pt>
          <cx:pt idx="4448">22</cx:pt>
          <cx:pt idx="4449">31</cx:pt>
          <cx:pt idx="4450">24</cx:pt>
          <cx:pt idx="4451">24</cx:pt>
          <cx:pt idx="4452">34</cx:pt>
          <cx:pt idx="4453">20</cx:pt>
          <cx:pt idx="4454">23</cx:pt>
          <cx:pt idx="4455">24</cx:pt>
          <cx:pt idx="4456">17</cx:pt>
          <cx:pt idx="4457">15</cx:pt>
          <cx:pt idx="4458">15</cx:pt>
          <cx:pt idx="4459">16</cx:pt>
          <cx:pt idx="4460">23</cx:pt>
          <cx:pt idx="4461">22</cx:pt>
          <cx:pt idx="4462">24</cx:pt>
          <cx:pt idx="4463">26</cx:pt>
          <cx:pt idx="4464">23</cx:pt>
          <cx:pt idx="4465">20</cx:pt>
          <cx:pt idx="4466">21</cx:pt>
          <cx:pt idx="4467">24</cx:pt>
          <cx:pt idx="4468">24</cx:pt>
          <cx:pt idx="4469">24</cx:pt>
          <cx:pt idx="4470">24</cx:pt>
          <cx:pt idx="4471">24</cx:pt>
          <cx:pt idx="4472">26</cx:pt>
          <cx:pt idx="4473">26</cx:pt>
          <cx:pt idx="4474">35</cx:pt>
          <cx:pt idx="4475">31</cx:pt>
          <cx:pt idx="4476">29</cx:pt>
          <cx:pt idx="4477">39</cx:pt>
          <cx:pt idx="4478">26</cx:pt>
          <cx:pt idx="4479">35</cx:pt>
          <cx:pt idx="4480">31</cx:pt>
          <cx:pt idx="4481">39</cx:pt>
          <cx:pt idx="4482">23</cx:pt>
          <cx:pt idx="4483">21</cx:pt>
          <cx:pt idx="4484">21</cx:pt>
          <cx:pt idx="4485">24</cx:pt>
          <cx:pt idx="4486">26</cx:pt>
          <cx:pt idx="4487">26</cx:pt>
          <cx:pt idx="4488">23</cx:pt>
          <cx:pt idx="4489">26</cx:pt>
          <cx:pt idx="4490">39</cx:pt>
          <cx:pt idx="4491">30</cx:pt>
          <cx:pt idx="4492">28</cx:pt>
          <cx:pt idx="4493">20</cx:pt>
          <cx:pt idx="4494">22</cx:pt>
          <cx:pt idx="4495">24</cx:pt>
          <cx:pt idx="4496">26</cx:pt>
          <cx:pt idx="4497">29</cx:pt>
          <cx:pt idx="4498">24</cx:pt>
          <cx:pt idx="4499">29</cx:pt>
          <cx:pt idx="4500">24</cx:pt>
          <cx:pt idx="4501">37</cx:pt>
          <cx:pt idx="4502">35</cx:pt>
          <cx:pt idx="4503">28</cx:pt>
          <cx:pt idx="4504">16</cx:pt>
          <cx:pt idx="4505">18</cx:pt>
          <cx:pt idx="4506">22</cx:pt>
          <cx:pt idx="4507">22</cx:pt>
          <cx:pt idx="4508">22</cx:pt>
          <cx:pt idx="4509">24</cx:pt>
          <cx:pt idx="4510">26</cx:pt>
          <cx:pt idx="4511">29</cx:pt>
          <cx:pt idx="4512">22</cx:pt>
          <cx:pt idx="4513">24</cx:pt>
          <cx:pt idx="4514">24</cx:pt>
          <cx:pt idx="4515">23</cx:pt>
          <cx:pt idx="4516">21</cx:pt>
          <cx:pt idx="4517">26</cx:pt>
          <cx:pt idx="4518">24</cx:pt>
          <cx:pt idx="4519">24</cx:pt>
          <cx:pt idx="4520">23</cx:pt>
          <cx:pt idx="4521">23</cx:pt>
          <cx:pt idx="4522">23</cx:pt>
          <cx:pt idx="4523">24</cx:pt>
          <cx:pt idx="4524">23</cx:pt>
          <cx:pt idx="4525">24</cx:pt>
          <cx:pt idx="4526">22</cx:pt>
          <cx:pt idx="4527">24</cx:pt>
          <cx:pt idx="4528">22</cx:pt>
          <cx:pt idx="4529">27</cx:pt>
          <cx:pt idx="4530">35</cx:pt>
          <cx:pt idx="4531">27</cx:pt>
          <cx:pt idx="4532">45</cx:pt>
          <cx:pt idx="4533">35</cx:pt>
          <cx:pt idx="4534">27</cx:pt>
          <cx:pt idx="4535">35</cx:pt>
          <cx:pt idx="4536">24</cx:pt>
          <cx:pt idx="4537">30</cx:pt>
          <cx:pt idx="4538">23</cx:pt>
          <cx:pt idx="4539">26</cx:pt>
          <cx:pt idx="4540">20</cx:pt>
          <cx:pt idx="4541">22</cx:pt>
          <cx:pt idx="4542">20</cx:pt>
          <cx:pt idx="4543">29</cx:pt>
          <cx:pt idx="4544">24</cx:pt>
          <cx:pt idx="4545">30</cx:pt>
          <cx:pt idx="4546">23</cx:pt>
          <cx:pt idx="4547">20</cx:pt>
          <cx:pt idx="4548">23</cx:pt>
          <cx:pt idx="4549">22</cx:pt>
          <cx:pt idx="4550">20</cx:pt>
          <cx:pt idx="4551">20</cx:pt>
          <cx:pt idx="4552">19</cx:pt>
          <cx:pt idx="4553">19</cx:pt>
          <cx:pt idx="4554">11</cx:pt>
          <cx:pt idx="4555">14</cx:pt>
          <cx:pt idx="4556">14</cx:pt>
          <cx:pt idx="4557">29</cx:pt>
          <cx:pt idx="4558">25</cx:pt>
          <cx:pt idx="4559">31</cx:pt>
          <cx:pt idx="4560">22</cx:pt>
          <cx:pt idx="4561">29</cx:pt>
          <cx:pt idx="4562">24</cx:pt>
          <cx:pt idx="4563">23</cx:pt>
          <cx:pt idx="4564">26</cx:pt>
          <cx:pt idx="4565">26</cx:pt>
          <cx:pt idx="4566">27</cx:pt>
          <cx:pt idx="4567">26</cx:pt>
          <cx:pt idx="4568">23</cx:pt>
          <cx:pt idx="4569">22</cx:pt>
          <cx:pt idx="4570">23</cx:pt>
          <cx:pt idx="4571">24</cx:pt>
          <cx:pt idx="4572">22</cx:pt>
          <cx:pt idx="4573">21</cx:pt>
          <cx:pt idx="4574">23</cx:pt>
          <cx:pt idx="4575">24</cx:pt>
          <cx:pt idx="4576">27</cx:pt>
          <cx:pt idx="4577">28</cx:pt>
          <cx:pt idx="4578">24</cx:pt>
          <cx:pt idx="4579">26</cx:pt>
          <cx:pt idx="4580">22</cx:pt>
          <cx:pt idx="4581">26</cx:pt>
          <cx:pt idx="4582">29</cx:pt>
          <cx:pt idx="4583">24</cx:pt>
          <cx:pt idx="4584">34</cx:pt>
          <cx:pt idx="4585">28</cx:pt>
          <cx:pt idx="4586">26</cx:pt>
          <cx:pt idx="4587">23</cx:pt>
          <cx:pt idx="4588">29</cx:pt>
          <cx:pt idx="4589">23</cx:pt>
          <cx:pt idx="4590">34</cx:pt>
          <cx:pt idx="4591">27</cx:pt>
          <cx:pt idx="4592">27</cx:pt>
          <cx:pt idx="4593">22</cx:pt>
          <cx:pt idx="4594">24</cx:pt>
          <cx:pt idx="4595">22</cx:pt>
          <cx:pt idx="4596">20</cx:pt>
          <cx:pt idx="4597">24</cx:pt>
          <cx:pt idx="4598">22</cx:pt>
          <cx:pt idx="4599">22</cx:pt>
          <cx:pt idx="4600">30</cx:pt>
          <cx:pt idx="4601">22</cx:pt>
          <cx:pt idx="4602">20</cx:pt>
          <cx:pt idx="4603">24</cx:pt>
          <cx:pt idx="4604">22</cx:pt>
          <cx:pt idx="4605">22</cx:pt>
          <cx:pt idx="4606">24</cx:pt>
          <cx:pt idx="4607">23</cx:pt>
          <cx:pt idx="4608">29</cx:pt>
          <cx:pt idx="4609">24</cx:pt>
          <cx:pt idx="4610">37</cx:pt>
          <cx:pt idx="4611">35</cx:pt>
          <cx:pt idx="4612">28</cx:pt>
          <cx:pt idx="4613">22</cx:pt>
          <cx:pt idx="4614">26</cx:pt>
          <cx:pt idx="4615">23</cx:pt>
          <cx:pt idx="4616">22</cx:pt>
          <cx:pt idx="4617">22</cx:pt>
          <cx:pt idx="4618">20</cx:pt>
          <cx:pt idx="4619">16</cx:pt>
          <cx:pt idx="4620">14</cx:pt>
          <cx:pt idx="4621">26</cx:pt>
          <cx:pt idx="4622">35</cx:pt>
          <cx:pt idx="4623">30</cx:pt>
          <cx:pt idx="4624">32</cx:pt>
          <cx:pt idx="4625">26</cx:pt>
          <cx:pt idx="4626">24</cx:pt>
          <cx:pt idx="4627">24</cx:pt>
          <cx:pt idx="4628">22</cx:pt>
          <cx:pt idx="4629">32</cx:pt>
          <cx:pt idx="4630">24</cx:pt>
          <cx:pt idx="4631">23</cx:pt>
          <cx:pt idx="4632">32</cx:pt>
          <cx:pt idx="4633">27</cx:pt>
          <cx:pt idx="4634">35</cx:pt>
          <cx:pt idx="4635">30</cx:pt>
          <cx:pt idx="4636">32</cx:pt>
          <cx:pt idx="4637">27</cx:pt>
          <cx:pt idx="4638">21</cx:pt>
          <cx:pt idx="4639">20</cx:pt>
          <cx:pt idx="4640">25</cx:pt>
          <cx:pt idx="4641">25</cx:pt>
          <cx:pt idx="4642">28</cx:pt>
          <cx:pt idx="4643">31</cx:pt>
          <cx:pt idx="4644">31</cx:pt>
          <cx:pt idx="4645">29</cx:pt>
          <cx:pt idx="4646">24</cx:pt>
          <cx:pt idx="4647">22</cx:pt>
          <cx:pt idx="4648">26</cx:pt>
          <cx:pt idx="4649">24</cx:pt>
          <cx:pt idx="4650">26</cx:pt>
          <cx:pt idx="4651">23</cx:pt>
          <cx:pt idx="4652">22</cx:pt>
          <cx:pt idx="4653">23</cx:pt>
          <cx:pt idx="4654">24</cx:pt>
          <cx:pt idx="4655">22</cx:pt>
          <cx:pt idx="4656">22</cx:pt>
          <cx:pt idx="4657">24</cx:pt>
          <cx:pt idx="4658">23</cx:pt>
          <cx:pt idx="4659">29</cx:pt>
          <cx:pt idx="4660">23</cx:pt>
          <cx:pt idx="4661">24</cx:pt>
          <cx:pt idx="4662">32</cx:pt>
          <cx:pt idx="4663">25</cx:pt>
          <cx:pt idx="4664">25</cx:pt>
          <cx:pt idx="4665">23</cx:pt>
          <cx:pt idx="4666">23</cx:pt>
          <cx:pt idx="4667">29</cx:pt>
          <cx:pt idx="4668">24</cx:pt>
          <cx:pt idx="4669">24</cx:pt>
          <cx:pt idx="4670">39</cx:pt>
          <cx:pt idx="4671">45</cx:pt>
          <cx:pt idx="4672">38</cx:pt>
          <cx:pt idx="4673">45</cx:pt>
          <cx:pt idx="4674">29</cx:pt>
          <cx:pt idx="4675">25</cx:pt>
          <cx:pt idx="4676">31</cx:pt>
          <cx:pt idx="4677">22</cx:pt>
          <cx:pt idx="4678">22</cx:pt>
          <cx:pt idx="4679">24</cx:pt>
          <cx:pt idx="4680">23</cx:pt>
          <cx:pt idx="4681">22</cx:pt>
          <cx:pt idx="4682">23</cx:pt>
          <cx:pt idx="4683">23</cx:pt>
          <cx:pt idx="4684">23</cx:pt>
          <cx:pt idx="4685">20</cx:pt>
          <cx:pt idx="4686">22</cx:pt>
          <cx:pt idx="4687">28</cx:pt>
          <cx:pt idx="4688">24</cx:pt>
          <cx:pt idx="4689">26</cx:pt>
          <cx:pt idx="4690">29</cx:pt>
          <cx:pt idx="4691">34</cx:pt>
          <cx:pt idx="4692">24</cx:pt>
          <cx:pt idx="4693">27</cx:pt>
          <cx:pt idx="4694">26</cx:pt>
          <cx:pt idx="4695">32</cx:pt>
          <cx:pt idx="4696">28</cx:pt>
          <cx:pt idx="4697">29</cx:pt>
          <cx:pt idx="4698">34</cx:pt>
          <cx:pt idx="4699">31</cx:pt>
          <cx:pt idx="4700">38</cx:pt>
          <cx:pt idx="4701">20</cx:pt>
          <cx:pt idx="4702">23</cx:pt>
          <cx:pt idx="4703">22</cx:pt>
          <cx:pt idx="4704">25</cx:pt>
          <cx:pt idx="4705">24</cx:pt>
          <cx:pt idx="4706">21</cx:pt>
          <cx:pt idx="4707">22</cx:pt>
          <cx:pt idx="4708">22</cx:pt>
          <cx:pt idx="4709">28</cx:pt>
          <cx:pt idx="4710">22</cx:pt>
          <cx:pt idx="4711">29</cx:pt>
          <cx:pt idx="4712">27</cx:pt>
          <cx:pt idx="4713">26</cx:pt>
          <cx:pt idx="4714">37</cx:pt>
          <cx:pt idx="4715">35</cx:pt>
          <cx:pt idx="4716">35</cx:pt>
          <cx:pt idx="4717">33</cx:pt>
          <cx:pt idx="4718">22</cx:pt>
          <cx:pt idx="4719">28</cx:pt>
          <cx:pt idx="4720">10</cx:pt>
          <cx:pt idx="4721">10</cx:pt>
          <cx:pt idx="4722">10</cx:pt>
          <cx:pt idx="4723">9</cx:pt>
          <cx:pt idx="4724">20</cx:pt>
          <cx:pt idx="4725">21</cx:pt>
          <cx:pt idx="4726">22</cx:pt>
          <cx:pt idx="4727">24</cx:pt>
          <cx:pt idx="4728">26</cx:pt>
          <cx:pt idx="4729">26</cx:pt>
          <cx:pt idx="4730">27</cx:pt>
          <cx:pt idx="4731">26</cx:pt>
          <cx:pt idx="4732">26</cx:pt>
          <cx:pt idx="4733">23</cx:pt>
          <cx:pt idx="4734">33</cx:pt>
          <cx:pt idx="4735">29</cx:pt>
          <cx:pt idx="4736">29</cx:pt>
          <cx:pt idx="4737">26</cx:pt>
          <cx:pt idx="4738">26</cx:pt>
          <cx:pt idx="4739">23</cx:pt>
          <cx:pt idx="4740">24</cx:pt>
          <cx:pt idx="4741">29</cx:pt>
          <cx:pt idx="4742">28</cx:pt>
          <cx:pt idx="4743">22</cx:pt>
          <cx:pt idx="4744">22</cx:pt>
          <cx:pt idx="4745">22</cx:pt>
          <cx:pt idx="4746">26</cx:pt>
          <cx:pt idx="4747">26</cx:pt>
          <cx:pt idx="4748">26</cx:pt>
          <cx:pt idx="4749">23</cx:pt>
          <cx:pt idx="4750">24</cx:pt>
          <cx:pt idx="4751">28</cx:pt>
          <cx:pt idx="4752">28</cx:pt>
          <cx:pt idx="4753">22</cx:pt>
          <cx:pt idx="4754">22</cx:pt>
          <cx:pt idx="4755">22</cx:pt>
          <cx:pt idx="4756">26</cx:pt>
          <cx:pt idx="4757">26</cx:pt>
          <cx:pt idx="4758">25</cx:pt>
          <cx:pt idx="4759">23</cx:pt>
          <cx:pt idx="4760">24</cx:pt>
          <cx:pt idx="4761">28</cx:pt>
          <cx:pt idx="4762">29</cx:pt>
          <cx:pt idx="4763">22</cx:pt>
          <cx:pt idx="4764">25</cx:pt>
          <cx:pt idx="4765">29</cx:pt>
          <cx:pt idx="4766">27</cx:pt>
          <cx:pt idx="4767">27</cx:pt>
          <cx:pt idx="4768">14</cx:pt>
          <cx:pt idx="4769">14</cx:pt>
          <cx:pt idx="4770">14</cx:pt>
          <cx:pt idx="4771">14</cx:pt>
          <cx:pt idx="4772">23</cx:pt>
          <cx:pt idx="4773">26</cx:pt>
          <cx:pt idx="4774">17</cx:pt>
          <cx:pt idx="4775">20</cx:pt>
          <cx:pt idx="4776">22</cx:pt>
          <cx:pt idx="4777">12</cx:pt>
          <cx:pt idx="4778">15</cx:pt>
          <cx:pt idx="4779">33</cx:pt>
          <cx:pt idx="4780">29</cx:pt>
          <cx:pt idx="4781">31</cx:pt>
          <cx:pt idx="4782">22</cx:pt>
          <cx:pt idx="4783">22</cx:pt>
          <cx:pt idx="4784">26</cx:pt>
          <cx:pt idx="4785">28</cx:pt>
          <cx:pt idx="4786">26</cx:pt>
          <cx:pt idx="4787">28</cx:pt>
          <cx:pt idx="4788">22</cx:pt>
          <cx:pt idx="4789">20</cx:pt>
          <cx:pt idx="4790">30</cx:pt>
          <cx:pt idx="4791">32</cx:pt>
          <cx:pt idx="4792">34</cx:pt>
          <cx:pt idx="4793">30</cx:pt>
          <cx:pt idx="4794">30</cx:pt>
          <cx:pt idx="4795">28</cx:pt>
          <cx:pt idx="4796">21</cx:pt>
          <cx:pt idx="4797">22</cx:pt>
          <cx:pt idx="4798">21</cx:pt>
          <cx:pt idx="4799">12</cx:pt>
          <cx:pt idx="4800">29</cx:pt>
          <cx:pt idx="4801">28</cx:pt>
          <cx:pt idx="4802">21</cx:pt>
          <cx:pt idx="4803">21</cx:pt>
          <cx:pt idx="4804">29</cx:pt>
          <cx:pt idx="4805">35</cx:pt>
          <cx:pt idx="4806">34</cx:pt>
          <cx:pt idx="4807">28</cx:pt>
          <cx:pt idx="4808">33</cx:pt>
          <cx:pt idx="4809">23</cx:pt>
          <cx:pt idx="4810">29</cx:pt>
          <cx:pt idx="4811">22</cx:pt>
          <cx:pt idx="4812">22</cx:pt>
          <cx:pt idx="4813">23</cx:pt>
          <cx:pt idx="4814">22</cx:pt>
          <cx:pt idx="4815">29</cx:pt>
          <cx:pt idx="4816">26</cx:pt>
          <cx:pt idx="4817">24</cx:pt>
          <cx:pt idx="4818">24</cx:pt>
          <cx:pt idx="4819">26</cx:pt>
          <cx:pt idx="4820">22</cx:pt>
          <cx:pt idx="4821">20</cx:pt>
          <cx:pt idx="4822">19</cx:pt>
          <cx:pt idx="4823">22</cx:pt>
          <cx:pt idx="4824">20</cx:pt>
          <cx:pt idx="4825">20</cx:pt>
          <cx:pt idx="4826">22</cx:pt>
          <cx:pt idx="4827">22</cx:pt>
          <cx:pt idx="4828">22</cx:pt>
          <cx:pt idx="4829">22</cx:pt>
          <cx:pt idx="4830">22</cx:pt>
          <cx:pt idx="4831">16</cx:pt>
          <cx:pt idx="4832">22</cx:pt>
          <cx:pt idx="4833">23</cx:pt>
          <cx:pt idx="4834">26</cx:pt>
          <cx:pt idx="4835">25</cx:pt>
          <cx:pt idx="4836">40</cx:pt>
          <cx:pt idx="4837">31</cx:pt>
          <cx:pt idx="4838">29</cx:pt>
          <cx:pt idx="4839">25</cx:pt>
          <cx:pt idx="4840">39</cx:pt>
          <cx:pt idx="4841">40</cx:pt>
          <cx:pt idx="4842">31</cx:pt>
          <cx:pt idx="4843">24</cx:pt>
          <cx:pt idx="4844">29</cx:pt>
          <cx:pt idx="4845">20</cx:pt>
          <cx:pt idx="4846">22</cx:pt>
          <cx:pt idx="4847">20</cx:pt>
          <cx:pt idx="4848">23</cx:pt>
          <cx:pt idx="4849">20</cx:pt>
          <cx:pt idx="4850">29</cx:pt>
          <cx:pt idx="4851">22</cx:pt>
          <cx:pt idx="4852">23</cx:pt>
          <cx:pt idx="4853">26</cx:pt>
          <cx:pt idx="4854">26</cx:pt>
          <cx:pt idx="4855">14</cx:pt>
          <cx:pt idx="4856">15</cx:pt>
          <cx:pt idx="4857">17</cx:pt>
          <cx:pt idx="4858">22</cx:pt>
          <cx:pt idx="4859">26</cx:pt>
          <cx:pt idx="4860">22</cx:pt>
          <cx:pt idx="4861">26</cx:pt>
          <cx:pt idx="4862">20</cx:pt>
          <cx:pt idx="4863">23</cx:pt>
          <cx:pt idx="4864">24</cx:pt>
          <cx:pt idx="4865">20</cx:pt>
          <cx:pt idx="4866">23</cx:pt>
          <cx:pt idx="4867">26</cx:pt>
          <cx:pt idx="4868">27</cx:pt>
          <cx:pt idx="4869">20</cx:pt>
          <cx:pt idx="4870">24</cx:pt>
          <cx:pt idx="4871">24</cx:pt>
          <cx:pt idx="4872">26</cx:pt>
          <cx:pt idx="4873">23</cx:pt>
          <cx:pt idx="4874">29</cx:pt>
          <cx:pt idx="4875">28</cx:pt>
          <cx:pt idx="4876">28</cx:pt>
          <cx:pt idx="4877">22</cx:pt>
          <cx:pt idx="4878">22</cx:pt>
          <cx:pt idx="4879">23</cx:pt>
          <cx:pt idx="4880">23</cx:pt>
          <cx:pt idx="4881">23</cx:pt>
          <cx:pt idx="4882">21</cx:pt>
          <cx:pt idx="4883">23</cx:pt>
          <cx:pt idx="4884">23</cx:pt>
          <cx:pt idx="4885">25</cx:pt>
          <cx:pt idx="4886">17</cx:pt>
          <cx:pt idx="4887">20</cx:pt>
          <cx:pt idx="4888">21</cx:pt>
          <cx:pt idx="4889">10</cx:pt>
          <cx:pt idx="4890">10</cx:pt>
          <cx:pt idx="4891">10</cx:pt>
          <cx:pt idx="4892">24</cx:pt>
          <cx:pt idx="4893">28</cx:pt>
          <cx:pt idx="4894">20</cx:pt>
          <cx:pt idx="4895">23</cx:pt>
          <cx:pt idx="4896">23</cx:pt>
          <cx:pt idx="4897">20</cx:pt>
          <cx:pt idx="4898">24</cx:pt>
          <cx:pt idx="4899">20</cx:pt>
          <cx:pt idx="4900">21</cx:pt>
          <cx:pt idx="4901">24</cx:pt>
          <cx:pt idx="4902">22</cx:pt>
          <cx:pt idx="4903">22</cx:pt>
          <cx:pt idx="4904">20</cx:pt>
          <cx:pt idx="4905">20</cx:pt>
          <cx:pt idx="4906">23</cx:pt>
          <cx:pt idx="4907">22</cx:pt>
          <cx:pt idx="4908">21</cx:pt>
          <cx:pt idx="4909">20</cx:pt>
          <cx:pt idx="4910">23</cx:pt>
          <cx:pt idx="4911">23</cx:pt>
          <cx:pt idx="4912">21</cx:pt>
          <cx:pt idx="4913">26</cx:pt>
          <cx:pt idx="4914">17</cx:pt>
          <cx:pt idx="4915">20</cx:pt>
          <cx:pt idx="4916">21</cx:pt>
          <cx:pt idx="4917">25</cx:pt>
          <cx:pt idx="4918">22</cx:pt>
          <cx:pt idx="4919">26</cx:pt>
          <cx:pt idx="4920">23</cx:pt>
          <cx:pt idx="4921">20</cx:pt>
          <cx:pt idx="4922">22</cx:pt>
          <cx:pt idx="4923">20</cx:pt>
          <cx:pt idx="4924">20</cx:pt>
          <cx:pt idx="4925">20</cx:pt>
          <cx:pt idx="4926">17</cx:pt>
          <cx:pt idx="4927">17</cx:pt>
          <cx:pt idx="4928">19</cx:pt>
          <cx:pt idx="4929">29</cx:pt>
          <cx:pt idx="4930">24</cx:pt>
          <cx:pt idx="4931">26</cx:pt>
          <cx:pt idx="4932">25</cx:pt>
          <cx:pt idx="4933">26</cx:pt>
          <cx:pt idx="4934">22</cx:pt>
          <cx:pt idx="4935">24</cx:pt>
          <cx:pt idx="4936">25</cx:pt>
          <cx:pt idx="4937">25</cx:pt>
          <cx:pt idx="4938">25</cx:pt>
          <cx:pt idx="4939">22</cx:pt>
          <cx:pt idx="4940">22</cx:pt>
          <cx:pt idx="4941">21</cx:pt>
          <cx:pt idx="4942">23</cx:pt>
          <cx:pt idx="4943">23</cx:pt>
          <cx:pt idx="4944">25</cx:pt>
          <cx:pt idx="4945">29</cx:pt>
          <cx:pt idx="4946">25</cx:pt>
          <cx:pt idx="4947">29</cx:pt>
          <cx:pt idx="4948">30</cx:pt>
          <cx:pt idx="4949">29</cx:pt>
          <cx:pt idx="4950">33</cx:pt>
          <cx:pt idx="4951">29</cx:pt>
          <cx:pt idx="4952">28</cx:pt>
          <cx:pt idx="4953">30</cx:pt>
          <cx:pt idx="4954">33</cx:pt>
          <cx:pt idx="4955">29</cx:pt>
          <cx:pt idx="4956">25</cx:pt>
          <cx:pt idx="4957">29</cx:pt>
          <cx:pt idx="4958">22</cx:pt>
          <cx:pt idx="4959">23</cx:pt>
          <cx:pt idx="4960">28</cx:pt>
          <cx:pt idx="4961">24</cx:pt>
          <cx:pt idx="4962">31</cx:pt>
          <cx:pt idx="4963">25</cx:pt>
          <cx:pt idx="4964">23</cx:pt>
          <cx:pt idx="4965">23</cx:pt>
          <cx:pt idx="4966">22</cx:pt>
          <cx:pt idx="4967">23</cx:pt>
          <cx:pt idx="4968">20</cx:pt>
          <cx:pt idx="4969">22</cx:pt>
          <cx:pt idx="4970">20</cx:pt>
          <cx:pt idx="4971">23</cx:pt>
          <cx:pt idx="4972">24</cx:pt>
          <cx:pt idx="4973">22</cx:pt>
          <cx:pt idx="4974">20</cx:pt>
          <cx:pt idx="4975">21</cx:pt>
          <cx:pt idx="4976">28</cx:pt>
          <cx:pt idx="4977">24</cx:pt>
          <cx:pt idx="4978">31</cx:pt>
          <cx:pt idx="4979">25</cx:pt>
          <cx:pt idx="4980">25</cx:pt>
          <cx:pt idx="4981">22</cx:pt>
          <cx:pt idx="4982">23</cx:pt>
          <cx:pt idx="4983">23</cx:pt>
          <cx:pt idx="4984">24</cx:pt>
          <cx:pt idx="4985">24</cx:pt>
          <cx:pt idx="4986">23</cx:pt>
          <cx:pt idx="4987">24</cx:pt>
          <cx:pt idx="4988">22</cx:pt>
          <cx:pt idx="4989">24</cx:pt>
          <cx:pt idx="4990">22</cx:pt>
          <cx:pt idx="4991">23</cx:pt>
          <cx:pt idx="4992">19</cx:pt>
          <cx:pt idx="4993">22</cx:pt>
          <cx:pt idx="4994">29</cx:pt>
          <cx:pt idx="4995">24</cx:pt>
          <cx:pt idx="4996">30</cx:pt>
          <cx:pt idx="4997">31</cx:pt>
          <cx:pt idx="4998">25</cx:pt>
          <cx:pt idx="4999">29</cx:pt>
          <cx:pt idx="5000">24</cx:pt>
          <cx:pt idx="5001">30</cx:pt>
          <cx:pt idx="5002">31</cx:pt>
          <cx:pt idx="5003">25</cx:pt>
          <cx:pt idx="5004">29</cx:pt>
          <cx:pt idx="5005">24</cx:pt>
          <cx:pt idx="5006">30</cx:pt>
          <cx:pt idx="5007">31</cx:pt>
          <cx:pt idx="5008">25</cx:pt>
          <cx:pt idx="5009">29</cx:pt>
          <cx:pt idx="5010">24</cx:pt>
          <cx:pt idx="5011">26</cx:pt>
          <cx:pt idx="5012">25</cx:pt>
          <cx:pt idx="5013">29</cx:pt>
          <cx:pt idx="5014">22</cx:pt>
          <cx:pt idx="5015">24</cx:pt>
          <cx:pt idx="5016">26</cx:pt>
          <cx:pt idx="5017">28</cx:pt>
          <cx:pt idx="5018">31</cx:pt>
          <cx:pt idx="5019">32</cx:pt>
          <cx:pt idx="5020">29</cx:pt>
          <cx:pt idx="5021">24</cx:pt>
          <cx:pt idx="5022">31</cx:pt>
          <cx:pt idx="5023">25</cx:pt>
          <cx:pt idx="5024">23</cx:pt>
          <cx:pt idx="5025">23</cx:pt>
          <cx:pt idx="5026">20</cx:pt>
          <cx:pt idx="5027">16</cx:pt>
          <cx:pt idx="5028">22</cx:pt>
          <cx:pt idx="5029">20</cx:pt>
          <cx:pt idx="5030">17</cx:pt>
          <cx:pt idx="5031">16</cx:pt>
          <cx:pt idx="5032">15</cx:pt>
          <cx:pt idx="5033">21</cx:pt>
          <cx:pt idx="5034">16</cx:pt>
          <cx:pt idx="5035">19</cx:pt>
          <cx:pt idx="5036">17</cx:pt>
          <cx:pt idx="5037">15</cx:pt>
          <cx:pt idx="5038">18</cx:pt>
          <cx:pt idx="5039">17</cx:pt>
          <cx:pt idx="5040">17</cx:pt>
          <cx:pt idx="5041">21</cx:pt>
          <cx:pt idx="5042">19</cx:pt>
          <cx:pt idx="5043">17</cx:pt>
          <cx:pt idx="5044">18</cx:pt>
          <cx:pt idx="5045">22</cx:pt>
          <cx:pt idx="5046">16</cx:pt>
          <cx:pt idx="5047">17</cx:pt>
          <cx:pt idx="5048">22</cx:pt>
          <cx:pt idx="5049">24</cx:pt>
          <cx:pt idx="5050">22</cx:pt>
          <cx:pt idx="5051">29</cx:pt>
          <cx:pt idx="5052">33</cx:pt>
          <cx:pt idx="5053">17</cx:pt>
          <cx:pt idx="5054">15</cx:pt>
          <cx:pt idx="5055">20</cx:pt>
          <cx:pt idx="5056">17</cx:pt>
          <cx:pt idx="5057">17</cx:pt>
          <cx:pt idx="5058">21</cx:pt>
          <cx:pt idx="5059">19</cx:pt>
          <cx:pt idx="5060">19</cx:pt>
          <cx:pt idx="5061">18</cx:pt>
          <cx:pt idx="5062">17</cx:pt>
          <cx:pt idx="5063">15</cx:pt>
          <cx:pt idx="5064">22</cx:pt>
          <cx:pt idx="5065">22</cx:pt>
          <cx:pt idx="5066">17</cx:pt>
          <cx:pt idx="5067">16</cx:pt>
          <cx:pt idx="5068">21</cx:pt>
          <cx:pt idx="5069">15</cx:pt>
          <cx:pt idx="5070">15</cx:pt>
          <cx:pt idx="5071">17</cx:pt>
          <cx:pt idx="5072">17</cx:pt>
          <cx:pt idx="5073">16</cx:pt>
          <cx:pt idx="5074">20</cx:pt>
          <cx:pt idx="5075">16</cx:pt>
          <cx:pt idx="5076">17</cx:pt>
          <cx:pt idx="5077">15</cx:pt>
          <cx:pt idx="5078">18</cx:pt>
          <cx:pt idx="5079">21</cx:pt>
          <cx:pt idx="5080">17</cx:pt>
          <cx:pt idx="5081">22</cx:pt>
          <cx:pt idx="5082">21</cx:pt>
          <cx:pt idx="5083">23</cx:pt>
          <cx:pt idx="5084">20</cx:pt>
          <cx:pt idx="5085">24</cx:pt>
          <cx:pt idx="5086">22</cx:pt>
          <cx:pt idx="5087">14</cx:pt>
          <cx:pt idx="5088">17</cx:pt>
          <cx:pt idx="5089">14</cx:pt>
          <cx:pt idx="5090">22</cx:pt>
          <cx:pt idx="5091">18</cx:pt>
          <cx:pt idx="5092">25</cx:pt>
          <cx:pt idx="5093">22</cx:pt>
          <cx:pt idx="5094">24</cx:pt>
          <cx:pt idx="5095">21</cx:pt>
          <cx:pt idx="5096">26</cx:pt>
          <cx:pt idx="5097">22</cx:pt>
          <cx:pt idx="5098">30</cx:pt>
          <cx:pt idx="5099">37</cx:pt>
          <cx:pt idx="5100">33</cx:pt>
          <cx:pt idx="5101">36</cx:pt>
          <cx:pt idx="5102">43</cx:pt>
          <cx:pt idx="5103">51</cx:pt>
          <cx:pt idx="5104">21</cx:pt>
          <cx:pt idx="5105">19</cx:pt>
          <cx:pt idx="5106">23</cx:pt>
          <cx:pt idx="5107">19</cx:pt>
          <cx:pt idx="5108">24</cx:pt>
          <cx:pt idx="5109">20</cx:pt>
          <cx:pt idx="5110">21</cx:pt>
          <cx:pt idx="5111">20</cx:pt>
          <cx:pt idx="5112">23</cx:pt>
          <cx:pt idx="5113">20</cx:pt>
          <cx:pt idx="5114">24</cx:pt>
          <cx:pt idx="5115">21</cx:pt>
          <cx:pt idx="5116">39</cx:pt>
          <cx:pt idx="5117">16</cx:pt>
          <cx:pt idx="5118">15</cx:pt>
          <cx:pt idx="5119">19</cx:pt>
          <cx:pt idx="5120">15</cx:pt>
          <cx:pt idx="5121">14</cx:pt>
          <cx:pt idx="5122">14</cx:pt>
          <cx:pt idx="5123">17</cx:pt>
          <cx:pt idx="5124">16</cx:pt>
          <cx:pt idx="5125">15</cx:pt>
          <cx:pt idx="5126">19</cx:pt>
          <cx:pt idx="5127">17</cx:pt>
          <cx:pt idx="5128">17</cx:pt>
          <cx:pt idx="5129">16</cx:pt>
          <cx:pt idx="5130">15</cx:pt>
          <cx:pt idx="5131">14</cx:pt>
          <cx:pt idx="5132">19</cx:pt>
          <cx:pt idx="5133">18</cx:pt>
          <cx:pt idx="5134">20</cx:pt>
          <cx:pt idx="5135">15</cx:pt>
          <cx:pt idx="5136">20</cx:pt>
          <cx:pt idx="5137">13</cx:pt>
          <cx:pt idx="5138">15</cx:pt>
          <cx:pt idx="5139">19</cx:pt>
          <cx:pt idx="5140">14</cx:pt>
          <cx:pt idx="5141">18</cx:pt>
          <cx:pt idx="5142">22</cx:pt>
          <cx:pt idx="5143">22</cx:pt>
          <cx:pt idx="5144">22</cx:pt>
          <cx:pt idx="5145">26</cx:pt>
          <cx:pt idx="5146">22</cx:pt>
          <cx:pt idx="5147">24</cx:pt>
          <cx:pt idx="5148">25</cx:pt>
          <cx:pt idx="5149">26</cx:pt>
          <cx:pt idx="5150">29</cx:pt>
          <cx:pt idx="5151">22</cx:pt>
          <cx:pt idx="5152">25</cx:pt>
          <cx:pt idx="5153">26</cx:pt>
          <cx:pt idx="5154">29</cx:pt>
          <cx:pt idx="5155">24</cx:pt>
          <cx:pt idx="5156">22</cx:pt>
          <cx:pt idx="5157">25</cx:pt>
          <cx:pt idx="5158">29</cx:pt>
          <cx:pt idx="5159">26</cx:pt>
          <cx:pt idx="5160">29</cx:pt>
          <cx:pt idx="5161">22</cx:pt>
          <cx:pt idx="5162">25</cx:pt>
          <cx:pt idx="5163">20</cx:pt>
          <cx:pt idx="5164">22</cx:pt>
          <cx:pt idx="5165">25</cx:pt>
          <cx:pt idx="5166">19</cx:pt>
          <cx:pt idx="5167">19</cx:pt>
          <cx:pt idx="5168">24</cx:pt>
          <cx:pt idx="5169">22</cx:pt>
          <cx:pt idx="5170">25</cx:pt>
          <cx:pt idx="5171">14</cx:pt>
          <cx:pt idx="5172">14</cx:pt>
          <cx:pt idx="5173">16</cx:pt>
          <cx:pt idx="5174">12</cx:pt>
          <cx:pt idx="5175">26</cx:pt>
          <cx:pt idx="5176">24</cx:pt>
          <cx:pt idx="5177">25</cx:pt>
          <cx:pt idx="5178">24</cx:pt>
          <cx:pt idx="5179">29</cx:pt>
          <cx:pt idx="5180">24</cx:pt>
          <cx:pt idx="5181">25</cx:pt>
          <cx:pt idx="5182">29</cx:pt>
          <cx:pt idx="5183">12</cx:pt>
          <cx:pt idx="5184">12</cx:pt>
          <cx:pt idx="5185">10</cx:pt>
          <cx:pt idx="5186">13</cx:pt>
          <cx:pt idx="5187">12</cx:pt>
          <cx:pt idx="5188">15</cx:pt>
          <cx:pt idx="5189">16</cx:pt>
          <cx:pt idx="5190">14</cx:pt>
          <cx:pt idx="5191">14</cx:pt>
          <cx:pt idx="5192">16</cx:pt>
          <cx:pt idx="5193">12</cx:pt>
          <cx:pt idx="5194">19</cx:pt>
          <cx:pt idx="5195">16</cx:pt>
          <cx:pt idx="5196">16</cx:pt>
          <cx:pt idx="5197">17</cx:pt>
          <cx:pt idx="5198">14</cx:pt>
          <cx:pt idx="5199">16</cx:pt>
          <cx:pt idx="5200">13</cx:pt>
          <cx:pt idx="5201">13</cx:pt>
          <cx:pt idx="5202">15</cx:pt>
          <cx:pt idx="5203">11</cx:pt>
          <cx:pt idx="5204">17</cx:pt>
          <cx:pt idx="5205">16</cx:pt>
          <cx:pt idx="5206">17</cx:pt>
          <cx:pt idx="5207">14</cx:pt>
          <cx:pt idx="5208">14</cx:pt>
          <cx:pt idx="5209">12</cx:pt>
          <cx:pt idx="5210">13</cx:pt>
          <cx:pt idx="5211">13</cx:pt>
          <cx:pt idx="5212">11</cx:pt>
          <cx:pt idx="5213">20</cx:pt>
          <cx:pt idx="5214">22</cx:pt>
          <cx:pt idx="5215">20</cx:pt>
          <cx:pt idx="5216">20</cx:pt>
          <cx:pt idx="5217">21</cx:pt>
          <cx:pt idx="5218">26</cx:pt>
          <cx:pt idx="5219">26</cx:pt>
          <cx:pt idx="5220">24</cx:pt>
          <cx:pt idx="5221">25</cx:pt>
          <cx:pt idx="5222">32</cx:pt>
          <cx:pt idx="5223">26</cx:pt>
          <cx:pt idx="5224">26</cx:pt>
          <cx:pt idx="5225">25</cx:pt>
          <cx:pt idx="5226">30</cx:pt>
          <cx:pt idx="5227">24</cx:pt>
          <cx:pt idx="5228">34</cx:pt>
          <cx:pt idx="5229">34</cx:pt>
          <cx:pt idx="5230">29</cx:pt>
          <cx:pt idx="5231">22</cx:pt>
          <cx:pt idx="5232">22</cx:pt>
          <cx:pt idx="5233">26</cx:pt>
          <cx:pt idx="5234">26</cx:pt>
          <cx:pt idx="5235">23</cx:pt>
          <cx:pt idx="5236">24</cx:pt>
          <cx:pt idx="5237">15</cx:pt>
          <cx:pt idx="5238">16</cx:pt>
          <cx:pt idx="5239">15</cx:pt>
          <cx:pt idx="5240">14</cx:pt>
          <cx:pt idx="5241">16</cx:pt>
          <cx:pt idx="5242">12</cx:pt>
          <cx:pt idx="5243">16</cx:pt>
          <cx:pt idx="5244">19</cx:pt>
          <cx:pt idx="5245">17</cx:pt>
          <cx:pt idx="5246">16</cx:pt>
          <cx:pt idx="5247">17</cx:pt>
          <cx:pt idx="5248">14</cx:pt>
          <cx:pt idx="5249">14</cx:pt>
          <cx:pt idx="5250">12</cx:pt>
          <cx:pt idx="5251">11</cx:pt>
          <cx:pt idx="5252">16</cx:pt>
          <cx:pt idx="5253">14</cx:pt>
          <cx:pt idx="5254">14</cx:pt>
          <cx:pt idx="5255">12</cx:pt>
          <cx:pt idx="5256">17</cx:pt>
          <cx:pt idx="5257">14</cx:pt>
          <cx:pt idx="5258">14</cx:pt>
          <cx:pt idx="5259">12</cx:pt>
          <cx:pt idx="5260">15</cx:pt>
          <cx:pt idx="5261">19</cx:pt>
          <cx:pt idx="5262">25</cx:pt>
          <cx:pt idx="5263">22</cx:pt>
          <cx:pt idx="5264">17</cx:pt>
          <cx:pt idx="5265">20</cx:pt>
          <cx:pt idx="5266">22</cx:pt>
          <cx:pt idx="5267">25</cx:pt>
          <cx:pt idx="5268">26</cx:pt>
          <cx:pt idx="5269">29</cx:pt>
          <cx:pt idx="5270">20</cx:pt>
          <cx:pt idx="5271">16</cx:pt>
          <cx:pt idx="5272">14</cx:pt>
          <cx:pt idx="5273">24</cx:pt>
          <cx:pt idx="5274">22</cx:pt>
          <cx:pt idx="5275">25</cx:pt>
          <cx:pt idx="5276">20</cx:pt>
          <cx:pt idx="5277">20</cx:pt>
          <cx:pt idx="5278">29</cx:pt>
          <cx:pt idx="5279">26</cx:pt>
          <cx:pt idx="5280">29</cx:pt>
          <cx:pt idx="5281">24</cx:pt>
          <cx:pt idx="5282">22</cx:pt>
          <cx:pt idx="5283">26</cx:pt>
          <cx:pt idx="5284">24</cx:pt>
          <cx:pt idx="5285">31</cx:pt>
          <cx:pt idx="5286">26</cx:pt>
          <cx:pt idx="5287">19</cx:pt>
          <cx:pt idx="5288">21</cx:pt>
          <cx:pt idx="5289">17</cx:pt>
          <cx:pt idx="5290">18</cx:pt>
          <cx:pt idx="5291">24</cx:pt>
          <cx:pt idx="5292">22</cx:pt>
          <cx:pt idx="5293">26</cx:pt>
          <cx:pt idx="5294">24</cx:pt>
          <cx:pt idx="5295">25</cx:pt>
          <cx:pt idx="5296">22</cx:pt>
          <cx:pt idx="5297">26</cx:pt>
          <cx:pt idx="5298">21</cx:pt>
          <cx:pt idx="5299">30</cx:pt>
          <cx:pt idx="5300">29</cx:pt>
          <cx:pt idx="5301">26</cx:pt>
          <cx:pt idx="5302">26</cx:pt>
          <cx:pt idx="5303">23</cx:pt>
          <cx:pt idx="5304">13</cx:pt>
          <cx:pt idx="5305">13</cx:pt>
          <cx:pt idx="5306">11</cx:pt>
          <cx:pt idx="5307">16</cx:pt>
          <cx:pt idx="5308">13</cx:pt>
          <cx:pt idx="5309">14</cx:pt>
          <cx:pt idx="5310">12</cx:pt>
          <cx:pt idx="5311">12</cx:pt>
          <cx:pt idx="5312">10</cx:pt>
          <cx:pt idx="5313">13</cx:pt>
          <cx:pt idx="5314">12</cx:pt>
          <cx:pt idx="5315">17</cx:pt>
          <cx:pt idx="5316">17</cx:pt>
          <cx:pt idx="5317">17</cx:pt>
          <cx:pt idx="5318">14</cx:pt>
          <cx:pt idx="5319">24</cx:pt>
          <cx:pt idx="5320">22</cx:pt>
          <cx:pt idx="5321">26</cx:pt>
          <cx:pt idx="5322">22</cx:pt>
          <cx:pt idx="5323">20</cx:pt>
          <cx:pt idx="5324">24</cx:pt>
          <cx:pt idx="5325">20</cx:pt>
          <cx:pt idx="5326">13</cx:pt>
          <cx:pt idx="5327">13</cx:pt>
          <cx:pt idx="5328">12</cx:pt>
          <cx:pt idx="5329">12</cx:pt>
          <cx:pt idx="5330">16</cx:pt>
          <cx:pt idx="5331">17</cx:pt>
          <cx:pt idx="5332">15</cx:pt>
          <cx:pt idx="5333">14</cx:pt>
          <cx:pt idx="5334">22</cx:pt>
          <cx:pt idx="5335">22</cx:pt>
          <cx:pt idx="5336">20</cx:pt>
          <cx:pt idx="5337">20</cx:pt>
          <cx:pt idx="5338">23</cx:pt>
          <cx:pt idx="5339">24</cx:pt>
          <cx:pt idx="5340">24</cx:pt>
          <cx:pt idx="5341">19</cx:pt>
          <cx:pt idx="5342">14</cx:pt>
          <cx:pt idx="5343">12</cx:pt>
          <cx:pt idx="5344">12</cx:pt>
          <cx:pt idx="5345">17</cx:pt>
          <cx:pt idx="5346">16</cx:pt>
          <cx:pt idx="5347">17</cx:pt>
          <cx:pt idx="5348">17</cx:pt>
          <cx:pt idx="5349">15</cx:pt>
          <cx:pt idx="5350">12</cx:pt>
          <cx:pt idx="5351">12</cx:pt>
          <cx:pt idx="5352">17</cx:pt>
          <cx:pt idx="5353">17</cx:pt>
          <cx:pt idx="5354">18</cx:pt>
          <cx:pt idx="5355">15</cx:pt>
          <cx:pt idx="5356">12</cx:pt>
          <cx:pt idx="5357">12</cx:pt>
          <cx:pt idx="5358">16</cx:pt>
          <cx:pt idx="5359">29</cx:pt>
          <cx:pt idx="5360">38</cx:pt>
          <cx:pt idx="5361">34</cx:pt>
          <cx:pt idx="5362">31</cx:pt>
          <cx:pt idx="5363">40</cx:pt>
          <cx:pt idx="5364">29</cx:pt>
          <cx:pt idx="5365">38</cx:pt>
          <cx:pt idx="5366">34</cx:pt>
          <cx:pt idx="5367">29</cx:pt>
          <cx:pt idx="5368">34</cx:pt>
          <cx:pt idx="5369">31</cx:pt>
          <cx:pt idx="5370">13</cx:pt>
          <cx:pt idx="5371">17</cx:pt>
          <cx:pt idx="5372">14</cx:pt>
          <cx:pt idx="5373">13</cx:pt>
          <cx:pt idx="5374">17</cx:pt>
          <cx:pt idx="5375">20</cx:pt>
          <cx:pt idx="5376">17</cx:pt>
          <cx:pt idx="5377">17</cx:pt>
          <cx:pt idx="5378">18</cx:pt>
          <cx:pt idx="5379">14</cx:pt>
          <cx:pt idx="5380">13</cx:pt>
          <cx:pt idx="5381">12</cx:pt>
          <cx:pt idx="5382">12</cx:pt>
          <cx:pt idx="5383">12</cx:pt>
          <cx:pt idx="5384">17</cx:pt>
          <cx:pt idx="5385">17</cx:pt>
          <cx:pt idx="5386">15</cx:pt>
          <cx:pt idx="5387">14</cx:pt>
          <cx:pt idx="5388">16</cx:pt>
          <cx:pt idx="5389">15</cx:pt>
          <cx:pt idx="5390">13</cx:pt>
          <cx:pt idx="5391">17</cx:pt>
          <cx:pt idx="5392">16</cx:pt>
          <cx:pt idx="5393">16</cx:pt>
          <cx:pt idx="5394">14</cx:pt>
          <cx:pt idx="5395">12</cx:pt>
          <cx:pt idx="5396">12</cx:pt>
          <cx:pt idx="5397">17</cx:pt>
          <cx:pt idx="5398">15</cx:pt>
          <cx:pt idx="5399">15</cx:pt>
          <cx:pt idx="5400">28</cx:pt>
          <cx:pt idx="5401">27</cx:pt>
          <cx:pt idx="5402">24</cx:pt>
          <cx:pt idx="5403">17</cx:pt>
          <cx:pt idx="5404">24</cx:pt>
          <cx:pt idx="5405">24</cx:pt>
          <cx:pt idx="5406">26</cx:pt>
          <cx:pt idx="5407">24</cx:pt>
          <cx:pt idx="5408">28</cx:pt>
          <cx:pt idx="5409">22</cx:pt>
          <cx:pt idx="5410">24</cx:pt>
          <cx:pt idx="5411">22</cx:pt>
          <cx:pt idx="5412">25</cx:pt>
          <cx:pt idx="5413">28</cx:pt>
          <cx:pt idx="5414">26</cx:pt>
          <cx:pt idx="5415">22</cx:pt>
          <cx:pt idx="5416">20</cx:pt>
          <cx:pt idx="5417">26</cx:pt>
          <cx:pt idx="5418">24</cx:pt>
          <cx:pt idx="5419">20</cx:pt>
          <cx:pt idx="5420">24</cx:pt>
          <cx:pt idx="5421">26</cx:pt>
          <cx:pt idx="5422">29</cx:pt>
          <cx:pt idx="5423">26</cx:pt>
          <cx:pt idx="5424">27</cx:pt>
          <cx:pt idx="5425">24</cx:pt>
          <cx:pt idx="5426">25</cx:pt>
          <cx:pt idx="5427">31</cx:pt>
          <cx:pt idx="5428">28</cx:pt>
          <cx:pt idx="5429">22</cx:pt>
          <cx:pt idx="5430">22</cx:pt>
          <cx:pt idx="5431">24</cx:pt>
          <cx:pt idx="5432">24</cx:pt>
          <cx:pt idx="5433">24</cx:pt>
          <cx:pt idx="5434">20</cx:pt>
          <cx:pt idx="5435">16</cx:pt>
          <cx:pt idx="5436">22</cx:pt>
          <cx:pt idx="5437">20</cx:pt>
          <cx:pt idx="5438">17</cx:pt>
          <cx:pt idx="5439">16</cx:pt>
          <cx:pt idx="5440">15</cx:pt>
          <cx:pt idx="5441">21</cx:pt>
          <cx:pt idx="5442">16</cx:pt>
          <cx:pt idx="5443">19</cx:pt>
          <cx:pt idx="5444">17</cx:pt>
          <cx:pt idx="5445">15</cx:pt>
          <cx:pt idx="5446">18</cx:pt>
          <cx:pt idx="5447">17</cx:pt>
          <cx:pt idx="5448">17</cx:pt>
          <cx:pt idx="5449">21</cx:pt>
          <cx:pt idx="5450">19</cx:pt>
          <cx:pt idx="5451">17</cx:pt>
          <cx:pt idx="5452">18</cx:pt>
          <cx:pt idx="5453">22</cx:pt>
          <cx:pt idx="5454">16</cx:pt>
          <cx:pt idx="5455">17</cx:pt>
          <cx:pt idx="5456">17</cx:pt>
          <cx:pt idx="5457">15</cx:pt>
          <cx:pt idx="5458">20</cx:pt>
          <cx:pt idx="5459">17</cx:pt>
          <cx:pt idx="5460">17</cx:pt>
          <cx:pt idx="5461">21</cx:pt>
          <cx:pt idx="5462">19</cx:pt>
          <cx:pt idx="5463">19</cx:pt>
          <cx:pt idx="5464">18</cx:pt>
          <cx:pt idx="5465">17</cx:pt>
          <cx:pt idx="5466">15</cx:pt>
          <cx:pt idx="5467">22</cx:pt>
          <cx:pt idx="5468">22</cx:pt>
          <cx:pt idx="5469">17</cx:pt>
          <cx:pt idx="5470">16</cx:pt>
          <cx:pt idx="5471">21</cx:pt>
          <cx:pt idx="5472">15</cx:pt>
          <cx:pt idx="5473">15</cx:pt>
          <cx:pt idx="5474">17</cx:pt>
          <cx:pt idx="5475">17</cx:pt>
          <cx:pt idx="5476">16</cx:pt>
          <cx:pt idx="5477">20</cx:pt>
          <cx:pt idx="5478">16</cx:pt>
          <cx:pt idx="5479">17</cx:pt>
          <cx:pt idx="5480">15</cx:pt>
          <cx:pt idx="5481">18</cx:pt>
          <cx:pt idx="5482">14</cx:pt>
          <cx:pt idx="5483">17</cx:pt>
          <cx:pt idx="5484">14</cx:pt>
          <cx:pt idx="5485">21</cx:pt>
          <cx:pt idx="5486">17</cx:pt>
          <cx:pt idx="5487">22</cx:pt>
          <cx:pt idx="5488">21</cx:pt>
          <cx:pt idx="5489">23</cx:pt>
          <cx:pt idx="5490">20</cx:pt>
          <cx:pt idx="5491">24</cx:pt>
          <cx:pt idx="5492">22</cx:pt>
          <cx:pt idx="5493">22</cx:pt>
          <cx:pt idx="5494">18</cx:pt>
          <cx:pt idx="5495">25</cx:pt>
          <cx:pt idx="5496">22</cx:pt>
          <cx:pt idx="5497">24</cx:pt>
          <cx:pt idx="5498">21</cx:pt>
          <cx:pt idx="5499">26</cx:pt>
          <cx:pt idx="5500">22</cx:pt>
          <cx:pt idx="5501">22</cx:pt>
          <cx:pt idx="5502">20</cx:pt>
          <cx:pt idx="5503">23</cx:pt>
          <cx:pt idx="5504">24</cx:pt>
          <cx:pt idx="5505">22</cx:pt>
          <cx:pt idx="5506">20</cx:pt>
          <cx:pt idx="5507">21</cx:pt>
          <cx:pt idx="5508">21</cx:pt>
          <cx:pt idx="5509">19</cx:pt>
          <cx:pt idx="5510">23</cx:pt>
          <cx:pt idx="5511">19</cx:pt>
          <cx:pt idx="5512">24</cx:pt>
          <cx:pt idx="5513">20</cx:pt>
          <cx:pt idx="5514">21</cx:pt>
          <cx:pt idx="5515">20</cx:pt>
          <cx:pt idx="5516">23</cx:pt>
          <cx:pt idx="5517">20</cx:pt>
          <cx:pt idx="5518">24</cx:pt>
          <cx:pt idx="5519">21</cx:pt>
          <cx:pt idx="5520">16</cx:pt>
          <cx:pt idx="5521">15</cx:pt>
          <cx:pt idx="5522">19</cx:pt>
          <cx:pt idx="5523">15</cx:pt>
          <cx:pt idx="5524">14</cx:pt>
          <cx:pt idx="5525">14</cx:pt>
          <cx:pt idx="5526">17</cx:pt>
          <cx:pt idx="5527">16</cx:pt>
          <cx:pt idx="5528">15</cx:pt>
          <cx:pt idx="5529">19</cx:pt>
          <cx:pt idx="5530">17</cx:pt>
          <cx:pt idx="5531">17</cx:pt>
          <cx:pt idx="5532">16</cx:pt>
          <cx:pt idx="5533">15</cx:pt>
          <cx:pt idx="5534">14</cx:pt>
          <cx:pt idx="5535">19</cx:pt>
          <cx:pt idx="5536">18</cx:pt>
          <cx:pt idx="5537">20</cx:pt>
          <cx:pt idx="5538">15</cx:pt>
          <cx:pt idx="5539">20</cx:pt>
          <cx:pt idx="5540">13</cx:pt>
          <cx:pt idx="5541">15</cx:pt>
          <cx:pt idx="5542">19</cx:pt>
          <cx:pt idx="5543">14</cx:pt>
          <cx:pt idx="5544">18</cx:pt>
          <cx:pt idx="5545">27</cx:pt>
          <cx:pt idx="5546">27</cx:pt>
          <cx:pt idx="5547">31</cx:pt>
          <cx:pt idx="5548">29</cx:pt>
          <cx:pt idx="5549">29</cx:pt>
          <cx:pt idx="5550">39</cx:pt>
          <cx:pt idx="5551">32</cx:pt>
          <cx:pt idx="5552">30</cx:pt>
          <cx:pt idx="5553">31</cx:pt>
          <cx:pt idx="5554">33</cx:pt>
          <cx:pt idx="5555">30</cx:pt>
          <cx:pt idx="5556">51</cx:pt>
          <cx:pt idx="5557">45</cx:pt>
          <cx:pt idx="5558">29</cx:pt>
          <cx:pt idx="5559">32</cx:pt>
          <cx:pt idx="5560">26</cx:pt>
          <cx:pt idx="5561">27</cx:pt>
          <cx:pt idx="5562">27</cx:pt>
          <cx:pt idx="5563">29</cx:pt>
          <cx:pt idx="5564">29</cx:pt>
          <cx:pt idx="5565">26</cx:pt>
          <cx:pt idx="5566">28</cx:pt>
          <cx:pt idx="5567">31</cx:pt>
          <cx:pt idx="5568">30</cx:pt>
          <cx:pt idx="5569">37</cx:pt>
          <cx:pt idx="5570">35</cx:pt>
          <cx:pt idx="5571">33</cx:pt>
          <cx:pt idx="5572">22</cx:pt>
          <cx:pt idx="5573">23</cx:pt>
          <cx:pt idx="5574">25</cx:pt>
          <cx:pt idx="5575">23</cx:pt>
          <cx:pt idx="5576">22</cx:pt>
          <cx:pt idx="5577">21</cx:pt>
          <cx:pt idx="5578">29</cx:pt>
          <cx:pt idx="5579">26</cx:pt>
          <cx:pt idx="5580">35</cx:pt>
          <cx:pt idx="5581">30</cx:pt>
          <cx:pt idx="5582">32</cx:pt>
          <cx:pt idx="5583">24</cx:pt>
          <cx:pt idx="5584">24</cx:pt>
          <cx:pt idx="5585">24</cx:pt>
          <cx:pt idx="5586">21</cx:pt>
          <cx:pt idx="5587">22</cx:pt>
          <cx:pt idx="5588">23</cx:pt>
          <cx:pt idx="5589">19</cx:pt>
          <cx:pt idx="5590">20</cx:pt>
          <cx:pt idx="5591">16</cx:pt>
          <cx:pt idx="5592">17</cx:pt>
          <cx:pt idx="5593">16</cx:pt>
          <cx:pt idx="5594">22</cx:pt>
          <cx:pt idx="5595">20</cx:pt>
          <cx:pt idx="5596">24</cx:pt>
          <cx:pt idx="5597">23</cx:pt>
          <cx:pt idx="5598">21</cx:pt>
          <cx:pt idx="5599">21</cx:pt>
          <cx:pt idx="5600">20</cx:pt>
          <cx:pt idx="5601">23</cx:pt>
          <cx:pt idx="5602">26</cx:pt>
          <cx:pt idx="5603">22</cx:pt>
          <cx:pt idx="5604">21</cx:pt>
          <cx:pt idx="5605">22</cx:pt>
          <cx:pt idx="5606">20</cx:pt>
          <cx:pt idx="5607">23</cx:pt>
          <cx:pt idx="5608">27</cx:pt>
          <cx:pt idx="5609">22</cx:pt>
          <cx:pt idx="5610">21</cx:pt>
          <cx:pt idx="5611">21</cx:pt>
          <cx:pt idx="5612">19</cx:pt>
          <cx:pt idx="5613">23</cx:pt>
          <cx:pt idx="5614">22</cx:pt>
          <cx:pt idx="5615">20</cx:pt>
          <cx:pt idx="5616">15</cx:pt>
          <cx:pt idx="5617">12</cx:pt>
          <cx:pt idx="5618">17</cx:pt>
          <cx:pt idx="5619">17</cx:pt>
          <cx:pt idx="5620">12</cx:pt>
          <cx:pt idx="5621">17</cx:pt>
          <cx:pt idx="5622">12</cx:pt>
          <cx:pt idx="5623">17</cx:pt>
          <cx:pt idx="5624">19</cx:pt>
          <cx:pt idx="5625">20</cx:pt>
          <cx:pt idx="5626">10</cx:pt>
          <cx:pt idx="5627">14</cx:pt>
          <cx:pt idx="5628">24</cx:pt>
          <cx:pt idx="5629">24</cx:pt>
          <cx:pt idx="5630">24</cx:pt>
          <cx:pt idx="5631">24</cx:pt>
          <cx:pt idx="5632">24</cx:pt>
          <cx:pt idx="5633">14</cx:pt>
          <cx:pt idx="5634">16</cx:pt>
          <cx:pt idx="5635">14</cx:pt>
          <cx:pt idx="5636">16</cx:pt>
          <cx:pt idx="5637">14</cx:pt>
          <cx:pt idx="5638">16</cx:pt>
          <cx:pt idx="5639">28</cx:pt>
          <cx:pt idx="5640">27</cx:pt>
          <cx:pt idx="5641">31</cx:pt>
          <cx:pt idx="5642">26</cx:pt>
          <cx:pt idx="5643">29</cx:pt>
          <cx:pt idx="5644">26</cx:pt>
          <cx:pt idx="5645">28</cx:pt>
          <cx:pt idx="5646">30</cx:pt>
          <cx:pt idx="5647">23</cx:pt>
          <cx:pt idx="5648">20</cx:pt>
          <cx:pt idx="5649">23</cx:pt>
          <cx:pt idx="5650">24</cx:pt>
          <cx:pt idx="5651">24</cx:pt>
          <cx:pt idx="5652">22</cx:pt>
          <cx:pt idx="5653">24</cx:pt>
          <cx:pt idx="5654">16</cx:pt>
          <cx:pt idx="5655">19</cx:pt>
          <cx:pt idx="5656">21</cx:pt>
          <cx:pt idx="5657">22</cx:pt>
          <cx:pt idx="5658">21</cx:pt>
          <cx:pt idx="5659">23</cx:pt>
          <cx:pt idx="5660">23</cx:pt>
          <cx:pt idx="5661">23</cx:pt>
          <cx:pt idx="5662">23</cx:pt>
          <cx:pt idx="5663">31</cx:pt>
          <cx:pt idx="5664">33</cx:pt>
          <cx:pt idx="5665">29</cx:pt>
          <cx:pt idx="5666">22</cx:pt>
          <cx:pt idx="5667">26</cx:pt>
          <cx:pt idx="5668">22</cx:pt>
          <cx:pt idx="5669">24</cx:pt>
          <cx:pt idx="5670">20</cx:pt>
          <cx:pt idx="5671">22</cx:pt>
          <cx:pt idx="5672">27</cx:pt>
          <cx:pt idx="5673">20</cx:pt>
          <cx:pt idx="5674">21</cx:pt>
          <cx:pt idx="5675">25</cx:pt>
          <cx:pt idx="5676">17</cx:pt>
          <cx:pt idx="5677">15</cx:pt>
          <cx:pt idx="5678">15</cx:pt>
          <cx:pt idx="5679">16</cx:pt>
          <cx:pt idx="5680">24</cx:pt>
          <cx:pt idx="5681">24</cx:pt>
          <cx:pt idx="5682">24</cx:pt>
          <cx:pt idx="5683">24</cx:pt>
          <cx:pt idx="5684">29</cx:pt>
          <cx:pt idx="5685">38</cx:pt>
          <cx:pt idx="5686">34</cx:pt>
          <cx:pt idx="5687">31</cx:pt>
          <cx:pt idx="5688">40</cx:pt>
          <cx:pt idx="5689">29</cx:pt>
          <cx:pt idx="5690">38</cx:pt>
          <cx:pt idx="5691">34</cx:pt>
          <cx:pt idx="5692">26</cx:pt>
          <cx:pt idx="5693">26</cx:pt>
          <cx:pt idx="5694">24</cx:pt>
          <cx:pt idx="5695">24</cx:pt>
          <cx:pt idx="5696">31</cx:pt>
          <cx:pt idx="5697">28</cx:pt>
          <cx:pt idx="5698">22</cx:pt>
          <cx:pt idx="5699">20</cx:pt>
          <cx:pt idx="5700">23</cx:pt>
          <cx:pt idx="5701">24</cx:pt>
          <cx:pt idx="5702">26</cx:pt>
          <cx:pt idx="5703">29</cx:pt>
          <cx:pt idx="5704">24</cx:pt>
          <cx:pt idx="5705">24</cx:pt>
          <cx:pt idx="5706">30</cx:pt>
          <cx:pt idx="5707">24</cx:pt>
          <cx:pt idx="5708">34</cx:pt>
          <cx:pt idx="5709">34</cx:pt>
          <cx:pt idx="5710">29</cx:pt>
          <cx:pt idx="5711">17</cx:pt>
          <cx:pt idx="5712">18</cx:pt>
          <cx:pt idx="5713">26</cx:pt>
          <cx:pt idx="5714">28</cx:pt>
          <cx:pt idx="5715">31</cx:pt>
          <cx:pt idx="5716">22</cx:pt>
          <cx:pt idx="5717">22</cx:pt>
          <cx:pt idx="5718">22</cx:pt>
          <cx:pt idx="5719">22</cx:pt>
          <cx:pt idx="5720">24</cx:pt>
          <cx:pt idx="5721">26</cx:pt>
          <cx:pt idx="5722">29</cx:pt>
          <cx:pt idx="5723">24</cx:pt>
          <cx:pt idx="5724">22</cx:pt>
          <cx:pt idx="5725">26</cx:pt>
          <cx:pt idx="5726">24</cx:pt>
          <cx:pt idx="5727">19</cx:pt>
          <cx:pt idx="5728">21</cx:pt>
          <cx:pt idx="5729">20</cx:pt>
          <cx:pt idx="5730">20</cx:pt>
          <cx:pt idx="5731">25</cx:pt>
          <cx:pt idx="5732">24</cx:pt>
          <cx:pt idx="5733">26</cx:pt>
          <cx:pt idx="5734">24</cx:pt>
          <cx:pt idx="5735">22</cx:pt>
          <cx:pt idx="5736">24</cx:pt>
          <cx:pt idx="5737">23</cx:pt>
          <cx:pt idx="5738">22</cx:pt>
          <cx:pt idx="5739">24</cx:pt>
          <cx:pt idx="5740">23</cx:pt>
          <cx:pt idx="5741">22</cx:pt>
          <cx:pt idx="5742">24</cx:pt>
          <cx:pt idx="5743">22</cx:pt>
          <cx:pt idx="5744">15</cx:pt>
          <cx:pt idx="5745">18</cx:pt>
          <cx:pt idx="5746">16</cx:pt>
          <cx:pt idx="5747">26</cx:pt>
          <cx:pt idx="5748">27</cx:pt>
          <cx:pt idx="5749">29</cx:pt>
          <cx:pt idx="5750">27</cx:pt>
          <cx:pt idx="5751">32</cx:pt>
          <cx:pt idx="5752">29</cx:pt>
          <cx:pt idx="5753">32</cx:pt>
          <cx:pt idx="5754">27</cx:pt>
          <cx:pt idx="5755">36</cx:pt>
          <cx:pt idx="5756">26</cx:pt>
          <cx:pt idx="5757">32</cx:pt>
          <cx:pt idx="5758">26</cx:pt>
          <cx:pt idx="5759">24</cx:pt>
          <cx:pt idx="5760">26</cx:pt>
          <cx:pt idx="5761">23</cx:pt>
          <cx:pt idx="5762">26</cx:pt>
          <cx:pt idx="5763">21</cx:pt>
          <cx:pt idx="5764">23</cx:pt>
          <cx:pt idx="5765">19</cx:pt>
          <cx:pt idx="5766">24</cx:pt>
          <cx:pt idx="5767">21</cx:pt>
          <cx:pt idx="5768">15</cx:pt>
          <cx:pt idx="5769">19</cx:pt>
          <cx:pt idx="5770">17</cx:pt>
          <cx:pt idx="5771">11</cx:pt>
          <cx:pt idx="5772">13</cx:pt>
          <cx:pt idx="5773">19</cx:pt>
          <cx:pt idx="5774">20</cx:pt>
          <cx:pt idx="5775">19</cx:pt>
          <cx:pt idx="5776">20</cx:pt>
          <cx:pt idx="5777">29</cx:pt>
          <cx:pt idx="5778">25</cx:pt>
          <cx:pt idx="5779">30</cx:pt>
          <cx:pt idx="5780">22</cx:pt>
          <cx:pt idx="5781">29</cx:pt>
          <cx:pt idx="5782">24</cx:pt>
          <cx:pt idx="5783">26</cx:pt>
          <cx:pt idx="5784">25</cx:pt>
          <cx:pt idx="5785">26</cx:pt>
          <cx:pt idx="5786">22</cx:pt>
          <cx:pt idx="5787">24</cx:pt>
          <cx:pt idx="5788">25</cx:pt>
          <cx:pt idx="5789">22</cx:pt>
          <cx:pt idx="5790">21</cx:pt>
          <cx:pt idx="5791">23</cx:pt>
          <cx:pt idx="5792">25</cx:pt>
          <cx:pt idx="5793">29</cx:pt>
          <cx:pt idx="5794">29</cx:pt>
          <cx:pt idx="5795">24</cx:pt>
          <cx:pt idx="5796">30</cx:pt>
          <cx:pt idx="5797">33</cx:pt>
          <cx:pt idx="5798">25</cx:pt>
          <cx:pt idx="5799">29</cx:pt>
          <cx:pt idx="5800">29</cx:pt>
          <cx:pt idx="5801">30</cx:pt>
          <cx:pt idx="5802">33</cx:pt>
          <cx:pt idx="5803">25</cx:pt>
          <cx:pt idx="5804">25</cx:pt>
          <cx:pt idx="5805">21</cx:pt>
          <cx:pt idx="5806">20</cx:pt>
          <cx:pt idx="5807">21</cx:pt>
          <cx:pt idx="5808">25</cx:pt>
          <cx:pt idx="5809">20</cx:pt>
          <cx:pt idx="5810">22</cx:pt>
          <cx:pt idx="5811">22</cx:pt>
          <cx:pt idx="5812">20</cx:pt>
          <cx:pt idx="5813">21</cx:pt>
          <cx:pt idx="5814">20</cx:pt>
          <cx:pt idx="5815">25</cx:pt>
          <cx:pt idx="5816">24</cx:pt>
          <cx:pt idx="5817">22</cx:pt>
          <cx:pt idx="5818">25</cx:pt>
          <cx:pt idx="5819">30</cx:pt>
          <cx:pt idx="5820">24</cx:pt>
          <cx:pt idx="5821">34</cx:pt>
          <cx:pt idx="5822">34</cx:pt>
          <cx:pt idx="5823">29</cx:pt>
          <cx:pt idx="5824">22</cx:pt>
          <cx:pt idx="5825">22</cx:pt>
          <cx:pt idx="5826">26</cx:pt>
          <cx:pt idx="5827">26</cx:pt>
          <cx:pt idx="5828">23</cx:pt>
          <cx:pt idx="5829">24</cx:pt>
          <cx:pt idx="5830">20</cx:pt>
          <cx:pt idx="5831">16</cx:pt>
          <cx:pt idx="5832">14</cx:pt>
          <cx:pt idx="5833">24</cx:pt>
          <cx:pt idx="5834">31</cx:pt>
          <cx:pt idx="5835">26</cx:pt>
          <cx:pt idx="5836">24</cx:pt>
          <cx:pt idx="5837">24</cx:pt>
          <cx:pt idx="5838">25</cx:pt>
          <cx:pt idx="5839">29</cx:pt>
          <cx:pt idx="5840">24</cx:pt>
          <cx:pt idx="5841">25</cx:pt>
          <cx:pt idx="5842">29</cx:pt>
          <cx:pt idx="5843">22</cx:pt>
          <cx:pt idx="5844">26</cx:pt>
          <cx:pt idx="5845">21</cx:pt>
          <cx:pt idx="5846">25</cx:pt>
          <cx:pt idx="5847">29</cx:pt>
          <cx:pt idx="5848">30</cx:pt>
          <cx:pt idx="5849">26</cx:pt>
          <cx:pt idx="5850">26</cx:pt>
          <cx:pt idx="5851">25</cx:pt>
          <cx:pt idx="5852">32</cx:pt>
          <cx:pt idx="5853">22</cx:pt>
          <cx:pt idx="5854">20</cx:pt>
          <cx:pt idx="5855">20</cx:pt>
          <cx:pt idx="5856">21</cx:pt>
          <cx:pt idx="5857">26</cx:pt>
          <cx:pt idx="5858">26</cx:pt>
          <cx:pt idx="5859">24</cx:pt>
          <cx:pt idx="5860">28</cx:pt>
          <cx:pt idx="5861">31</cx:pt>
          <cx:pt idx="5862">32</cx:pt>
          <cx:pt idx="5863">29</cx:pt>
          <cx:pt idx="5864">24</cx:pt>
          <cx:pt idx="5865">24</cx:pt>
          <cx:pt idx="5866">25</cx:pt>
          <cx:pt idx="5867">26</cx:pt>
          <cx:pt idx="5868">22</cx:pt>
          <cx:pt idx="5869">24</cx:pt>
          <cx:pt idx="5870">26</cx:pt>
          <cx:pt idx="5871">25</cx:pt>
          <cx:pt idx="5872">29</cx:pt>
          <cx:pt idx="5873">22</cx:pt>
          <cx:pt idx="5874">32</cx:pt>
          <cx:pt idx="5875">26</cx:pt>
          <cx:pt idx="5876">25</cx:pt>
          <cx:pt idx="5877">22</cx:pt>
          <cx:pt idx="5878">23</cx:pt>
          <cx:pt idx="5879">23</cx:pt>
          <cx:pt idx="5880">24</cx:pt>
          <cx:pt idx="5881">24</cx:pt>
          <cx:pt idx="5882">23</cx:pt>
          <cx:pt idx="5883">24</cx:pt>
          <cx:pt idx="5884">36</cx:pt>
          <cx:pt idx="5885">43</cx:pt>
          <cx:pt idx="5886">24</cx:pt>
          <cx:pt idx="5887">29</cx:pt>
          <cx:pt idx="5888">25</cx:pt>
          <cx:pt idx="5889">28</cx:pt>
          <cx:pt idx="5890">29</cx:pt>
          <cx:pt idx="5891">22</cx:pt>
          <cx:pt idx="5892">22</cx:pt>
          <cx:pt idx="5893">24</cx:pt>
          <cx:pt idx="5894">22</cx:pt>
          <cx:pt idx="5895">22</cx:pt>
          <cx:pt idx="5896">25</cx:pt>
          <cx:pt idx="5897">29</cx:pt>
          <cx:pt idx="5898">30</cx:pt>
          <cx:pt idx="5899">29</cx:pt>
          <cx:pt idx="5900">33</cx:pt>
          <cx:pt idx="5901">24</cx:pt>
          <cx:pt idx="5902">27</cx:pt>
          <cx:pt idx="5903">28</cx:pt>
          <cx:pt idx="5904">33</cx:pt>
          <cx:pt idx="5905">29</cx:pt>
          <cx:pt idx="5906">30</cx:pt>
          <cx:pt idx="5907">33</cx:pt>
          <cx:pt idx="5908">30</cx:pt>
          <cx:pt idx="5909">37</cx:pt>
          <cx:pt idx="5910">39</cx:pt>
          <cx:pt idx="5911">20</cx:pt>
          <cx:pt idx="5912">23</cx:pt>
          <cx:pt idx="5913">21</cx:pt>
          <cx:pt idx="5914">22</cx:pt>
          <cx:pt idx="5915">25</cx:pt>
          <cx:pt idx="5916">24</cx:pt>
          <cx:pt idx="5917">24</cx:pt>
          <cx:pt idx="5918">22</cx:pt>
          <cx:pt idx="5919">26</cx:pt>
          <cx:pt idx="5920">20</cx:pt>
          <cx:pt idx="5921">21</cx:pt>
          <cx:pt idx="5922">31</cx:pt>
          <cx:pt idx="5923">28</cx:pt>
          <cx:pt idx="5924">26</cx:pt>
          <cx:pt idx="5925">37</cx:pt>
          <cx:pt idx="5926">34</cx:pt>
          <cx:pt idx="5927">36</cx:pt>
          <cx:pt idx="5928">34</cx:pt>
          <cx:pt idx="5929">26</cx:pt>
          <cx:pt idx="5930">32</cx:pt>
          <cx:pt idx="5931">27</cx:pt>
          <cx:pt idx="5932">26</cx:pt>
          <cx:pt idx="5933">9</cx:pt>
          <cx:pt idx="5934">9</cx:pt>
          <cx:pt idx="5935">10</cx:pt>
          <cx:pt idx="5936">10</cx:pt>
          <cx:pt idx="5937">9</cx:pt>
          <cx:pt idx="5938">10</cx:pt>
          <cx:pt idx="5939">9</cx:pt>
          <cx:pt idx="5940">10</cx:pt>
          <cx:pt idx="5941">10</cx:pt>
          <cx:pt idx="5942">9</cx:pt>
          <cx:pt idx="5943">10</cx:pt>
          <cx:pt idx="5944">10</cx:pt>
          <cx:pt idx="5945">9</cx:pt>
          <cx:pt idx="5946">10</cx:pt>
          <cx:pt idx="5947">10</cx:pt>
          <cx:pt idx="5948">9</cx:pt>
          <cx:pt idx="5949">18</cx:pt>
          <cx:pt idx="5950">18</cx:pt>
          <cx:pt idx="5951">20</cx:pt>
          <cx:pt idx="5952">20</cx:pt>
          <cx:pt idx="5953">20</cx:pt>
          <cx:pt idx="5954">24</cx:pt>
          <cx:pt idx="5955">24</cx:pt>
          <cx:pt idx="5956">24</cx:pt>
          <cx:pt idx="5957">24</cx:pt>
          <cx:pt idx="5958">22</cx:pt>
          <cx:pt idx="5959">24</cx:pt>
          <cx:pt idx="5960">26</cx:pt>
          <cx:pt idx="5961">24</cx:pt>
          <cx:pt idx="5962">24</cx:pt>
          <cx:pt idx="5963">19</cx:pt>
          <cx:pt idx="5964">24</cx:pt>
          <cx:pt idx="5965">21</cx:pt>
          <cx:pt idx="5966">22</cx:pt>
          <cx:pt idx="5967">26</cx:pt>
          <cx:pt idx="5968">26</cx:pt>
          <cx:pt idx="5969">23</cx:pt>
          <cx:pt idx="5970">33</cx:pt>
          <cx:pt idx="5971">29</cx:pt>
          <cx:pt idx="5972">26</cx:pt>
          <cx:pt idx="5973">26</cx:pt>
          <cx:pt idx="5974">37</cx:pt>
          <cx:pt idx="5975">23</cx:pt>
          <cx:pt idx="5976">24</cx:pt>
          <cx:pt idx="5977">26</cx:pt>
          <cx:pt idx="5978">29</cx:pt>
          <cx:pt idx="5979">22</cx:pt>
          <cx:pt idx="5980">22</cx:pt>
          <cx:pt idx="5981">26</cx:pt>
          <cx:pt idx="5982">27</cx:pt>
          <cx:pt idx="5983">21</cx:pt>
          <cx:pt idx="5984">23</cx:pt>
          <cx:pt idx="5985">22</cx:pt>
          <cx:pt idx="5986">24</cx:pt>
          <cx:pt idx="5987">26</cx:pt>
          <cx:pt idx="5988">28</cx:pt>
          <cx:pt idx="5989">21</cx:pt>
          <cx:pt idx="5990">22</cx:pt>
          <cx:pt idx="5991">26</cx:pt>
          <cx:pt idx="5992">26</cx:pt>
          <cx:pt idx="5993">21</cx:pt>
          <cx:pt idx="5994">23</cx:pt>
          <cx:pt idx="5995">24</cx:pt>
          <cx:pt idx="5996">22</cx:pt>
          <cx:pt idx="5997">27</cx:pt>
          <cx:pt idx="5998">28</cx:pt>
          <cx:pt idx="5999">26</cx:pt>
          <cx:pt idx="6000">26</cx:pt>
          <cx:pt idx="6001">29</cx:pt>
          <cx:pt idx="6002">29</cx:pt>
          <cx:pt idx="6003">22</cx:pt>
          <cx:pt idx="6004">26</cx:pt>
          <cx:pt idx="6005">26</cx:pt>
          <cx:pt idx="6006">23</cx:pt>
          <cx:pt idx="6007">25</cx:pt>
          <cx:pt idx="6008">29</cx:pt>
          <cx:pt idx="6009">29</cx:pt>
          <cx:pt idx="6010">36</cx:pt>
          <cx:pt idx="6011">43</cx:pt>
          <cx:pt idx="6012">39</cx:pt>
          <cx:pt idx="6013">27</cx:pt>
          <cx:pt idx="6014">27</cx:pt>
          <cx:pt idx="6015">23</cx:pt>
          <cx:pt idx="6016">26</cx:pt>
          <cx:pt idx="6017">17</cx:pt>
          <cx:pt idx="6018">20</cx:pt>
          <cx:pt idx="6019">22</cx:pt>
          <cx:pt idx="6020">12</cx:pt>
          <cx:pt idx="6021">15</cx:pt>
          <cx:pt idx="6022">28</cx:pt>
          <cx:pt idx="6023">31</cx:pt>
          <cx:pt idx="6024">28</cx:pt>
          <cx:pt idx="6025">31</cx:pt>
          <cx:pt idx="6026">21</cx:pt>
          <cx:pt idx="6027">22</cx:pt>
          <cx:pt idx="6028">19</cx:pt>
          <cx:pt idx="6029">20</cx:pt>
          <cx:pt idx="6030">26</cx:pt>
          <cx:pt idx="6031">31</cx:pt>
          <cx:pt idx="6032">31</cx:pt>
          <cx:pt idx="6033">26</cx:pt>
          <cx:pt idx="6034">31</cx:pt>
          <cx:pt idx="6035">31</cx:pt>
          <cx:pt idx="6036">29</cx:pt>
          <cx:pt idx="6037">32</cx:pt>
          <cx:pt idx="6038">33</cx:pt>
          <cx:pt idx="6039">28</cx:pt>
          <cx:pt idx="6040">27</cx:pt>
          <cx:pt idx="6041">30</cx:pt>
          <cx:pt idx="6042">30</cx:pt>
          <cx:pt idx="6043">29</cx:pt>
          <cx:pt idx="6044">22</cx:pt>
          <cx:pt idx="6045">22</cx:pt>
          <cx:pt idx="6046">22</cx:pt>
          <cx:pt idx="6047">12</cx:pt>
          <cx:pt idx="6048">29</cx:pt>
          <cx:pt idx="6049">29</cx:pt>
          <cx:pt idx="6050">21</cx:pt>
          <cx:pt idx="6051">22</cx:pt>
          <cx:pt idx="6052">21</cx:pt>
          <cx:pt idx="6053">21</cx:pt>
          <cx:pt idx="6054">31</cx:pt>
          <cx:pt idx="6055">37</cx:pt>
          <cx:pt idx="6056">35</cx:pt>
          <cx:pt idx="6057">28</cx:pt>
          <cx:pt idx="6058">33</cx:pt>
          <cx:pt idx="6059">23</cx:pt>
          <cx:pt idx="6060">28</cx:pt>
          <cx:pt idx="6061">23</cx:pt>
          <cx:pt idx="6062">22</cx:pt>
          <cx:pt idx="6063">23</cx:pt>
          <cx:pt idx="6064">27</cx:pt>
          <cx:pt idx="6065">29</cx:pt>
          <cx:pt idx="6066">23</cx:pt>
          <cx:pt idx="6067">24</cx:pt>
          <cx:pt idx="6068">22</cx:pt>
          <cx:pt idx="6069">26</cx:pt>
          <cx:pt idx="6070">20</cx:pt>
          <cx:pt idx="6071">21</cx:pt>
          <cx:pt idx="6072">20</cx:pt>
          <cx:pt idx="6073">20</cx:pt>
          <cx:pt idx="6074">22</cx:pt>
          <cx:pt idx="6075">21</cx:pt>
          <cx:pt idx="6076">22</cx:pt>
          <cx:pt idx="6077">19</cx:pt>
          <cx:pt idx="6078">20</cx:pt>
          <cx:pt idx="6079">23</cx:pt>
          <cx:pt idx="6080">26</cx:pt>
          <cx:pt idx="6081">27</cx:pt>
          <cx:pt idx="6082">27</cx:pt>
          <cx:pt idx="6083">25</cx:pt>
          <cx:pt idx="6084">37</cx:pt>
          <cx:pt idx="6085">31</cx:pt>
          <cx:pt idx="6086">26</cx:pt>
          <cx:pt idx="6087">24</cx:pt>
          <cx:pt idx="6088">28</cx:pt>
          <cx:pt idx="6089">25</cx:pt>
          <cx:pt idx="6090">31</cx:pt>
          <cx:pt idx="6091">26</cx:pt>
          <cx:pt idx="6092">24</cx:pt>
          <cx:pt idx="6093">28</cx:pt>
          <cx:pt idx="6094">20</cx:pt>
          <cx:pt idx="6095">22</cx:pt>
          <cx:pt idx="6096">20</cx:pt>
          <cx:pt idx="6097">20</cx:pt>
          <cx:pt idx="6098">22</cx:pt>
          <cx:pt idx="6099">23</cx:pt>
          <cx:pt idx="6100">26</cx:pt>
          <cx:pt idx="6101">26</cx:pt>
          <cx:pt idx="6102">14</cx:pt>
          <cx:pt idx="6103">15</cx:pt>
          <cx:pt idx="6104">17</cx:pt>
          <cx:pt idx="6105">19</cx:pt>
          <cx:pt idx="6106">20</cx:pt>
          <cx:pt idx="6107">22</cx:pt>
          <cx:pt idx="6108">26</cx:pt>
          <cx:pt idx="6109">23</cx:pt>
          <cx:pt idx="6110">26</cx:pt>
          <cx:pt idx="6111">20</cx:pt>
          <cx:pt idx="6112">23</cx:pt>
          <cx:pt idx="6113">20</cx:pt>
          <cx:pt idx="6114">19</cx:pt>
          <cx:pt idx="6115">26</cx:pt>
          <cx:pt idx="6116">23</cx:pt>
          <cx:pt idx="6117">20</cx:pt>
          <cx:pt idx="6118">24</cx:pt>
          <cx:pt idx="6119">23</cx:pt>
          <cx:pt idx="6120">26</cx:pt>
          <cx:pt idx="6121">29</cx:pt>
          <cx:pt idx="6122">27</cx:pt>
          <cx:pt idx="6123">28</cx:pt>
          <cx:pt idx="6124">21</cx:pt>
          <cx:pt idx="6125">22</cx:pt>
          <cx:pt idx="6126">20</cx:pt>
          <cx:pt idx="6127">22</cx:pt>
          <cx:pt idx="6128">23</cx:pt>
          <cx:pt idx="6129">25</cx:pt>
          <cx:pt idx="6130">10</cx:pt>
          <cx:pt idx="6131">10</cx:pt>
          <cx:pt idx="6132">10</cx:pt>
          <cx:pt idx="6133">23</cx:pt>
          <cx:pt idx="6134">23</cx:pt>
          <cx:pt idx="6135">20</cx:pt>
          <cx:pt idx="6136">24</cx:pt>
          <cx:pt idx="6137">21</cx:pt>
          <cx:pt idx="6138">23</cx:pt>
          <cx:pt idx="6139">22</cx:pt>
          <cx:pt idx="6140">20</cx:pt>
          <cx:pt idx="6141">22</cx:pt>
          <cx:pt idx="6142">24</cx:pt>
          <cx:pt idx="6143">27</cx:pt>
          <cx:pt idx="6144">23</cx:pt>
          <cx:pt idx="6145">22</cx:pt>
          <cx:pt idx="6146">20</cx:pt>
          <cx:pt idx="6147">26</cx:pt>
          <cx:pt idx="6148">21</cx:pt>
          <cx:pt idx="6149">22</cx:pt>
          <cx:pt idx="6150">21</cx:pt>
          <cx:pt idx="6151">22</cx:pt>
          <cx:pt idx="6152">26</cx:pt>
          <cx:pt idx="6153">26</cx:pt>
          <cx:pt idx="6154">22</cx:pt>
          <cx:pt idx="6155">24</cx:pt>
          <cx:pt idx="6156">22</cx:pt>
          <cx:pt idx="6157">20</cx:pt>
          <cx:pt idx="6158">23</cx:pt>
          <cx:pt idx="6159">19</cx:pt>
          <cx:pt idx="6160">17</cx:pt>
          <cx:pt idx="6161">17</cx:pt>
          <cx:pt idx="6162">19</cx:pt>
          <cx:pt idx="6163">17</cx:pt>
          <cx:pt idx="6164">17</cx:pt>
          <cx:pt idx="6165">20</cx:pt>
          <cx:pt idx="6166">16</cx:pt>
          <cx:pt idx="6167">29</cx:pt>
          <cx:pt idx="6168">25</cx:pt>
          <cx:pt idx="6169">26</cx:pt>
          <cx:pt idx="6170">26</cx:pt>
          <cx:pt idx="6171">26</cx:pt>
          <cx:pt idx="6172">27</cx:pt>
          <cx:pt idx="6173">26</cx:pt>
          <cx:pt idx="6174">26</cx:pt>
          <cx:pt idx="6175">26</cx:pt>
          <cx:pt idx="6176">22</cx:pt>
          <cx:pt idx="6177">26</cx:pt>
          <cx:pt idx="6178">26</cx:pt>
          <cx:pt idx="6179">26</cx:pt>
          <cx:pt idx="6180">29</cx:pt>
          <cx:pt idx="6181">29</cx:pt>
          <cx:pt idx="6182">33</cx:pt>
          <cx:pt idx="6183">34</cx:pt>
          <cx:pt idx="6184">29</cx:pt>
          <cx:pt idx="6185">29</cx:pt>
          <cx:pt idx="6186">33</cx:pt>
          <cx:pt idx="6187">34</cx:pt>
          <cx:pt idx="6188">31</cx:pt>
          <cx:pt idx="6189">29</cx:pt>
          <cx:pt idx="6190">24</cx:pt>
          <cx:pt idx="6191">30</cx:pt>
          <cx:pt idx="6192">22</cx:pt>
          <cx:pt idx="6193">22</cx:pt>
          <cx:pt idx="6194">25</cx:pt>
          <cx:pt idx="6195">27</cx:pt>
          <cx:pt idx="6196">22</cx:pt>
          <cx:pt idx="6197">22</cx:pt>
          <cx:pt idx="6198">22</cx:pt>
          <cx:pt idx="6199">22</cx:pt>
          <cx:pt idx="6200">22</cx:pt>
          <cx:pt idx="6201">20</cx:pt>
          <cx:pt idx="6202">23</cx:pt>
          <cx:pt idx="6203">20</cx:pt>
          <cx:pt idx="6204">26</cx:pt>
          <cx:pt idx="6205">22</cx:pt>
          <cx:pt idx="6206">20</cx:pt>
          <cx:pt idx="6207">22</cx:pt>
          <cx:pt idx="6208">28</cx:pt>
          <cx:pt idx="6209">24</cx:pt>
          <cx:pt idx="6210">32</cx:pt>
          <cx:pt idx="6211">26</cx:pt>
          <cx:pt idx="6212">27</cx:pt>
          <cx:pt idx="6213">18</cx:pt>
          <cx:pt idx="6214">16</cx:pt>
          <cx:pt idx="6215">20</cx:pt>
          <cx:pt idx="6216">19</cx:pt>
          <cx:pt idx="6217">18</cx:pt>
          <cx:pt idx="6218">23</cx:pt>
          <cx:pt idx="6219">20</cx:pt>
          <cx:pt idx="6220">18</cx:pt>
          <cx:pt idx="6221">15</cx:pt>
          <cx:pt idx="6222">20</cx:pt>
          <cx:pt idx="6223">21</cx:pt>
          <cx:pt idx="6224">19</cx:pt>
          <cx:pt idx="6225">18</cx:pt>
          <cx:pt idx="6226">18</cx:pt>
          <cx:pt idx="6227">15</cx:pt>
          <cx:pt idx="6228">20</cx:pt>
          <cx:pt idx="6229">18</cx:pt>
          <cx:pt idx="6230">18</cx:pt>
          <cx:pt idx="6231">23</cx:pt>
          <cx:pt idx="6232">17</cx:pt>
          <cx:pt idx="6233">15</cx:pt>
          <cx:pt idx="6234">21</cx:pt>
          <cx:pt idx="6235">21</cx:pt>
          <cx:pt idx="6236">18</cx:pt>
          <cx:pt idx="6237">17</cx:pt>
          <cx:pt idx="6238">25</cx:pt>
          <cx:pt idx="6239">24</cx:pt>
          <cx:pt idx="6240">23</cx:pt>
          <cx:pt idx="6241">23</cx:pt>
          <cx:pt idx="6242">24</cx:pt>
          <cx:pt idx="6243">23</cx:pt>
          <cx:pt idx="6244">24</cx:pt>
          <cx:pt idx="6245">25</cx:pt>
          <cx:pt idx="6246">22</cx:pt>
          <cx:pt idx="6247">19</cx:pt>
          <cx:pt idx="6248">22</cx:pt>
          <cx:pt idx="6249">29</cx:pt>
          <cx:pt idx="6250">25</cx:pt>
          <cx:pt idx="6251">33</cx:pt>
          <cx:pt idx="6252">27</cx:pt>
          <cx:pt idx="6253">25</cx:pt>
          <cx:pt idx="6254">27</cx:pt>
          <cx:pt idx="6255">29</cx:pt>
          <cx:pt idx="6256">25</cx:pt>
          <cx:pt idx="6257">33</cx:pt>
          <cx:pt idx="6258">27</cx:pt>
          <cx:pt idx="6259">29</cx:pt>
          <cx:pt idx="6260">25</cx:pt>
          <cx:pt idx="6261">26</cx:pt>
          <cx:pt idx="6262">27</cx:pt>
          <cx:pt idx="6263">29</cx:pt>
          <cx:pt idx="6264">27</cx:pt>
          <cx:pt idx="6265">26</cx:pt>
          <cx:pt idx="6266">28</cx:pt>
          <cx:pt idx="6267">24</cx:pt>
          <cx:pt idx="6268">32</cx:pt>
          <cx:pt idx="6269">26</cx:pt>
          <cx:pt idx="6270">27</cx:pt>
          <cx:pt idx="6271">23</cx:pt>
          <cx:pt idx="6272">22</cx:pt>
          <cx:pt idx="6273">23</cx:pt>
          <cx:pt idx="6274">22</cx:pt>
          <cx:pt idx="6275">19</cx:pt>
          <cx:pt idx="6276">15</cx:pt>
          <cx:pt idx="6277">16</cx:pt>
          <cx:pt idx="6278">21</cx:pt>
          <cx:pt idx="6279">17</cx:pt>
          <cx:pt idx="6280">20</cx:pt>
          <cx:pt idx="6281">18</cx:pt>
          <cx:pt idx="6282">16</cx:pt>
          <cx:pt idx="6283">20</cx:pt>
          <cx:pt idx="6284">19</cx:pt>
          <cx:pt idx="6285">18</cx:pt>
          <cx:pt idx="6286">22</cx:pt>
          <cx:pt idx="6287">18</cx:pt>
          <cx:pt idx="6288">16</cx:pt>
          <cx:pt idx="6289">22</cx:pt>
          <cx:pt idx="6290">17</cx:pt>
          <cx:pt idx="6291">19</cx:pt>
          <cx:pt idx="6292">15</cx:pt>
          <cx:pt idx="6293">13</cx:pt>
          <cx:pt idx="6294">18</cx:pt>
          <cx:pt idx="6295">16</cx:pt>
          <cx:pt idx="6296">16</cx:pt>
          <cx:pt idx="6297">20</cx:pt>
          <cx:pt idx="6298">17</cx:pt>
          <cx:pt idx="6299">14</cx:pt>
          <cx:pt idx="6300">17</cx:pt>
          <cx:pt idx="6301">19</cx:pt>
          <cx:pt idx="6302">16</cx:pt>
          <cx:pt idx="6303">16</cx:pt>
          <cx:pt idx="6304">15</cx:pt>
          <cx:pt idx="6305">13</cx:pt>
          <cx:pt idx="6306">18</cx:pt>
          <cx:pt idx="6307">16</cx:pt>
          <cx:pt idx="6308">17</cx:pt>
          <cx:pt idx="6309">20</cx:pt>
          <cx:pt idx="6310">17</cx:pt>
          <cx:pt idx="6311">14</cx:pt>
          <cx:pt idx="6312">17</cx:pt>
          <cx:pt idx="6313">18</cx:pt>
          <cx:pt idx="6314">16</cx:pt>
          <cx:pt idx="6315">15</cx:pt>
          <cx:pt idx="6316">25</cx:pt>
          <cx:pt idx="6317">22</cx:pt>
          <cx:pt idx="6318">29</cx:pt>
          <cx:pt idx="6319">26</cx:pt>
          <cx:pt idx="6320">33</cx:pt>
          <cx:pt idx="6321">27</cx:pt>
          <cx:pt idx="6322">17</cx:pt>
          <cx:pt idx="6323">21</cx:pt>
          <cx:pt idx="6324">23</cx:pt>
          <cx:pt idx="6325">22</cx:pt>
          <cx:pt idx="6326">22</cx:pt>
          <cx:pt idx="6327">21</cx:pt>
          <cx:pt idx="6328">26</cx:pt>
          <cx:pt idx="6329">23</cx:pt>
          <cx:pt idx="6330">15</cx:pt>
          <cx:pt idx="6331">14</cx:pt>
          <cx:pt idx="6332">26</cx:pt>
          <cx:pt idx="6333">23</cx:pt>
          <cx:pt idx="6334">22</cx:pt>
          <cx:pt idx="6335">23</cx:pt>
          <cx:pt idx="6336">27</cx:pt>
          <cx:pt idx="6337">24</cx:pt>
          <cx:pt idx="6338">30</cx:pt>
          <cx:pt idx="6339">37</cx:pt>
          <cx:pt idx="6340">33</cx:pt>
          <cx:pt idx="6341">36</cx:pt>
          <cx:pt idx="6342">43</cx:pt>
          <cx:pt idx="6343">51</cx:pt>
          <cx:pt idx="6344">20</cx:pt>
          <cx:pt idx="6345">20</cx:pt>
          <cx:pt idx="6346">20</cx:pt>
          <cx:pt idx="6347">20</cx:pt>
          <cx:pt idx="6348">24</cx:pt>
          <cx:pt idx="6349">22</cx:pt>
          <cx:pt idx="6350">21</cx:pt>
          <cx:pt idx="6351">21</cx:pt>
          <cx:pt idx="6352">24</cx:pt>
          <cx:pt idx="6353">22</cx:pt>
          <cx:pt idx="6354">39</cx:pt>
          <cx:pt idx="6355">16</cx:pt>
          <cx:pt idx="6356">20</cx:pt>
          <cx:pt idx="6357">14</cx:pt>
          <cx:pt idx="6358">15</cx:pt>
          <cx:pt idx="6359">20</cx:pt>
          <cx:pt idx="6360">13</cx:pt>
          <cx:pt idx="6361">22</cx:pt>
          <cx:pt idx="6362">20</cx:pt>
          <cx:pt idx="6363">23</cx:pt>
          <cx:pt idx="6364">26</cx:pt>
          <cx:pt idx="6365">26</cx:pt>
          <cx:pt idx="6366">26</cx:pt>
          <cx:pt idx="6367">29</cx:pt>
          <cx:pt idx="6368">23</cx:pt>
          <cx:pt idx="6369">26</cx:pt>
          <cx:pt idx="6370">26</cx:pt>
          <cx:pt idx="6371">29</cx:pt>
          <cx:pt idx="6372">23</cx:pt>
          <cx:pt idx="6373">26</cx:pt>
          <cx:pt idx="6374">26</cx:pt>
          <cx:pt idx="6375">26</cx:pt>
          <cx:pt idx="6376">31</cx:pt>
          <cx:pt idx="6377">29</cx:pt>
          <cx:pt idx="6378">23</cx:pt>
          <cx:pt idx="6379">24</cx:pt>
          <cx:pt idx="6380">21</cx:pt>
          <cx:pt idx="6381">21</cx:pt>
          <cx:pt idx="6382">21</cx:pt>
          <cx:pt idx="6383">23</cx:pt>
          <cx:pt idx="6384">26</cx:pt>
          <cx:pt idx="6385">20</cx:pt>
          <cx:pt idx="6386">24</cx:pt>
          <cx:pt idx="6387">20</cx:pt>
          <cx:pt idx="6388">20</cx:pt>
          <cx:pt idx="6389">24</cx:pt>
          <cx:pt idx="6390">28</cx:pt>
          <cx:pt idx="6391">28</cx:pt>
          <cx:pt idx="6392">28</cx:pt>
          <cx:pt idx="6393">38</cx:pt>
          <cx:pt idx="6394">23</cx:pt>
          <cx:pt idx="6395">26</cx:pt>
          <cx:pt idx="6396">26</cx:pt>
          <cx:pt idx="6397">13</cx:pt>
          <cx:pt idx="6398">16</cx:pt>
          <cx:pt idx="6399">12</cx:pt>
          <cx:pt idx="6400">28</cx:pt>
          <cx:pt idx="6401">25</cx:pt>
          <cx:pt idx="6402">30</cx:pt>
          <cx:pt idx="6403">26</cx:pt>
          <cx:pt idx="6404">26</cx:pt>
          <cx:pt idx="6405">30</cx:pt>
          <cx:pt idx="6406">13</cx:pt>
          <cx:pt idx="6407">10</cx:pt>
          <cx:pt idx="6408">14</cx:pt>
          <cx:pt idx="6409">12</cx:pt>
          <cx:pt idx="6410">17</cx:pt>
          <cx:pt idx="6411">13</cx:pt>
          <cx:pt idx="6412">16</cx:pt>
          <cx:pt idx="6413">12</cx:pt>
          <cx:pt idx="6414">17</cx:pt>
          <cx:pt idx="6415">17</cx:pt>
          <cx:pt idx="6416">17</cx:pt>
          <cx:pt idx="6417">17</cx:pt>
          <cx:pt idx="6418">12</cx:pt>
          <cx:pt idx="6419">16</cx:pt>
          <cx:pt idx="6420">12</cx:pt>
          <cx:pt idx="6421">17</cx:pt>
          <cx:pt idx="6422">16</cx:pt>
          <cx:pt idx="6423">17</cx:pt>
          <cx:pt idx="6424">13</cx:pt>
          <cx:pt idx="6425">12</cx:pt>
          <cx:pt idx="6426">16</cx:pt>
          <cx:pt idx="6427">12</cx:pt>
          <cx:pt idx="6428">10</cx:pt>
          <cx:pt idx="6429">15</cx:pt>
          <cx:pt idx="6430">22</cx:pt>
          <cx:pt idx="6431">21</cx:pt>
          <cx:pt idx="6432">26</cx:pt>
          <cx:pt idx="6433">29</cx:pt>
          <cx:pt idx="6434">24</cx:pt>
          <cx:pt idx="6435">35</cx:pt>
          <cx:pt idx="6436">34</cx:pt>
          <cx:pt idx="6437">29</cx:pt>
          <cx:pt idx="6438">22</cx:pt>
          <cx:pt idx="6439">26</cx:pt>
          <cx:pt idx="6440">24</cx:pt>
          <cx:pt idx="6441">27</cx:pt>
          <cx:pt idx="6442">32</cx:pt>
          <cx:pt idx="6443">17</cx:pt>
          <cx:pt idx="6444">13</cx:pt>
          <cx:pt idx="6445">16</cx:pt>
          <cx:pt idx="6446">12</cx:pt>
          <cx:pt idx="6447">17</cx:pt>
          <cx:pt idx="6448">16</cx:pt>
          <cx:pt idx="6449">15</cx:pt>
          <cx:pt idx="6450">13</cx:pt>
          <cx:pt idx="6451">17</cx:pt>
          <cx:pt idx="6452">12</cx:pt>
          <cx:pt idx="6453">17</cx:pt>
          <cx:pt idx="6454">13</cx:pt>
          <cx:pt idx="6455">12</cx:pt>
          <cx:pt idx="6456">17</cx:pt>
          <cx:pt idx="6457">16</cx:pt>
          <cx:pt idx="6458">15</cx:pt>
          <cx:pt idx="6459">13</cx:pt>
          <cx:pt idx="6460">17</cx:pt>
          <cx:pt idx="6461">17</cx:pt>
          <cx:pt idx="6462">15</cx:pt>
          <cx:pt idx="6463">18</cx:pt>
          <cx:pt idx="6464">19</cx:pt>
          <cx:pt idx="6465">26</cx:pt>
          <cx:pt idx="6466">20</cx:pt>
          <cx:pt idx="6467">17</cx:pt>
          <cx:pt idx="6468">17</cx:pt>
          <cx:pt idx="6469">21</cx:pt>
          <cx:pt idx="6470">23</cx:pt>
          <cx:pt idx="6471">26</cx:pt>
          <cx:pt idx="6472">26</cx:pt>
          <cx:pt idx="6473">29</cx:pt>
          <cx:pt idx="6474">18</cx:pt>
          <cx:pt idx="6475">21</cx:pt>
          <cx:pt idx="6476">14</cx:pt>
          <cx:pt idx="6477">26</cx:pt>
          <cx:pt idx="6478">24</cx:pt>
          <cx:pt idx="6479">23</cx:pt>
          <cx:pt idx="6480">26</cx:pt>
          <cx:pt idx="6481">26</cx:pt>
          <cx:pt idx="6482">31</cx:pt>
          <cx:pt idx="6483">26</cx:pt>
          <cx:pt idx="6484">29</cx:pt>
          <cx:pt idx="6485">28</cx:pt>
          <cx:pt idx="6486">31</cx:pt>
          <cx:pt idx="6487">18</cx:pt>
          <cx:pt idx="6488">20</cx:pt>
          <cx:pt idx="6489">16</cx:pt>
          <cx:pt idx="6490">18</cx:pt>
          <cx:pt idx="6491">24</cx:pt>
          <cx:pt idx="6492">20</cx:pt>
          <cx:pt idx="6493">26</cx:pt>
          <cx:pt idx="6494">23</cx:pt>
          <cx:pt idx="6495">23</cx:pt>
          <cx:pt idx="6496">26</cx:pt>
          <cx:pt idx="6497">26</cx:pt>
          <cx:pt idx="6498">30</cx:pt>
          <cx:pt idx="6499">26</cx:pt>
          <cx:pt idx="6500">28</cx:pt>
          <cx:pt idx="6501">13</cx:pt>
          <cx:pt idx="6502">10</cx:pt>
          <cx:pt idx="6503">14</cx:pt>
          <cx:pt idx="6504">12</cx:pt>
          <cx:pt idx="6505">13</cx:pt>
          <cx:pt idx="6506">10</cx:pt>
          <cx:pt idx="6507">14</cx:pt>
          <cx:pt idx="6508">12</cx:pt>
          <cx:pt idx="6509">28</cx:pt>
          <cx:pt idx="6510">24</cx:pt>
          <cx:pt idx="6511">29</cx:pt>
          <cx:pt idx="6512">24</cx:pt>
          <cx:pt idx="6513">30</cx:pt>
          <cx:pt idx="6514">22</cx:pt>
          <cx:pt idx="6515">30</cx:pt>
          <cx:pt idx="6516">17</cx:pt>
          <cx:pt idx="6517">17</cx:pt>
          <cx:pt idx="6518">17</cx:pt>
          <cx:pt idx="6519">14</cx:pt>
          <cx:pt idx="6520">20</cx:pt>
          <cx:pt idx="6521">22</cx:pt>
          <cx:pt idx="6522">20</cx:pt>
          <cx:pt idx="6523">21</cx:pt>
          <cx:pt idx="6524">14</cx:pt>
          <cx:pt idx="6525">12</cx:pt>
          <cx:pt idx="6526">13</cx:pt>
          <cx:pt idx="6527">16</cx:pt>
          <cx:pt idx="6528">15</cx:pt>
          <cx:pt idx="6529">13</cx:pt>
          <cx:pt idx="6530">15</cx:pt>
          <cx:pt idx="6531">17</cx:pt>
          <cx:pt idx="6532">17</cx:pt>
          <cx:pt idx="6533">20</cx:pt>
          <cx:pt idx="6534">22</cx:pt>
          <cx:pt idx="6535">20</cx:pt>
          <cx:pt idx="6536">21</cx:pt>
          <cx:pt idx="6537">23</cx:pt>
          <cx:pt idx="6538">24</cx:pt>
          <cx:pt idx="6539">20</cx:pt>
          <cx:pt idx="6540">14</cx:pt>
          <cx:pt idx="6541">12</cx:pt>
          <cx:pt idx="6542">16</cx:pt>
          <cx:pt idx="6543">16</cx:pt>
          <cx:pt idx="6544">16</cx:pt>
          <cx:pt idx="6545">13</cx:pt>
          <cx:pt idx="6546">18</cx:pt>
          <cx:pt idx="6547">16</cx:pt>
          <cx:pt idx="6548">17</cx:pt>
          <cx:pt idx="6549">14</cx:pt>
          <cx:pt idx="6550">12</cx:pt>
          <cx:pt idx="6551">16</cx:pt>
          <cx:pt idx="6552">28</cx:pt>
          <cx:pt idx="6553">38</cx:pt>
          <cx:pt idx="6554">29</cx:pt>
          <cx:pt idx="6555">33</cx:pt>
          <cx:pt idx="6556">28</cx:pt>
          <cx:pt idx="6557">38</cx:pt>
          <cx:pt idx="6558">33</cx:pt>
          <cx:pt idx="6559">28</cx:pt>
          <cx:pt idx="6560">31</cx:pt>
          <cx:pt idx="6561">33</cx:pt>
          <cx:pt idx="6562">17</cx:pt>
          <cx:pt idx="6563">14</cx:pt>
          <cx:pt idx="6564">13</cx:pt>
          <cx:pt idx="6565">18</cx:pt>
          <cx:pt idx="6566">17</cx:pt>
          <cx:pt idx="6567">17</cx:pt>
          <cx:pt idx="6568">15</cx:pt>
          <cx:pt idx="6569">18</cx:pt>
          <cx:pt idx="6570">17</cx:pt>
          <cx:pt idx="6571">17</cx:pt>
          <cx:pt idx="6572">15</cx:pt>
          <cx:pt idx="6573">12</cx:pt>
          <cx:pt idx="6574">13</cx:pt>
          <cx:pt idx="6575">13</cx:pt>
          <cx:pt idx="6576">16</cx:pt>
          <cx:pt idx="6577">16</cx:pt>
          <cx:pt idx="6578">14</cx:pt>
          <cx:pt idx="6579">16</cx:pt>
          <cx:pt idx="6580">17</cx:pt>
          <cx:pt idx="6581">17</cx:pt>
          <cx:pt idx="6582">16</cx:pt>
          <cx:pt idx="6583">13</cx:pt>
          <cx:pt idx="6584">17</cx:pt>
          <cx:pt idx="6585">16</cx:pt>
          <cx:pt idx="6586">15</cx:pt>
          <cx:pt idx="6587">16</cx:pt>
          <cx:pt idx="6588">17</cx:pt>
          <cx:pt idx="6589">17</cx:pt>
          <cx:pt idx="6590">13</cx:pt>
          <cx:pt idx="6591">16</cx:pt>
          <cx:pt idx="6592">15</cx:pt>
          <cx:pt idx="6593">17</cx:pt>
          <cx:pt idx="6594">36</cx:pt>
          <cx:pt idx="6595">39</cx:pt>
          <cx:pt idx="6596">27</cx:pt>
          <cx:pt idx="6597">27</cx:pt>
          <cx:pt idx="6598">22</cx:pt>
          <cx:pt idx="6599">16</cx:pt>
          <cx:pt idx="6600">22</cx:pt>
          <cx:pt idx="6601">25</cx:pt>
          <cx:pt idx="6602">24</cx:pt>
          <cx:pt idx="6603">27</cx:pt>
          <cx:pt idx="6604">23</cx:pt>
          <cx:pt idx="6605">25</cx:pt>
          <cx:pt idx="6606">20</cx:pt>
          <cx:pt idx="6607">24</cx:pt>
          <cx:pt idx="6608">26</cx:pt>
          <cx:pt idx="6609">22</cx:pt>
          <cx:pt idx="6610">20</cx:pt>
          <cx:pt idx="6611">24</cx:pt>
          <cx:pt idx="6612">21</cx:pt>
          <cx:pt idx="6613">24</cx:pt>
          <cx:pt idx="6614">27</cx:pt>
          <cx:pt idx="6615">24</cx:pt>
          <cx:pt idx="6616">29</cx:pt>
          <cx:pt idx="6617">27</cx:pt>
          <cx:pt idx="6618">24</cx:pt>
          <cx:pt idx="6619">23</cx:pt>
          <cx:pt idx="6620">24</cx:pt>
          <cx:pt idx="6621">22</cx:pt>
          <cx:pt idx="6622">24</cx:pt>
          <cx:pt idx="6623">26</cx:pt>
          <cx:pt idx="6624">29</cx:pt>
          <cx:pt idx="6625">22</cx:pt>
          <cx:pt idx="6626">21</cx:pt>
          <cx:pt idx="6627">25</cx:pt>
          <cx:pt idx="6628">24</cx:pt>
          <cx:pt idx="6629">24</cx:pt>
          <cx:pt idx="6630">18</cx:pt>
          <cx:pt idx="6631">16</cx:pt>
          <cx:pt idx="6632">20</cx:pt>
          <cx:pt idx="6633">19</cx:pt>
          <cx:pt idx="6634">18</cx:pt>
          <cx:pt idx="6635">23</cx:pt>
          <cx:pt idx="6636">20</cx:pt>
          <cx:pt idx="6637">18</cx:pt>
          <cx:pt idx="6638">15</cx:pt>
          <cx:pt idx="6639">20</cx:pt>
          <cx:pt idx="6640">21</cx:pt>
          <cx:pt idx="6641">19</cx:pt>
          <cx:pt idx="6642">18</cx:pt>
          <cx:pt idx="6643">18</cx:pt>
          <cx:pt idx="6644">15</cx:pt>
          <cx:pt idx="6645">20</cx:pt>
          <cx:pt idx="6646">18</cx:pt>
          <cx:pt idx="6647">18</cx:pt>
          <cx:pt idx="6648">23</cx:pt>
          <cx:pt idx="6649">17</cx:pt>
          <cx:pt idx="6650">15</cx:pt>
          <cx:pt idx="6651">21</cx:pt>
          <cx:pt idx="6652">21</cx:pt>
          <cx:pt idx="6653">18</cx:pt>
          <cx:pt idx="6654">17</cx:pt>
          <cx:pt idx="6655">19</cx:pt>
          <cx:pt idx="6656">15</cx:pt>
          <cx:pt idx="6657">16</cx:pt>
          <cx:pt idx="6658">21</cx:pt>
          <cx:pt idx="6659">17</cx:pt>
          <cx:pt idx="6660">20</cx:pt>
          <cx:pt idx="6661">18</cx:pt>
          <cx:pt idx="6662">16</cx:pt>
          <cx:pt idx="6663">20</cx:pt>
          <cx:pt idx="6664">19</cx:pt>
          <cx:pt idx="6665">18</cx:pt>
          <cx:pt idx="6666">22</cx:pt>
          <cx:pt idx="6667">18</cx:pt>
          <cx:pt idx="6668">16</cx:pt>
          <cx:pt idx="6669">22</cx:pt>
          <cx:pt idx="6670">17</cx:pt>
          <cx:pt idx="6671">19</cx:pt>
          <cx:pt idx="6672">15</cx:pt>
          <cx:pt idx="6673">13</cx:pt>
          <cx:pt idx="6674">18</cx:pt>
          <cx:pt idx="6675">16</cx:pt>
          <cx:pt idx="6676">16</cx:pt>
          <cx:pt idx="6677">20</cx:pt>
          <cx:pt idx="6678">17</cx:pt>
          <cx:pt idx="6679">14</cx:pt>
          <cx:pt idx="6680">17</cx:pt>
          <cx:pt idx="6681">19</cx:pt>
          <cx:pt idx="6682">16</cx:pt>
          <cx:pt idx="6683">16</cx:pt>
          <cx:pt idx="6684">15</cx:pt>
          <cx:pt idx="6685">13</cx:pt>
          <cx:pt idx="6686">18</cx:pt>
          <cx:pt idx="6687">16</cx:pt>
          <cx:pt idx="6688">17</cx:pt>
          <cx:pt idx="6689">20</cx:pt>
          <cx:pt idx="6690">17</cx:pt>
          <cx:pt idx="6691">14</cx:pt>
          <cx:pt idx="6692">17</cx:pt>
          <cx:pt idx="6693">18</cx:pt>
          <cx:pt idx="6694">16</cx:pt>
          <cx:pt idx="6695">15</cx:pt>
          <cx:pt idx="6696">17</cx:pt>
          <cx:pt idx="6697">21</cx:pt>
          <cx:pt idx="6698">15</cx:pt>
          <cx:pt idx="6699">14</cx:pt>
          <cx:pt idx="6700">23</cx:pt>
          <cx:pt idx="6701">22</cx:pt>
          <cx:pt idx="6702">22</cx:pt>
          <cx:pt idx="6703">21</cx:pt>
          <cx:pt idx="6704">26</cx:pt>
          <cx:pt idx="6705">23</cx:pt>
          <cx:pt idx="6706">26</cx:pt>
          <cx:pt idx="6707">23</cx:pt>
          <cx:pt idx="6708">22</cx:pt>
          <cx:pt idx="6709">23</cx:pt>
          <cx:pt idx="6710">27</cx:pt>
          <cx:pt idx="6711">24</cx:pt>
          <cx:pt idx="6712">23</cx:pt>
          <cx:pt idx="6713">20</cx:pt>
          <cx:pt idx="6714">26</cx:pt>
          <cx:pt idx="6715">22</cx:pt>
          <cx:pt idx="6716">20</cx:pt>
          <cx:pt idx="6717">22</cx:pt>
          <cx:pt idx="6718">20</cx:pt>
          <cx:pt idx="6719">20</cx:pt>
          <cx:pt idx="6720">20</cx:pt>
          <cx:pt idx="6721">20</cx:pt>
          <cx:pt idx="6722">24</cx:pt>
          <cx:pt idx="6723">22</cx:pt>
          <cx:pt idx="6724">21</cx:pt>
          <cx:pt idx="6725">21</cx:pt>
          <cx:pt idx="6726">24</cx:pt>
          <cx:pt idx="6727">22</cx:pt>
          <cx:pt idx="6728">16</cx:pt>
          <cx:pt idx="6729">20</cx:pt>
          <cx:pt idx="6730">14</cx:pt>
          <cx:pt idx="6731">15</cx:pt>
          <cx:pt idx="6732">20</cx:pt>
          <cx:pt idx="6733">13</cx:pt>
          <cx:pt idx="6734">18</cx:pt>
          <cx:pt idx="6735">28</cx:pt>
          <cx:pt idx="6736">26</cx:pt>
          <cx:pt idx="6737">31</cx:pt>
          <cx:pt idx="6738">28</cx:pt>
          <cx:pt idx="6739">32</cx:pt>
          <cx:pt idx="6740">30</cx:pt>
          <cx:pt idx="6741">30</cx:pt>
          <cx:pt idx="6742">35</cx:pt>
          <cx:pt idx="6743">35</cx:pt>
          <cx:pt idx="6744">34</cx:pt>
          <cx:pt idx="6745">33</cx:pt>
          <cx:pt idx="6746">33</cx:pt>
          <cx:pt idx="6747">35</cx:pt>
          <cx:pt idx="6748">33</cx:pt>
          <cx:pt idx="6749">49</cx:pt>
          <cx:pt idx="6750">47</cx:pt>
          <cx:pt idx="6751">30</cx:pt>
          <cx:pt idx="6752">30</cx:pt>
          <cx:pt idx="6753">33</cx:pt>
          <cx:pt idx="6754">24</cx:pt>
          <cx:pt idx="6755">24</cx:pt>
          <cx:pt idx="6756">24</cx:pt>
          <cx:pt idx="6757">25</cx:pt>
          <cx:pt idx="6758">25</cx:pt>
          <cx:pt idx="6759">29</cx:pt>
          <cx:pt idx="6760">30</cx:pt>
          <cx:pt idx="6761">33</cx:pt>
          <cx:pt idx="6762">30</cx:pt>
          <cx:pt idx="6763">37</cx:pt>
          <cx:pt idx="6764">35</cx:pt>
          <cx:pt idx="6765">33</cx:pt>
          <cx:pt idx="6766">24</cx:pt>
          <cx:pt idx="6767">24</cx:pt>
          <cx:pt idx="6768">25</cx:pt>
          <cx:pt idx="6769">24</cx:pt>
          <cx:pt idx="6770">22</cx:pt>
          <cx:pt idx="6771">22</cx:pt>
          <cx:pt idx="6772">22</cx:pt>
          <cx:pt idx="6773">20</cx:pt>
          <cx:pt idx="6774">18</cx:pt>
          <cx:pt idx="6775">18</cx:pt>
          <cx:pt idx="6776">17</cx:pt>
          <cx:pt idx="6777">17</cx:pt>
          <cx:pt idx="6778">16</cx:pt>
          <cx:pt idx="6779">16</cx:pt>
          <cx:pt idx="6780">22</cx:pt>
          <cx:pt idx="6781">23</cx:pt>
          <cx:pt idx="6782">16</cx:pt>
          <cx:pt idx="6783">22</cx:pt>
          <cx:pt idx="6784">20</cx:pt>
          <cx:pt idx="6785">24</cx:pt>
          <cx:pt idx="6786">22</cx:pt>
          <cx:pt idx="6787">22</cx:pt>
          <cx:pt idx="6788">21</cx:pt>
          <cx:pt idx="6789">20</cx:pt>
          <cx:pt idx="6790">23</cx:pt>
          <cx:pt idx="6791">21</cx:pt>
          <cx:pt idx="6792">22</cx:pt>
          <cx:pt idx="6793">22</cx:pt>
          <cx:pt idx="6794">20</cx:pt>
          <cx:pt idx="6795">23</cx:pt>
          <cx:pt idx="6796">22</cx:pt>
          <cx:pt idx="6797">22</cx:pt>
          <cx:pt idx="6798">21</cx:pt>
          <cx:pt idx="6799">20</cx:pt>
          <cx:pt idx="6800">23</cx:pt>
          <cx:pt idx="6801">21</cx:pt>
          <cx:pt idx="6802">21</cx:pt>
          <cx:pt idx="6803">12</cx:pt>
          <cx:pt idx="6804">12</cx:pt>
          <cx:pt idx="6805">17</cx:pt>
          <cx:pt idx="6806">12</cx:pt>
          <cx:pt idx="6807">15</cx:pt>
          <cx:pt idx="6808">19</cx:pt>
          <cx:pt idx="6809">20</cx:pt>
          <cx:pt idx="6810">10</cx:pt>
          <cx:pt idx="6811">13</cx:pt>
          <cx:pt idx="6812">23</cx:pt>
          <cx:pt idx="6813">22</cx:pt>
          <cx:pt idx="6814">22</cx:pt>
          <cx:pt idx="6815">25</cx:pt>
          <cx:pt idx="6816">22</cx:pt>
          <cx:pt idx="6817">22</cx:pt>
          <cx:pt idx="6818">27</cx:pt>
          <cx:pt idx="6819">27</cx:pt>
          <cx:pt idx="6820">25</cx:pt>
          <cx:pt idx="6821">30</cx:pt>
          <cx:pt idx="6822">21</cx:pt>
          <cx:pt idx="6823">22</cx:pt>
          <cx:pt idx="6824">26</cx:pt>
          <cx:pt idx="6825">30</cx:pt>
          <cx:pt idx="6826">23</cx:pt>
          <cx:pt idx="6827">26</cx:pt>
          <cx:pt idx="6828">28</cx:pt>
          <cx:pt idx="6829">26</cx:pt>
          <cx:pt idx="6830">23</cx:pt>
          <cx:pt idx="6831">19</cx:pt>
          <cx:pt idx="6832">23</cx:pt>
          <cx:pt idx="6833">24</cx:pt>
          <cx:pt idx="6834">22</cx:pt>
          <cx:pt idx="6835">17</cx:pt>
          <cx:pt idx="6836">20</cx:pt>
          <cx:pt idx="6837">21</cx:pt>
          <cx:pt idx="6838">21</cx:pt>
          <cx:pt idx="6839">22</cx:pt>
          <cx:pt idx="6840">22</cx:pt>
          <cx:pt idx="6841">22</cx:pt>
          <cx:pt idx="6842">31</cx:pt>
          <cx:pt idx="6843">22</cx:pt>
          <cx:pt idx="6844">26</cx:pt>
          <cx:pt idx="6845">21</cx:pt>
          <cx:pt idx="6846">24</cx:pt>
          <cx:pt idx="6847">22</cx:pt>
          <cx:pt idx="6848">23</cx:pt>
          <cx:pt idx="6849">20</cx:pt>
          <cx:pt idx="6850">20</cx:pt>
          <cx:pt idx="6851">23</cx:pt>
          <cx:pt idx="6852">17</cx:pt>
          <cx:pt idx="6853">17</cx:pt>
          <cx:pt idx="6854">19</cx:pt>
          <cx:pt idx="6855">17</cx:pt>
          <cx:pt idx="6856">15</cx:pt>
          <cx:pt idx="6857">15</cx:pt>
          <cx:pt idx="6858">16</cx:pt>
          <cx:pt idx="6859">25</cx:pt>
          <cx:pt idx="6860">23</cx:pt>
          <cx:pt idx="6861">22</cx:pt>
          <cx:pt idx="6862">22</cx:pt>
          <cx:pt idx="6863">27</cx:pt>
          <cx:pt idx="6864">24</cx:pt>
          <cx:pt idx="6865">27</cx:pt>
          <cx:pt idx="6866">23</cx:pt>
          <cx:pt idx="6867">24</cx:pt>
          <cx:pt idx="6868">22</cx:pt>
          <cx:pt idx="6869">24</cx:pt>
          <cx:pt idx="6870">26</cx:pt>
          <cx:pt idx="6871">29</cx:pt>
          <cx:pt idx="6872">22</cx:pt>
          <cx:pt idx="6873">26</cx:pt>
          <cx:pt idx="6874">32</cx:pt>
          <cx:pt idx="6875">26</cx:pt>
          <cx:pt idx="6876">32</cx:pt>
          <cx:pt idx="6877">21</cx:pt>
          <cx:pt idx="6878">22</cx:pt>
          <cx:pt idx="6879">20</cx:pt>
          <cx:pt idx="6880">23</cx:pt>
          <cx:pt idx="6881">23</cx:pt>
          <cx:pt idx="6882">26</cx:pt>
          <cx:pt idx="6883">29</cx:pt>
          <cx:pt idx="6884">20</cx:pt>
          <cx:pt idx="6885">22</cx:pt>
          <cx:pt idx="6886">29</cx:pt>
          <cx:pt idx="6887">24</cx:pt>
          <cx:pt idx="6888">35</cx:pt>
          <cx:pt idx="6889">34</cx:pt>
          <cx:pt idx="6890">29</cx:pt>
          <cx:pt idx="6891">27</cx:pt>
          <cx:pt idx="6892">32</cx:pt>
          <cx:pt idx="6893">16</cx:pt>
          <cx:pt idx="6894">18</cx:pt>
          <cx:pt idx="6895">29</cx:pt>
          <cx:pt idx="6896">30</cx:pt>
          <cx:pt idx="6897">33</cx:pt>
          <cx:pt idx="6898">22</cx:pt>
          <cx:pt idx="6899">22</cx:pt>
          <cx:pt idx="6900">20</cx:pt>
          <cx:pt idx="6901">23</cx:pt>
          <cx:pt idx="6902">26</cx:pt>
          <cx:pt idx="6903">29</cx:pt>
          <cx:pt idx="6904">24</cx:pt>
          <cx:pt idx="6905">20</cx:pt>
          <cx:pt idx="6906">26</cx:pt>
          <cx:pt idx="6907">23</cx:pt>
          <cx:pt idx="6908">18</cx:pt>
          <cx:pt idx="6909">20</cx:pt>
          <cx:pt idx="6910">20</cx:pt>
          <cx:pt idx="6911">20</cx:pt>
          <cx:pt idx="6912">26</cx:pt>
          <cx:pt idx="6913">23</cx:pt>
          <cx:pt idx="6914">26</cx:pt>
          <cx:pt idx="6915">24</cx:pt>
          <cx:pt idx="6916">22</cx:pt>
          <cx:pt idx="6917">24</cx:pt>
          <cx:pt idx="6918">23</cx:pt>
          <cx:pt idx="6919">23</cx:pt>
          <cx:pt idx="6920">24</cx:pt>
          <cx:pt idx="6921">23</cx:pt>
          <cx:pt idx="6922">22</cx:pt>
          <cx:pt idx="6923">24</cx:pt>
          <cx:pt idx="6924">22</cx:pt>
          <cx:pt idx="6925">16</cx:pt>
          <cx:pt idx="6926">17</cx:pt>
          <cx:pt idx="6927">17</cx:pt>
          <cx:pt idx="6928">28</cx:pt>
          <cx:pt idx="6929">26</cx:pt>
          <cx:pt idx="6930">31</cx:pt>
          <cx:pt idx="6931">26</cx:pt>
          <cx:pt idx="6932">26</cx:pt>
          <cx:pt idx="6933">32</cx:pt>
          <cx:pt idx="6934">33</cx:pt>
          <cx:pt idx="6935">26</cx:pt>
          <cx:pt idx="6936">33</cx:pt>
          <cx:pt idx="6937">26</cx:pt>
          <cx:pt idx="6938">32</cx:pt>
          <cx:pt idx="6939">27</cx:pt>
          <cx:pt idx="6940">24</cx:pt>
          <cx:pt idx="6941">26</cx:pt>
          <cx:pt idx="6942">23</cx:pt>
          <cx:pt idx="6943">25</cx:pt>
          <cx:pt idx="6944">20</cx:pt>
          <cx:pt idx="6945">22</cx:pt>
          <cx:pt idx="6946">24</cx:pt>
          <cx:pt idx="6947">19</cx:pt>
          <cx:pt idx="6948">22</cx:pt>
          <cx:pt idx="6949">24</cx:pt>
          <cx:pt idx="6950">22</cx:pt>
          <cx:pt idx="6951">15</cx:pt>
          <cx:pt idx="6952">19</cx:pt>
          <cx:pt idx="6953">17</cx:pt>
          <cx:pt idx="6954">12</cx:pt>
          <cx:pt idx="6955">13</cx:pt>
          <cx:pt idx="6956">20</cx:pt>
          <cx:pt idx="6957">20</cx:pt>
          <cx:pt idx="6958">20</cx:pt>
          <cx:pt idx="6959">20</cx:pt>
          <cx:pt idx="6960">22</cx:pt>
          <cx:pt idx="6961">31</cx:pt>
          <cx:pt idx="6962">29</cx:pt>
          <cx:pt idx="6963">24</cx:pt>
          <cx:pt idx="6964">33</cx:pt>
          <cx:pt idx="6965">30</cx:pt>
          <cx:pt idx="6966">29</cx:pt>
          <cx:pt idx="6967">25</cx:pt>
          <cx:pt idx="6968">26</cx:pt>
          <cx:pt idx="6969">26</cx:pt>
          <cx:pt idx="6970">26</cx:pt>
          <cx:pt idx="6971">27</cx:pt>
          <cx:pt idx="6972">26</cx:pt>
          <cx:pt idx="6973">26</cx:pt>
          <cx:pt idx="6974">26</cx:pt>
          <cx:pt idx="6975">23</cx:pt>
          <cx:pt idx="6976">26</cx:pt>
          <cx:pt idx="6977">29</cx:pt>
          <cx:pt idx="6978">29</cx:pt>
          <cx:pt idx="6979">33</cx:pt>
          <cx:pt idx="6980">34</cx:pt>
          <cx:pt idx="6981">29</cx:pt>
          <cx:pt idx="6982">29</cx:pt>
          <cx:pt idx="6983">33</cx:pt>
          <cx:pt idx="6984">34</cx:pt>
          <cx:pt idx="6985">26</cx:pt>
          <cx:pt idx="6986">26</cx:pt>
          <cx:pt idx="6987">22</cx:pt>
          <cx:pt idx="6988">24</cx:pt>
          <cx:pt idx="6989">20</cx:pt>
          <cx:pt idx="6990">20</cx:pt>
          <cx:pt idx="6991">20</cx:pt>
          <cx:pt idx="6992">22</cx:pt>
          <cx:pt idx="6993">22</cx:pt>
          <cx:pt idx="6994">20</cx:pt>
          <cx:pt idx="6995">20</cx:pt>
          <cx:pt idx="6996">20</cx:pt>
          <cx:pt idx="6997">20</cx:pt>
          <cx:pt idx="6998">23</cx:pt>
          <cx:pt idx="6999">26</cx:pt>
          <cx:pt idx="7000">26</cx:pt>
          <cx:pt idx="7001">29</cx:pt>
          <cx:pt idx="7002">24</cx:pt>
          <cx:pt idx="7003">35</cx:pt>
          <cx:pt idx="7004">34</cx:pt>
          <cx:pt idx="7005">29</cx:pt>
          <cx:pt idx="7006">22</cx:pt>
          <cx:pt idx="7007">26</cx:pt>
          <cx:pt idx="7008">24</cx:pt>
          <cx:pt idx="7009">27</cx:pt>
          <cx:pt idx="7010">32</cx:pt>
          <cx:pt idx="7011">21</cx:pt>
          <cx:pt idx="7012">18</cx:pt>
          <cx:pt idx="7013">14</cx:pt>
          <cx:pt idx="7014">28</cx:pt>
          <cx:pt idx="7015">31</cx:pt>
          <cx:pt idx="7016">28</cx:pt>
          <cx:pt idx="7017">25</cx:pt>
          <cx:pt idx="7018">30</cx:pt>
          <cx:pt idx="7019">26</cx:pt>
          <cx:pt idx="7020">26</cx:pt>
          <cx:pt idx="7021">31</cx:pt>
          <cx:pt idx="7022">23</cx:pt>
          <cx:pt idx="7023">26</cx:pt>
          <cx:pt idx="7024">26</cx:pt>
          <cx:pt idx="7025">30</cx:pt>
          <cx:pt idx="7026">26</cx:pt>
          <cx:pt idx="7027">28</cx:pt>
          <cx:pt idx="7028">22</cx:pt>
          <cx:pt idx="7029">21</cx:pt>
          <cx:pt idx="7030">26</cx:pt>
          <cx:pt idx="7031">21</cx:pt>
          <cx:pt idx="7032">29</cx:pt>
          <cx:pt idx="7033">25</cx:pt>
          <cx:pt idx="7034">27</cx:pt>
          <cx:pt idx="7035">26</cx:pt>
          <cx:pt idx="7036">26</cx:pt>
          <cx:pt idx="7037">27</cx:pt>
          <cx:pt idx="7038">26</cx:pt>
          <cx:pt idx="7039">26</cx:pt>
          <cx:pt idx="7040">28</cx:pt>
          <cx:pt idx="7041">22</cx:pt>
          <cx:pt idx="7042">32</cx:pt>
          <cx:pt idx="7043">25</cx:pt>
          <cx:pt idx="7044">25</cx:pt>
          <cx:pt idx="7045">24</cx:pt>
          <cx:pt idx="7046">22</cx:pt>
          <cx:pt idx="7047">23</cx:pt>
          <cx:pt idx="7048">24</cx:pt>
          <cx:pt idx="7049">23</cx:pt>
          <cx:pt idx="7050">24</cx:pt>
          <cx:pt idx="7051">36</cx:pt>
          <cx:pt idx="7052">44</cx:pt>
          <cx:pt idx="7053">25</cx:pt>
          <cx:pt idx="7054">31</cx:pt>
          <cx:pt idx="7055">29</cx:pt>
          <cx:pt idx="7056">27</cx:pt>
          <cx:pt idx="7057">33</cx:pt>
          <cx:pt idx="7058">30</cx:pt>
          <cx:pt idx="7059">26</cx:pt>
          <cx:pt idx="7060">26</cx:pt>
          <cx:pt idx="7061">29</cx:pt>
          <cx:pt idx="7062">35</cx:pt>
          <cx:pt idx="7063">36</cx:pt>
          <cx:pt idx="7064">27</cx:pt>
          <cx:pt idx="7065">22</cx:pt>
          <cx:pt idx="7066">25</cx:pt>
          <cx:pt idx="7067">29</cx:pt>
          <cx:pt idx="7068">28</cx:pt>
          <cx:pt idx="7069">34</cx:pt>
          <cx:pt idx="7070">25</cx:pt>
          <cx:pt idx="7071">29</cx:pt>
          <cx:pt idx="7072">27</cx:pt>
          <cx:pt idx="7073">31</cx:pt>
          <cx:pt idx="7074">29</cx:pt>
          <cx:pt idx="7075">34</cx:pt>
          <cx:pt idx="7076">30</cx:pt>
          <cx:pt idx="7077">37</cx:pt>
          <cx:pt idx="7078">39</cx:pt>
          <cx:pt idx="7079">20</cx:pt>
          <cx:pt idx="7080">26</cx:pt>
          <cx:pt idx="7081">23</cx:pt>
          <cx:pt idx="7082">24</cx:pt>
          <cx:pt idx="7083">20</cx:pt>
          <cx:pt idx="7084">22</cx:pt>
          <cx:pt idx="7085">26</cx:pt>
          <cx:pt idx="7086">20</cx:pt>
          <cx:pt idx="7087">21</cx:pt>
          <cx:pt idx="7088">24</cx:pt>
          <cx:pt idx="7089">24</cx:pt>
          <cx:pt idx="7090">31</cx:pt>
          <cx:pt idx="7091">10</cx:pt>
          <cx:pt idx="7092">10</cx:pt>
          <cx:pt idx="7093">10</cx:pt>
          <cx:pt idx="7094">10</cx:pt>
          <cx:pt idx="7095">10</cx:pt>
          <cx:pt idx="7096">18</cx:pt>
          <cx:pt idx="7097">20</cx:pt>
          <cx:pt idx="7098">20</cx:pt>
          <cx:pt idx="7099">21</cx:pt>
          <cx:pt idx="7100">25</cx:pt>
          <cx:pt idx="7101">24</cx:pt>
          <cx:pt idx="7102">25</cx:pt>
          <cx:pt idx="7103">25</cx:pt>
          <cx:pt idx="7104">24</cx:pt>
          <cx:pt idx="7105">22</cx:pt>
          <cx:pt idx="7106">26</cx:pt>
          <cx:pt idx="7107">24</cx:pt>
          <cx:pt idx="7108">20</cx:pt>
          <cx:pt idx="7109">24</cx:pt>
          <cx:pt idx="7110">21</cx:pt>
          <cx:pt idx="7111">22</cx:pt>
          <cx:pt idx="7112">21</cx:pt>
          <cx:pt idx="7113">22</cx:pt>
          <cx:pt idx="7114">23</cx:pt>
          <cx:pt idx="7115">29</cx:pt>
          <cx:pt idx="7116">27</cx:pt>
          <cx:pt idx="7117">35</cx:pt>
          <cx:pt idx="7118">32</cx:pt>
          <cx:pt idx="7119">22</cx:pt>
          <cx:pt idx="7120">24</cx:pt>
          <cx:pt idx="7121">29</cx:pt>
          <cx:pt idx="7122">22</cx:pt>
          <cx:pt idx="7123">26</cx:pt>
          <cx:pt idx="7124">24</cx:pt>
          <cx:pt idx="7125">23</cx:pt>
          <cx:pt idx="7126">22</cx:pt>
          <cx:pt idx="7127">24</cx:pt>
          <cx:pt idx="7128">28</cx:pt>
          <cx:pt idx="7129">21</cx:pt>
          <cx:pt idx="7130">26</cx:pt>
          <cx:pt idx="7131">24</cx:pt>
          <cx:pt idx="7132">23</cx:pt>
          <cx:pt idx="7133">28</cx:pt>
          <cx:pt idx="7134">26</cx:pt>
          <cx:pt idx="7135">29</cx:pt>
          <cx:pt idx="7136">23</cx:pt>
          <cx:pt idx="7137">26</cx:pt>
          <cx:pt idx="7138">23</cx:pt>
          <cx:pt idx="7139">29</cx:pt>
          <cx:pt idx="7140">36</cx:pt>
          <cx:pt idx="7141">44</cx:pt>
          <cx:pt idx="7142">39</cx:pt>
          <cx:pt idx="7143">27</cx:pt>
          <cx:pt idx="7144">27</cx:pt>
          <cx:pt idx="7145">22</cx:pt>
          <cx:pt idx="7146">20</cx:pt>
          <cx:pt idx="7147">17</cx:pt>
          <cx:pt idx="7148">17</cx:pt>
          <cx:pt idx="7149">20</cx:pt>
          <cx:pt idx="7150">17</cx:pt>
          <cx:pt idx="7151">12</cx:pt>
          <cx:pt idx="7152">14</cx:pt>
          <cx:pt idx="7153">24</cx:pt>
          <cx:pt idx="7154">27</cx:pt>
          <cx:pt idx="7155">29</cx:pt>
          <cx:pt idx="7156">22</cx:pt>
          <cx:pt idx="7157">29</cx:pt>
          <cx:pt idx="7158">22</cx:pt>
          <cx:pt idx="7159">27</cx:pt>
          <cx:pt idx="7160">22</cx:pt>
          <cx:pt idx="7161">29</cx:pt>
          <cx:pt idx="7162">24</cx:pt>
          <cx:pt idx="7163">26</cx:pt>
          <cx:pt idx="7164">29</cx:pt>
          <cx:pt idx="7165">29</cx:pt>
          <cx:pt idx="7166">26</cx:pt>
          <cx:pt idx="7167">29</cx:pt>
          <cx:pt idx="7168">29</cx:pt>
          <cx:pt idx="7169">28</cx:pt>
          <cx:pt idx="7170">31</cx:pt>
          <cx:pt idx="7171">32</cx:pt>
          <cx:pt idx="7172">27</cx:pt>
          <cx:pt idx="7173">26</cx:pt>
          <cx:pt idx="7174">26</cx:pt>
          <cx:pt idx="7175">28</cx:pt>
          <cx:pt idx="7176">26</cx:pt>
          <cx:pt idx="7177">33</cx:pt>
          <cx:pt idx="7178">27</cx:pt>
          <cx:pt idx="7179">28</cx:pt>
          <cx:pt idx="7180">32</cx:pt>
          <cx:pt idx="7181">22</cx:pt>
          <cx:pt idx="7182">13</cx:pt>
          <cx:pt idx="7183">28</cx:pt>
          <cx:pt idx="7184">25</cx:pt>
          <cx:pt idx="7185">29</cx:pt>
          <cx:pt idx="7186">27</cx:pt>
          <cx:pt idx="7187">22</cx:pt>
          <cx:pt idx="7188">22</cx:pt>
          <cx:pt idx="7189">22</cx:pt>
          <cx:pt idx="7190">22</cx:pt>
          <cx:pt idx="7191">29</cx:pt>
          <cx:pt idx="7192">32</cx:pt>
          <cx:pt idx="7193">33</cx:pt>
          <cx:pt idx="7194">37</cx:pt>
          <cx:pt idx="7195">23</cx:pt>
          <cx:pt idx="7196">28</cx:pt>
          <cx:pt idx="7197">22</cx:pt>
          <cx:pt idx="7198">25</cx:pt>
          <cx:pt idx="7199">22</cx:pt>
          <cx:pt idx="7200">23</cx:pt>
          <cx:pt idx="7201">23</cx:pt>
          <cx:pt idx="7202">22</cx:pt>
          <cx:pt idx="7203">25</cx:pt>
          <cx:pt idx="7204">20</cx:pt>
          <cx:pt idx="7205">17</cx:pt>
          <cx:pt idx="7206">22</cx:pt>
          <cx:pt idx="7207">19</cx:pt>
          <cx:pt idx="7208">22</cx:pt>
          <cx:pt idx="7209">22</cx:pt>
          <cx:pt idx="7210">22</cx:pt>
          <cx:pt idx="7211">22</cx:pt>
          <cx:pt idx="7212">20</cx:pt>
          <cx:pt idx="7213">20</cx:pt>
          <cx:pt idx="7214">20</cx:pt>
          <cx:pt idx="7215">20</cx:pt>
          <cx:pt idx="7216">22</cx:pt>
          <cx:pt idx="7217">25</cx:pt>
          <cx:pt idx="7218">27</cx:pt>
          <cx:pt idx="7219">26</cx:pt>
          <cx:pt idx="7220">27</cx:pt>
          <cx:pt idx="7221">26</cx:pt>
          <cx:pt idx="7222">30</cx:pt>
          <cx:pt idx="7223">26</cx:pt>
          <cx:pt idx="7224">26</cx:pt>
          <cx:pt idx="7225">31</cx:pt>
          <cx:pt idx="7226">26</cx:pt>
          <cx:pt idx="7227">20</cx:pt>
          <cx:pt idx="7228">22</cx:pt>
          <cx:pt idx="7229">20</cx:pt>
          <cx:pt idx="7230">20</cx:pt>
          <cx:pt idx="7231">22</cx:pt>
          <cx:pt idx="7232">26</cx:pt>
          <cx:pt idx="7233">15</cx:pt>
          <cx:pt idx="7234">16</cx:pt>
          <cx:pt idx="7235">18</cx:pt>
          <cx:pt idx="7236">19</cx:pt>
          <cx:pt idx="7237">22</cx:pt>
          <cx:pt idx="7238">25</cx:pt>
          <cx:pt idx="7239">22</cx:pt>
          <cx:pt idx="7240">26</cx:pt>
          <cx:pt idx="7241">20</cx:pt>
          <cx:pt idx="7242">24</cx:pt>
          <cx:pt idx="7243">19</cx:pt>
          <cx:pt idx="7244">23</cx:pt>
          <cx:pt idx="7245">25</cx:pt>
          <cx:pt idx="7246">20</cx:pt>
          <cx:pt idx="7247">24</cx:pt>
          <cx:pt idx="7248">23</cx:pt>
          <cx:pt idx="7249">26</cx:pt>
          <cx:pt idx="7250">29</cx:pt>
          <cx:pt idx="7251">27</cx:pt>
          <cx:pt idx="7252">27</cx:pt>
          <cx:pt idx="7253">28</cx:pt>
          <cx:pt idx="7254">20</cx:pt>
          <cx:pt idx="7255">22</cx:pt>
          <cx:pt idx="7256">20</cx:pt>
          <cx:pt idx="7257">22</cx:pt>
          <cx:pt idx="7258">23</cx:pt>
          <cx:pt idx="7259">25</cx:pt>
          <cx:pt idx="7260">10</cx:pt>
          <cx:pt idx="7261">10</cx:pt>
          <cx:pt idx="7262">10</cx:pt>
          <cx:pt idx="7263">20</cx:pt>
          <cx:pt idx="7264">23</cx:pt>
          <cx:pt idx="7265">20</cx:pt>
          <cx:pt idx="7266">24</cx:pt>
          <cx:pt idx="7267">22</cx:pt>
          <cx:pt idx="7268">20</cx:pt>
          <cx:pt idx="7269">23</cx:pt>
          <cx:pt idx="7270">23</cx:pt>
          <cx:pt idx="7271">23</cx:pt>
          <cx:pt idx="7272">24</cx:pt>
          <cx:pt idx="7273">20</cx:pt>
          <cx:pt idx="7274">28</cx:pt>
          <cx:pt idx="7275">24</cx:pt>
          <cx:pt idx="7276">22</cx:pt>
          <cx:pt idx="7277">26</cx:pt>
          <cx:pt idx="7278">21</cx:pt>
          <cx:pt idx="7279">22</cx:pt>
          <cx:pt idx="7280">20</cx:pt>
          <cx:pt idx="7281">22</cx:pt>
          <cx:pt idx="7282">20</cx:pt>
          <cx:pt idx="7283">21</cx:pt>
          <cx:pt idx="7284">21</cx:pt>
          <cx:pt idx="7285">22</cx:pt>
          <cx:pt idx="7286">18</cx:pt>
          <cx:pt idx="7287">20</cx:pt>
          <cx:pt idx="7288">21</cx:pt>
          <cx:pt idx="7289">18</cx:pt>
          <cx:pt idx="7290">21</cx:pt>
          <cx:pt idx="7291">18</cx:pt>
          <cx:pt idx="7292">20</cx:pt>
          <cx:pt idx="7293">21</cx:pt>
          <cx:pt idx="7294">18</cx:pt>
          <cx:pt idx="7295">20</cx:pt>
          <cx:pt idx="7296">16</cx:pt>
          <cx:pt idx="7297">17</cx:pt>
          <cx:pt idx="7298">26</cx:pt>
          <cx:pt idx="7299">17</cx:pt>
          <cx:pt idx="7300">28</cx:pt>
          <cx:pt idx="7301">25</cx:pt>
          <cx:pt idx="7302">25</cx:pt>
          <cx:pt idx="7303">26</cx:pt>
          <cx:pt idx="7304">26</cx:pt>
          <cx:pt idx="7305">28</cx:pt>
          <cx:pt idx="7306">24</cx:pt>
          <cx:pt idx="7307">27</cx:pt>
          <cx:pt idx="7308">26</cx:pt>
          <cx:pt idx="7309">26</cx:pt>
          <cx:pt idx="7310">26</cx:pt>
          <cx:pt idx="7311">22</cx:pt>
          <cx:pt idx="7312">26</cx:pt>
          <cx:pt idx="7313">27</cx:pt>
          <cx:pt idx="7314">28</cx:pt>
          <cx:pt idx="7315">26</cx:pt>
          <cx:pt idx="7316">29</cx:pt>
          <cx:pt idx="7317">33</cx:pt>
          <cx:pt idx="7318">29</cx:pt>
          <cx:pt idx="7319">33</cx:pt>
          <cx:pt idx="7320">29</cx:pt>
          <cx:pt idx="7321">28</cx:pt>
          <cx:pt idx="7322">25</cx:pt>
          <cx:pt idx="7323">21</cx:pt>
          <cx:pt idx="7324">22</cx:pt>
          <cx:pt idx="7325">23</cx:pt>
          <cx:pt idx="7326">23</cx:pt>
          <cx:pt idx="7327">23</cx:pt>
          <cx:pt idx="7328">23</cx:pt>
          <cx:pt idx="7329">23</cx:pt>
          <cx:pt idx="7330">20</cx:pt>
          <cx:pt idx="7331">24</cx:pt>
          <cx:pt idx="7332">22</cx:pt>
          <cx:pt idx="7333">20</cx:pt>
          <cx:pt idx="7334">22</cx:pt>
          <cx:pt idx="7335">29</cx:pt>
          <cx:pt idx="7336">25</cx:pt>
          <cx:pt idx="7337">31</cx:pt>
          <cx:pt idx="7338">26</cx:pt>
          <cx:pt idx="7339">16</cx:pt>
          <cx:pt idx="7340">20</cx:pt>
          <cx:pt idx="7341">14</cx:pt>
          <cx:pt idx="7342">14</cx:pt>
          <cx:pt idx="7343">16</cx:pt>
          <cx:pt idx="7344">14</cx:pt>
          <cx:pt idx="7345">20</cx:pt>
          <cx:pt idx="7346">19</cx:pt>
          <cx:pt idx="7347">18</cx:pt>
          <cx:pt idx="7348">23</cx:pt>
          <cx:pt idx="7349">20</cx:pt>
          <cx:pt idx="7350">16</cx:pt>
          <cx:pt idx="7351">18</cx:pt>
          <cx:pt idx="7352">22</cx:pt>
          <cx:pt idx="7353">19</cx:pt>
          <cx:pt idx="7354">18</cx:pt>
          <cx:pt idx="7355">16</cx:pt>
          <cx:pt idx="7356">12</cx:pt>
          <cx:pt idx="7357">20</cx:pt>
          <cx:pt idx="7358">18</cx:pt>
          <cx:pt idx="7359">18</cx:pt>
          <cx:pt idx="7360">23</cx:pt>
          <cx:pt idx="7361">17</cx:pt>
          <cx:pt idx="7362">15</cx:pt>
          <cx:pt idx="7363">17</cx:pt>
          <cx:pt idx="7364">22</cx:pt>
          <cx:pt idx="7365">19</cx:pt>
          <cx:pt idx="7366">17</cx:pt>
          <cx:pt idx="7367">25</cx:pt>
          <cx:pt idx="7368">24</cx:pt>
          <cx:pt idx="7369">23</cx:pt>
          <cx:pt idx="7370">23</cx:pt>
          <cx:pt idx="7371">24</cx:pt>
          <cx:pt idx="7372">23</cx:pt>
          <cx:pt idx="7373">24</cx:pt>
          <cx:pt idx="7374">24</cx:pt>
          <cx:pt idx="7375">23</cx:pt>
          <cx:pt idx="7376">19</cx:pt>
          <cx:pt idx="7377">22</cx:pt>
          <cx:pt idx="7378">29</cx:pt>
          <cx:pt idx="7379">25</cx:pt>
          <cx:pt idx="7380">33</cx:pt>
          <cx:pt idx="7381">26</cx:pt>
          <cx:pt idx="7382">25</cx:pt>
          <cx:pt idx="7383">26</cx:pt>
          <cx:pt idx="7384">29</cx:pt>
          <cx:pt idx="7385">25</cx:pt>
          <cx:pt idx="7386">33</cx:pt>
          <cx:pt idx="7387">26</cx:pt>
          <cx:pt idx="7388">28</cx:pt>
          <cx:pt idx="7389">25</cx:pt>
          <cx:pt idx="7390">26</cx:pt>
          <cx:pt idx="7391">28</cx:pt>
          <cx:pt idx="7392">27</cx:pt>
          <cx:pt idx="7393">29</cx:pt>
          <cx:pt idx="7394">25</cx:pt>
          <cx:pt idx="7395">31</cx:pt>
          <cx:pt idx="7396">26</cx:pt>
          <cx:pt idx="7397">23</cx:pt>
          <cx:pt idx="7398">23</cx:pt>
          <cx:pt idx="7399">23</cx:pt>
          <cx:pt idx="7400">23</cx:pt>
          <cx:pt idx="7401">21</cx:pt>
          <cx:pt idx="7402">16</cx:pt>
          <cx:pt idx="7403">17</cx:pt>
          <cx:pt idx="7404">20</cx:pt>
          <cx:pt idx="7405">17</cx:pt>
          <cx:pt idx="7406">20</cx:pt>
          <cx:pt idx="7407">16</cx:pt>
          <cx:pt idx="7408">12</cx:pt>
          <cx:pt idx="7409">21</cx:pt>
          <cx:pt idx="7410">19</cx:pt>
          <cx:pt idx="7411">19</cx:pt>
          <cx:pt idx="7412">23</cx:pt>
          <cx:pt idx="7413">18</cx:pt>
          <cx:pt idx="7414">17</cx:pt>
          <cx:pt idx="7415">22</cx:pt>
          <cx:pt idx="7416">14</cx:pt>
          <cx:pt idx="7417">13</cx:pt>
          <cx:pt idx="7418">21</cx:pt>
          <cx:pt idx="7419">16</cx:pt>
          <cx:pt idx="7420">13</cx:pt>
          <cx:pt idx="7421">19</cx:pt>
          <cx:pt idx="7422">16</cx:pt>
          <cx:pt idx="7423">16</cx:pt>
          <cx:pt idx="7424">20</cx:pt>
          <cx:pt idx="7425">17</cx:pt>
          <cx:pt idx="7426">13</cx:pt>
          <cx:pt idx="7427">17</cx:pt>
          <cx:pt idx="7428">19</cx:pt>
          <cx:pt idx="7429">17</cx:pt>
          <cx:pt idx="7430">16</cx:pt>
          <cx:pt idx="7431">16</cx:pt>
          <cx:pt idx="7432">13</cx:pt>
          <cx:pt idx="7433">19</cx:pt>
          <cx:pt idx="7434">16</cx:pt>
          <cx:pt idx="7435">16</cx:pt>
          <cx:pt idx="7436">20</cx:pt>
          <cx:pt idx="7437">17</cx:pt>
          <cx:pt idx="7438">13</cx:pt>
          <cx:pt idx="7439">17</cx:pt>
          <cx:pt idx="7440">19</cx:pt>
          <cx:pt idx="7441">16</cx:pt>
          <cx:pt idx="7442">16</cx:pt>
          <cx:pt idx="7443">17</cx:pt>
          <cx:pt idx="7444">22</cx:pt>
          <cx:pt idx="7445">22</cx:pt>
          <cx:pt idx="7446">24</cx:pt>
          <cx:pt idx="7447">20</cx:pt>
          <cx:pt idx="7448">20</cx:pt>
          <cx:pt idx="7449">22</cx:pt>
          <cx:pt idx="7450">17</cx:pt>
          <cx:pt idx="7451">26</cx:pt>
          <cx:pt idx="7452">22</cx:pt>
          <cx:pt idx="7453">24</cx:pt>
          <cx:pt idx="7454">24</cx:pt>
          <cx:pt idx="7455">20</cx:pt>
          <cx:pt idx="7456">20</cx:pt>
          <cx:pt idx="7457">22</cx:pt>
          <cx:pt idx="7458">36</cx:pt>
          <cx:pt idx="7459">45</cx:pt>
          <cx:pt idx="7460">15</cx:pt>
          <cx:pt idx="7461">20</cx:pt>
          <cx:pt idx="7462">13</cx:pt>
          <cx:pt idx="7463">13</cx:pt>
          <cx:pt idx="7464">38</cx:pt>
          <cx:pt idx="7465">22</cx:pt>
          <cx:pt idx="7466">20</cx:pt>
          <cx:pt idx="7467">21</cx:pt>
          <cx:pt idx="7468">26</cx:pt>
          <cx:pt idx="7469">26</cx:pt>
          <cx:pt idx="7470">31</cx:pt>
          <cx:pt idx="7471">26</cx:pt>
          <cx:pt idx="7472">21</cx:pt>
          <cx:pt idx="7473">26</cx:pt>
          <cx:pt idx="7474">26</cx:pt>
          <cx:pt idx="7475">29</cx:pt>
          <cx:pt idx="7476">24</cx:pt>
          <cx:pt idx="7477">26</cx:pt>
          <cx:pt idx="7478">22</cx:pt>
          <cx:pt idx="7479">26</cx:pt>
          <cx:pt idx="7480">31</cx:pt>
          <cx:pt idx="7481">26</cx:pt>
          <cx:pt idx="7482">26</cx:pt>
          <cx:pt idx="7483">31</cx:pt>
          <cx:pt idx="7484">24</cx:pt>
          <cx:pt idx="7485">24</cx:pt>
          <cx:pt idx="7486">20</cx:pt>
          <cx:pt idx="7487">20</cx:pt>
          <cx:pt idx="7488">20</cx:pt>
          <cx:pt idx="7489">20</cx:pt>
          <cx:pt idx="7490">23</cx:pt>
          <cx:pt idx="7491">20</cx:pt>
          <cx:pt idx="7492">18</cx:pt>
          <cx:pt idx="7493">31</cx:pt>
          <cx:pt idx="7494">38</cx:pt>
          <cx:pt idx="7495">35</cx:pt>
          <cx:pt idx="7496">38</cx:pt>
          <cx:pt idx="7497">26</cx:pt>
          <cx:pt idx="7498">22</cx:pt>
          <cx:pt idx="7499">26</cx:pt>
          <cx:pt idx="7500">13</cx:pt>
          <cx:pt idx="7501">12</cx:pt>
          <cx:pt idx="7502">16</cx:pt>
          <cx:pt idx="7503">28</cx:pt>
          <cx:pt idx="7504">26</cx:pt>
          <cx:pt idx="7505">31</cx:pt>
          <cx:pt idx="7506">12</cx:pt>
          <cx:pt idx="7507">10</cx:pt>
          <cx:pt idx="7508">13</cx:pt>
          <cx:pt idx="7509">12</cx:pt>
          <cx:pt idx="7510">17</cx:pt>
          <cx:pt idx="7511">13</cx:pt>
          <cx:pt idx="7512">16</cx:pt>
          <cx:pt idx="7513">12</cx:pt>
          <cx:pt idx="7514">16</cx:pt>
          <cx:pt idx="7515">17</cx:pt>
          <cx:pt idx="7516">16</cx:pt>
          <cx:pt idx="7517">17</cx:pt>
          <cx:pt idx="7518">15</cx:pt>
          <cx:pt idx="7519">13</cx:pt>
          <cx:pt idx="7520">15</cx:pt>
          <cx:pt idx="7521">12</cx:pt>
          <cx:pt idx="7522">15</cx:pt>
          <cx:pt idx="7523">17</cx:pt>
          <cx:pt idx="7524">15</cx:pt>
          <cx:pt idx="7525">16</cx:pt>
          <cx:pt idx="7526">13</cx:pt>
          <cx:pt idx="7527">12</cx:pt>
          <cx:pt idx="7528">16</cx:pt>
          <cx:pt idx="7529">13</cx:pt>
          <cx:pt idx="7530">11</cx:pt>
          <cx:pt idx="7531">15</cx:pt>
          <cx:pt idx="7532">20</cx:pt>
          <cx:pt idx="7533">22</cx:pt>
          <cx:pt idx="7534">20</cx:pt>
          <cx:pt idx="7535">22</cx:pt>
          <cx:pt idx="7536">26</cx:pt>
          <cx:pt idx="7537">23</cx:pt>
          <cx:pt idx="7538">28</cx:pt>
          <cx:pt idx="7539">35</cx:pt>
          <cx:pt idx="7540">32</cx:pt>
          <cx:pt idx="7541">27</cx:pt>
          <cx:pt idx="7542">22</cx:pt>
          <cx:pt idx="7543">26</cx:pt>
          <cx:pt idx="7544">23</cx:pt>
          <cx:pt idx="7545">27</cx:pt>
          <cx:pt idx="7546">32</cx:pt>
          <cx:pt idx="7547">26</cx:pt>
          <cx:pt idx="7548">26</cx:pt>
          <cx:pt idx="7549">17</cx:pt>
          <cx:pt idx="7550">13</cx:pt>
          <cx:pt idx="7551">16</cx:pt>
          <cx:pt idx="7552">12</cx:pt>
          <cx:pt idx="7553">17</cx:pt>
          <cx:pt idx="7554">16</cx:pt>
          <cx:pt idx="7555">17</cx:pt>
          <cx:pt idx="7556">17</cx:pt>
          <cx:pt idx="7557">14</cx:pt>
          <cx:pt idx="7558">13</cx:pt>
          <cx:pt idx="7559">17</cx:pt>
          <cx:pt idx="7560">12</cx:pt>
          <cx:pt idx="7561">15</cx:pt>
          <cx:pt idx="7562">13</cx:pt>
          <cx:pt idx="7563">12</cx:pt>
          <cx:pt idx="7564">16</cx:pt>
          <cx:pt idx="7565">16</cx:pt>
          <cx:pt idx="7566">14</cx:pt>
          <cx:pt idx="7567">13</cx:pt>
          <cx:pt idx="7568">17</cx:pt>
          <cx:pt idx="7569">16</cx:pt>
          <cx:pt idx="7570">24</cx:pt>
          <cx:pt idx="7571">18</cx:pt>
          <cx:pt idx="7572">16</cx:pt>
          <cx:pt idx="7573">26</cx:pt>
          <cx:pt idx="7574">20</cx:pt>
          <cx:pt idx="7575">17</cx:pt>
          <cx:pt idx="7576">18</cx:pt>
          <cx:pt idx="7577">22</cx:pt>
          <cx:pt idx="7578">26</cx:pt>
          <cx:pt idx="7579">26</cx:pt>
          <cx:pt idx="7580">31</cx:pt>
          <cx:pt idx="7581">26</cx:pt>
          <cx:pt idx="7582">17</cx:pt>
          <cx:pt idx="7583">20</cx:pt>
          <cx:pt idx="7584">14</cx:pt>
          <cx:pt idx="7585">26</cx:pt>
          <cx:pt idx="7586">24</cx:pt>
          <cx:pt idx="7587">26</cx:pt>
          <cx:pt idx="7588">22</cx:pt>
          <cx:pt idx="7589">26</cx:pt>
          <cx:pt idx="7590">31</cx:pt>
          <cx:pt idx="7591">26</cx:pt>
          <cx:pt idx="7592">26</cx:pt>
          <cx:pt idx="7593">31</cx:pt>
          <cx:pt idx="7594">28</cx:pt>
          <cx:pt idx="7595">32</cx:pt>
          <cx:pt idx="7596">17</cx:pt>
          <cx:pt idx="7597">20</cx:pt>
          <cx:pt idx="7598">16</cx:pt>
          <cx:pt idx="7599">18</cx:pt>
          <cx:pt idx="7600">17</cx:pt>
          <cx:pt idx="7601">24</cx:pt>
          <cx:pt idx="7602">20</cx:pt>
          <cx:pt idx="7603">26</cx:pt>
          <cx:pt idx="7604">23</cx:pt>
          <cx:pt idx="7605">26</cx:pt>
          <cx:pt idx="7606">22</cx:pt>
          <cx:pt idx="7607">26</cx:pt>
          <cx:pt idx="7608">31</cx:pt>
          <cx:pt idx="7609">26</cx:pt>
          <cx:pt idx="7610">31</cx:pt>
          <cx:pt idx="7611">26</cx:pt>
          <cx:pt idx="7612">22</cx:pt>
          <cx:pt idx="7613">26</cx:pt>
          <cx:pt idx="7614">31</cx:pt>
          <cx:pt idx="7615">31</cx:pt>
          <cx:pt idx="7616">26</cx:pt>
          <cx:pt idx="7617">22</cx:pt>
          <cx:pt idx="7618">26</cx:pt>
          <cx:pt idx="7619">24</cx:pt>
          <cx:pt idx="7620">31</cx:pt>
          <cx:pt idx="7621">26</cx:pt>
          <cx:pt idx="7622">14</cx:pt>
          <cx:pt idx="7623">13</cx:pt>
          <cx:pt idx="7624">11</cx:pt>
          <cx:pt idx="7625">14</cx:pt>
          <cx:pt idx="7626">14</cx:pt>
          <cx:pt idx="7627">12</cx:pt>
          <cx:pt idx="7628">12</cx:pt>
          <cx:pt idx="7629">10</cx:pt>
          <cx:pt idx="7630">13</cx:pt>
          <cx:pt idx="7631">12</cx:pt>
          <cx:pt idx="7632">24</cx:pt>
          <cx:pt idx="7633">29</cx:pt>
          <cx:pt idx="7634">24</cx:pt>
          <cx:pt idx="7635">29</cx:pt>
          <cx:pt idx="7636">28</cx:pt>
          <cx:pt idx="7637">25</cx:pt>
          <cx:pt idx="7638">27</cx:pt>
          <cx:pt idx="7639">26</cx:pt>
          <cx:pt idx="7640">32</cx:pt>
          <cx:pt idx="7641">26</cx:pt>
          <cx:pt idx="7642">17</cx:pt>
          <cx:pt idx="7643">24</cx:pt>
          <cx:pt idx="7644">17</cx:pt>
          <cx:pt idx="7645">17</cx:pt>
          <cx:pt idx="7646">18</cx:pt>
          <cx:pt idx="7647">17</cx:pt>
          <cx:pt idx="7648">14</cx:pt>
          <cx:pt idx="7649">21</cx:pt>
          <cx:pt idx="7650">21</cx:pt>
          <cx:pt idx="7651">20</cx:pt>
          <cx:pt idx="7652">21</cx:pt>
          <cx:pt idx="7653">14</cx:pt>
          <cx:pt idx="7654">12</cx:pt>
          <cx:pt idx="7655">12</cx:pt>
          <cx:pt idx="7656">16</cx:pt>
          <cx:pt idx="7657">15</cx:pt>
          <cx:pt idx="7658">13</cx:pt>
          <cx:pt idx="7659">17</cx:pt>
          <cx:pt idx="7660">16</cx:pt>
          <cx:pt idx="7661">14</cx:pt>
          <cx:pt idx="7662">19</cx:pt>
          <cx:pt idx="7663">20</cx:pt>
          <cx:pt idx="7664">21</cx:pt>
          <cx:pt idx="7665">19</cx:pt>
          <cx:pt idx="7666">20</cx:pt>
          <cx:pt idx="7667">23</cx:pt>
          <cx:pt idx="7668">24</cx:pt>
          <cx:pt idx="7669">14</cx:pt>
          <cx:pt idx="7670">12</cx:pt>
          <cx:pt idx="7671">17</cx:pt>
          <cx:pt idx="7672">16</cx:pt>
          <cx:pt idx="7673">15</cx:pt>
          <cx:pt idx="7674">12</cx:pt>
          <cx:pt idx="7675">17</cx:pt>
          <cx:pt idx="7676">16</cx:pt>
          <cx:pt idx="7677">17</cx:pt>
          <cx:pt idx="7678">15</cx:pt>
          <cx:pt idx="7679">12</cx:pt>
          <cx:pt idx="7680">16</cx:pt>
          <cx:pt idx="7681">29</cx:pt>
          <cx:pt idx="7682">38</cx:pt>
          <cx:pt idx="7683">33</cx:pt>
          <cx:pt idx="7684">29</cx:pt>
          <cx:pt idx="7685">28</cx:pt>
          <cx:pt idx="7686">33</cx:pt>
          <cx:pt idx="7687">15</cx:pt>
          <cx:pt idx="7688">14</cx:pt>
          <cx:pt idx="7689">12</cx:pt>
          <cx:pt idx="7690">17</cx:pt>
          <cx:pt idx="7691">16</cx:pt>
          <cx:pt idx="7692">14</cx:pt>
          <cx:pt idx="7693">17</cx:pt>
          <cx:pt idx="7694">17</cx:pt>
          <cx:pt idx="7695">16</cx:pt>
          <cx:pt idx="7696">14</cx:pt>
          <cx:pt idx="7697">13</cx:pt>
          <cx:pt idx="7698">12</cx:pt>
          <cx:pt idx="7699">16</cx:pt>
          <cx:pt idx="7700">16</cx:pt>
          <cx:pt idx="7701">14</cx:pt>
          <cx:pt idx="7702">17</cx:pt>
          <cx:pt idx="7703">17</cx:pt>
          <cx:pt idx="7704">16</cx:pt>
          <cx:pt idx="7705">15</cx:pt>
          <cx:pt idx="7706">12</cx:pt>
          <cx:pt idx="7707">17</cx:pt>
          <cx:pt idx="7708">16</cx:pt>
          <cx:pt idx="7709">14</cx:pt>
          <cx:pt idx="7710">17</cx:pt>
          <cx:pt idx="7711">17</cx:pt>
          <cx:pt idx="7712">16</cx:pt>
          <cx:pt idx="7713">12</cx:pt>
          <cx:pt idx="7714">16</cx:pt>
          <cx:pt idx="7715">16</cx:pt>
          <cx:pt idx="7716">14</cx:pt>
          <cx:pt idx="7717">29</cx:pt>
          <cx:pt idx="7718">36</cx:pt>
          <cx:pt idx="7719">39</cx:pt>
          <cx:pt idx="7720">27</cx:pt>
          <cx:pt idx="7721">27</cx:pt>
          <cx:pt idx="7722">22</cx:pt>
          <cx:pt idx="7723">17</cx:pt>
          <cx:pt idx="7724">22</cx:pt>
          <cx:pt idx="7725">24</cx:pt>
          <cx:pt idx="7726">23</cx:pt>
          <cx:pt idx="7727">26</cx:pt>
          <cx:pt idx="7728">22</cx:pt>
          <cx:pt idx="7729">26</cx:pt>
          <cx:pt idx="7730">25</cx:pt>
          <cx:pt idx="7731">29</cx:pt>
          <cx:pt idx="7732">19</cx:pt>
          <cx:pt idx="7733">22</cx:pt>
          <cx:pt idx="7734">20</cx:pt>
          <cx:pt idx="7735">25</cx:pt>
          <cx:pt idx="7736">22</cx:pt>
          <cx:pt idx="7737">18</cx:pt>
          <cx:pt idx="7738">19</cx:pt>
          <cx:pt idx="7739">22</cx:pt>
          <cx:pt idx="7740">20</cx:pt>
          <cx:pt idx="7741">24</cx:pt>
          <cx:pt idx="7742">27</cx:pt>
          <cx:pt idx="7743">26</cx:pt>
          <cx:pt idx="7744">24</cx:pt>
          <cx:pt idx="7745">27</cx:pt>
          <cx:pt idx="7746">26</cx:pt>
          <cx:pt idx="7747">24</cx:pt>
          <cx:pt idx="7748">23</cx:pt>
          <cx:pt idx="7749">24</cx:pt>
          <cx:pt idx="7750">29</cx:pt>
          <cx:pt idx="7751">26</cx:pt>
          <cx:pt idx="7752">22</cx:pt>
          <cx:pt idx="7753">21</cx:pt>
          <cx:pt idx="7754">25</cx:pt>
          <cx:pt idx="7755">22</cx:pt>
          <cx:pt idx="7756">22</cx:pt>
          <cx:pt idx="7757">52</cx:pt>
          <cx:pt idx="7758">36</cx:pt>
          <cx:pt idx="7759">45</cx:pt>
          <cx:pt idx="7760">26</cx:pt>
          <cx:pt idx="7761">30</cx:pt>
          <cx:pt idx="7762">30</cx:pt>
          <cx:pt idx="7763">37</cx:pt>
          <cx:pt idx="7764">26</cx:pt>
          <cx:pt idx="7765">24</cx:pt>
          <cx:pt idx="7766">26</cx:pt>
          <cx:pt idx="7767">16</cx:pt>
          <cx:pt idx="7768">12</cx:pt>
          <cx:pt idx="7769">20</cx:pt>
          <cx:pt idx="7770">18</cx:pt>
          <cx:pt idx="7771">18</cx:pt>
          <cx:pt idx="7772">23</cx:pt>
          <cx:pt idx="7773">17</cx:pt>
          <cx:pt idx="7774">15</cx:pt>
          <cx:pt idx="7775">17</cx:pt>
          <cx:pt idx="7776">22</cx:pt>
          <cx:pt idx="7777">19</cx:pt>
          <cx:pt idx="7778">17</cx:pt>
          <cx:pt idx="7779">21</cx:pt>
          <cx:pt idx="7780">16</cx:pt>
          <cx:pt idx="7781">17</cx:pt>
          <cx:pt idx="7782">20</cx:pt>
          <cx:pt idx="7783">17</cx:pt>
          <cx:pt idx="7784">20</cx:pt>
          <cx:pt idx="7785">16</cx:pt>
          <cx:pt idx="7786">12</cx:pt>
          <cx:pt idx="7787">21</cx:pt>
          <cx:pt idx="7788">19</cx:pt>
          <cx:pt idx="7789">19</cx:pt>
          <cx:pt idx="7790">23</cx:pt>
          <cx:pt idx="7791">18</cx:pt>
          <cx:pt idx="7792">17</cx:pt>
          <cx:pt idx="7793">22</cx:pt>
          <cx:pt idx="7794">14</cx:pt>
          <cx:pt idx="7795">13</cx:pt>
          <cx:pt idx="7796">21</cx:pt>
          <cx:pt idx="7797">16</cx:pt>
          <cx:pt idx="7798">20</cx:pt>
          <cx:pt idx="7799">14</cx:pt>
          <cx:pt idx="7800">14</cx:pt>
          <cx:pt idx="7801">16</cx:pt>
          <cx:pt idx="7802">13</cx:pt>
          <cx:pt idx="7803">19</cx:pt>
          <cx:pt idx="7804">16</cx:pt>
          <cx:pt idx="7805">16</cx:pt>
          <cx:pt idx="7806">20</cx:pt>
          <cx:pt idx="7807">17</cx:pt>
          <cx:pt idx="7808">13</cx:pt>
          <cx:pt idx="7809">17</cx:pt>
          <cx:pt idx="7810">19</cx:pt>
          <cx:pt idx="7811">16</cx:pt>
          <cx:pt idx="7812">16</cx:pt>
          <cx:pt idx="7813">17</cx:pt>
          <cx:pt idx="7814">22</cx:pt>
          <cx:pt idx="7815">22</cx:pt>
          <cx:pt idx="7816">24</cx:pt>
          <cx:pt idx="7817">20</cx:pt>
          <cx:pt idx="7818">20</cx:pt>
          <cx:pt idx="7819">22</cx:pt>
          <cx:pt idx="7820">26</cx:pt>
          <cx:pt idx="7821">22</cx:pt>
          <cx:pt idx="7822">24</cx:pt>
          <cx:pt idx="7823">24</cx:pt>
          <cx:pt idx="7824">20</cx:pt>
          <cx:pt idx="7825">20</cx:pt>
          <cx:pt idx="7826">22</cx:pt>
          <cx:pt idx="7827">23</cx:pt>
          <cx:pt idx="7828">20</cx:pt>
          <cx:pt idx="7829">24</cx:pt>
          <cx:pt idx="7830">22</cx:pt>
          <cx:pt idx="7831">20</cx:pt>
          <cx:pt idx="7832">22</cx:pt>
          <cx:pt idx="7833">16</cx:pt>
          <cx:pt idx="7834">14</cx:pt>
          <cx:pt idx="7835">20</cx:pt>
          <cx:pt idx="7836">19</cx:pt>
          <cx:pt idx="7837">18</cx:pt>
          <cx:pt idx="7838">23</cx:pt>
          <cx:pt idx="7839">20</cx:pt>
          <cx:pt idx="7840">16</cx:pt>
          <cx:pt idx="7841">18</cx:pt>
          <cx:pt idx="7842">22</cx:pt>
          <cx:pt idx="7843">19</cx:pt>
          <cx:pt idx="7844">18</cx:pt>
          <cx:pt idx="7845">16</cx:pt>
          <cx:pt idx="7846">13</cx:pt>
          <cx:pt idx="7847">19</cx:pt>
          <cx:pt idx="7848">16</cx:pt>
          <cx:pt idx="7849">16</cx:pt>
          <cx:pt idx="7850">20</cx:pt>
          <cx:pt idx="7851">17</cx:pt>
          <cx:pt idx="7852">13</cx:pt>
          <cx:pt idx="7853">17</cx:pt>
          <cx:pt idx="7854">19</cx:pt>
          <cx:pt idx="7855">17</cx:pt>
          <cx:pt idx="7856">16</cx:pt>
          <cx:pt idx="7857">15</cx:pt>
          <cx:pt idx="7858">20</cx:pt>
          <cx:pt idx="7859">13</cx:pt>
          <cx:pt idx="7860">13</cx:pt>
          <cx:pt idx="7861">27</cx:pt>
          <cx:pt idx="7862">26</cx:pt>
          <cx:pt idx="7863">28</cx:pt>
          <cx:pt idx="7864">29</cx:pt>
          <cx:pt idx="7865">35</cx:pt>
          <cx:pt idx="7866">33</cx:pt>
          <cx:pt idx="7867">30</cx:pt>
          <cx:pt idx="7868">33</cx:pt>
          <cx:pt idx="7869">37</cx:pt>
          <cx:pt idx="7870">30</cx:pt>
          <cx:pt idx="7871">49</cx:pt>
          <cx:pt idx="7872">47</cx:pt>
          <cx:pt idx="7873">29</cx:pt>
          <cx:pt idx="7874">32</cx:pt>
          <cx:pt idx="7875">25</cx:pt>
          <cx:pt idx="7876">24</cx:pt>
          <cx:pt idx="7877">24</cx:pt>
          <cx:pt idx="7878">24</cx:pt>
          <cx:pt idx="7879">26</cx:pt>
          <cx:pt idx="7880">24</cx:pt>
          <cx:pt idx="7881">29</cx:pt>
          <cx:pt idx="7882">30</cx:pt>
          <cx:pt idx="7883">33</cx:pt>
          <cx:pt idx="7884">23</cx:pt>
          <cx:pt idx="7885">22</cx:pt>
          <cx:pt idx="7886">26</cx:pt>
          <cx:pt idx="7887">20</cx:pt>
          <cx:pt idx="7888">20</cx:pt>
          <cx:pt idx="7889">18</cx:pt>
          <cx:pt idx="7890">30</cx:pt>
          <cx:pt idx="7891">37</cx:pt>
          <cx:pt idx="7892">35</cx:pt>
          <cx:pt idx="7893">31</cx:pt>
          <cx:pt idx="7894">29</cx:pt>
          <cx:pt idx="7895">24</cx:pt>
          <cx:pt idx="7896">24</cx:pt>
          <cx:pt idx="7897">25</cx:pt>
          <cx:pt idx="7898">24</cx:pt>
          <cx:pt idx="7899">22</cx:pt>
          <cx:pt idx="7900">22</cx:pt>
          <cx:pt idx="7901">22</cx:pt>
          <cx:pt idx="7902">20</cx:pt>
          <cx:pt idx="7903">18</cx:pt>
          <cx:pt idx="7904">17</cx:pt>
          <cx:pt idx="7905">17</cx:pt>
          <cx:pt idx="7906">17</cx:pt>
          <cx:pt idx="7907">22</cx:pt>
          <cx:pt idx="7908">15</cx:pt>
          <cx:pt idx="7909">15</cx:pt>
          <cx:pt idx="7910">16</cx:pt>
          <cx:pt idx="7911">16</cx:pt>
          <cx:pt idx="7912">22</cx:pt>
          <cx:pt idx="7913">20</cx:pt>
          <cx:pt idx="7914">22</cx:pt>
          <cx:pt idx="7915">22</cx:pt>
          <cx:pt idx="7916">21</cx:pt>
          <cx:pt idx="7917">22</cx:pt>
          <cx:pt idx="7918">18</cx:pt>
          <cx:pt idx="7919">22</cx:pt>
          <cx:pt idx="7920">22</cx:pt>
          <cx:pt idx="7921">20</cx:pt>
          <cx:pt idx="7922">22</cx:pt>
          <cx:pt idx="7923">20</cx:pt>
          <cx:pt idx="7924">23</cx:pt>
          <cx:pt idx="7925">23</cx:pt>
          <cx:pt idx="7926">22</cx:pt>
          <cx:pt idx="7927">22</cx:pt>
          <cx:pt idx="7928">21</cx:pt>
          <cx:pt idx="7929">22</cx:pt>
          <cx:pt idx="7930">18</cx:pt>
          <cx:pt idx="7931">22</cx:pt>
          <cx:pt idx="7932">22</cx:pt>
          <cx:pt idx="7933">22</cx:pt>
          <cx:pt idx="7934">22</cx:pt>
          <cx:pt idx="7935">20</cx:pt>
          <cx:pt idx="7936">12</cx:pt>
          <cx:pt idx="7937">19</cx:pt>
          <cx:pt idx="7938">15</cx:pt>
          <cx:pt idx="7939">19</cx:pt>
          <cx:pt idx="7940">19</cx:pt>
          <cx:pt idx="7941">18</cx:pt>
          <cx:pt idx="7942">13</cx:pt>
          <cx:pt idx="7943">10</cx:pt>
          <cx:pt idx="7944">14</cx:pt>
          <cx:pt idx="7945">23</cx:pt>
          <cx:pt idx="7946">22</cx:pt>
          <cx:pt idx="7947">22</cx:pt>
          <cx:pt idx="7948">19</cx:pt>
          <cx:pt idx="7949">25</cx:pt>
          <cx:pt idx="7950">26</cx:pt>
          <cx:pt idx="7951">19</cx:pt>
          <cx:pt idx="7952">16</cx:pt>
          <cx:pt idx="7953">18</cx:pt>
          <cx:pt idx="7954">16</cx:pt>
          <cx:pt idx="7955">19</cx:pt>
          <cx:pt idx="7956">17</cx:pt>
          <cx:pt idx="7957">16</cx:pt>
          <cx:pt idx="7958">19</cx:pt>
          <cx:pt idx="7959">17</cx:pt>
          <cx:pt idx="7960">19</cx:pt>
          <cx:pt idx="7961">22</cx:pt>
          <cx:pt idx="7962">27</cx:pt>
          <cx:pt idx="7963">27</cx:pt>
          <cx:pt idx="7964">25</cx:pt>
          <cx:pt idx="7965">30</cx:pt>
          <cx:pt idx="7966">21</cx:pt>
          <cx:pt idx="7967">22</cx:pt>
          <cx:pt idx="7968">26</cx:pt>
          <cx:pt idx="7969">30</cx:pt>
          <cx:pt idx="7970">26</cx:pt>
          <cx:pt idx="7971">23</cx:pt>
          <cx:pt idx="7972">29</cx:pt>
          <cx:pt idx="7973">26</cx:pt>
          <cx:pt idx="7974">23</cx:pt>
          <cx:pt idx="7975">23</cx:pt>
          <cx:pt idx="7976">24</cx:pt>
          <cx:pt idx="7977">20</cx:pt>
          <cx:pt idx="7978">22</cx:pt>
          <cx:pt idx="7979">20</cx:pt>
          <cx:pt idx="7980">20</cx:pt>
          <cx:pt idx="7981">22</cx:pt>
          <cx:pt idx="7982">21</cx:pt>
          <cx:pt idx="7983">21</cx:pt>
          <cx:pt idx="7984">18</cx:pt>
          <cx:pt idx="7985">21</cx:pt>
          <cx:pt idx="7986">23</cx:pt>
          <cx:pt idx="7987">22</cx:pt>
          <cx:pt idx="7988">30</cx:pt>
          <cx:pt idx="7989">22</cx:pt>
          <cx:pt idx="7990">24</cx:pt>
          <cx:pt idx="7991">22</cx:pt>
          <cx:pt idx="7992">20</cx:pt>
          <cx:pt idx="7993">20</cx:pt>
          <cx:pt idx="7994">17</cx:pt>
          <cx:pt idx="7995">17</cx:pt>
          <cx:pt idx="7996">16</cx:pt>
          <cx:pt idx="7997">20</cx:pt>
          <cx:pt idx="7998">17</cx:pt>
          <cx:pt idx="7999">15</cx:pt>
          <cx:pt idx="8000">15</cx:pt>
          <cx:pt idx="8001">16</cx:pt>
          <cx:pt idx="8002">25</cx:pt>
          <cx:pt idx="8003">21</cx:pt>
          <cx:pt idx="8004">22</cx:pt>
          <cx:pt idx="8005">22</cx:pt>
          <cx:pt idx="8006">22</cx:pt>
          <cx:pt idx="8007">27</cx:pt>
          <cx:pt idx="8008">26</cx:pt>
          <cx:pt idx="8009">27</cx:pt>
          <cx:pt idx="8010">26</cx:pt>
          <cx:pt idx="8011">24</cx:pt>
          <cx:pt idx="8012">23</cx:pt>
          <cx:pt idx="8013">24</cx:pt>
          <cx:pt idx="8014">29</cx:pt>
          <cx:pt idx="8015">26</cx:pt>
          <cx:pt idx="8016">22</cx:pt>
          <cx:pt idx="8017">26</cx:pt>
          <cx:pt idx="8018">32</cx:pt>
          <cx:pt idx="8019">26</cx:pt>
          <cx:pt idx="8020">32</cx:pt>
          <cx:pt idx="8021">22</cx:pt>
          <cx:pt idx="8022">21</cx:pt>
          <cx:pt idx="8023">20</cx:pt>
          <cx:pt idx="8024">23</cx:pt>
          <cx:pt idx="8025">26</cx:pt>
          <cx:pt idx="8026">25</cx:pt>
          <cx:pt idx="8027">28</cx:pt>
          <cx:pt idx="8028">27</cx:pt>
          <cx:pt idx="8029">35</cx:pt>
          <cx:pt idx="8030">32</cx:pt>
          <cx:pt idx="8031">27</cx:pt>
          <cx:pt idx="8032">27</cx:pt>
          <cx:pt idx="8033">32</cx:pt>
          <cx:pt idx="8034">16</cx:pt>
          <cx:pt idx="8035">18</cx:pt>
          <cx:pt idx="8036">17</cx:pt>
          <cx:pt idx="8037">29</cx:pt>
          <cx:pt idx="8038">30</cx:pt>
          <cx:pt idx="8039">33</cx:pt>
          <cx:pt idx="8040">20</cx:pt>
          <cx:pt idx="8041">22</cx:pt>
          <cx:pt idx="8042">22</cx:pt>
          <cx:pt idx="8043">23</cx:pt>
          <cx:pt idx="8044">22</cx:pt>
          <cx:pt idx="8045">20</cx:pt>
          <cx:pt idx="8046">24</cx:pt>
          <cx:pt idx="8047">20</cx:pt>
          <cx:pt idx="8048">26</cx:pt>
          <cx:pt idx="8049">23</cx:pt>
          <cx:pt idx="8050">17</cx:pt>
          <cx:pt idx="8051">20</cx:pt>
          <cx:pt idx="8052">20</cx:pt>
          <cx:pt idx="8053">19</cx:pt>
          <cx:pt idx="8054">23</cx:pt>
          <cx:pt idx="8055">24</cx:pt>
          <cx:pt idx="8056">24</cx:pt>
          <cx:pt idx="8057">22</cx:pt>
          <cx:pt idx="8058">23</cx:pt>
          <cx:pt idx="8059">23</cx:pt>
          <cx:pt idx="8060">24</cx:pt>
          <cx:pt idx="8061">23</cx:pt>
          <cx:pt idx="8062">24</cx:pt>
          <cx:pt idx="8063">24</cx:pt>
          <cx:pt idx="8064">16</cx:pt>
          <cx:pt idx="8065">17</cx:pt>
          <cx:pt idx="8066">15</cx:pt>
          <cx:pt idx="8067">18</cx:pt>
          <cx:pt idx="8068">17</cx:pt>
          <cx:pt idx="8069">26</cx:pt>
          <cx:pt idx="8070">26</cx:pt>
          <cx:pt idx="8071">31</cx:pt>
          <cx:pt idx="8072">26</cx:pt>
          <cx:pt idx="8073">27</cx:pt>
          <cx:pt idx="8074">32</cx:pt>
          <cx:pt idx="8075">33</cx:pt>
          <cx:pt idx="8076">27</cx:pt>
          <cx:pt idx="8077">33</cx:pt>
          <cx:pt idx="8078">27</cx:pt>
          <cx:pt idx="8079">32</cx:pt>
          <cx:pt idx="8080">23</cx:pt>
          <cx:pt idx="8081">27</cx:pt>
          <cx:pt idx="8082">24</cx:pt>
          <cx:pt idx="8083">26</cx:pt>
          <cx:pt idx="8084">24</cx:pt>
          <cx:pt idx="8085">19</cx:pt>
          <cx:pt idx="8086">22</cx:pt>
          <cx:pt idx="8087">24</cx:pt>
          <cx:pt idx="8088">22</cx:pt>
          <cx:pt idx="8089">15</cx:pt>
          <cx:pt idx="8090">19</cx:pt>
          <cx:pt idx="8091">17</cx:pt>
          <cx:pt idx="8092">12</cx:pt>
          <cx:pt idx="8093">13</cx:pt>
          <cx:pt idx="8094">22</cx:pt>
          <cx:pt idx="8095">29</cx:pt>
          <cx:pt idx="8096">28</cx:pt>
          <cx:pt idx="8097">25</cx:pt>
          <cx:pt idx="8098">32</cx:pt>
          <cx:pt idx="8099">30</cx:pt>
          <cx:pt idx="8100">28</cx:pt>
          <cx:pt idx="8101">25</cx:pt>
          <cx:pt idx="8102">26</cx:pt>
          <cx:pt idx="8103">27</cx:pt>
          <cx:pt idx="8104">28</cx:pt>
          <cx:pt idx="8105">27</cx:pt>
          <cx:pt idx="8106">26</cx:pt>
          <cx:pt idx="8107">27</cx:pt>
          <cx:pt idx="8108">28</cx:pt>
          <cx:pt idx="8109">27</cx:pt>
          <cx:pt idx="8110">26</cx:pt>
          <cx:pt idx="8111">26</cx:pt>
          <cx:pt idx="8112">26</cx:pt>
          <cx:pt idx="8113">22</cx:pt>
          <cx:pt idx="8114">22</cx:pt>
          <cx:pt idx="8115">25</cx:pt>
          <cx:pt idx="8116">24</cx:pt>
          <cx:pt idx="8117">24</cx:pt>
          <cx:pt idx="8118">24</cx:pt>
          <cx:pt idx="8119">20</cx:pt>
          <cx:pt idx="8120">20</cx:pt>
          <cx:pt idx="8121">20</cx:pt>
          <cx:pt idx="8122">22</cx:pt>
          <cx:pt idx="8123">22</cx:pt>
          <cx:pt idx="8124">20</cx:pt>
          <cx:pt idx="8125">20</cx:pt>
          <cx:pt idx="8126">20</cx:pt>
          <cx:pt idx="8127">20</cx:pt>
          <cx:pt idx="8128">26</cx:pt>
          <cx:pt idx="8129">22</cx:pt>
          <cx:pt idx="8130">26</cx:pt>
          <cx:pt idx="8131">24</cx:pt>
          <cx:pt idx="8132">26</cx:pt>
          <cx:pt idx="8133">31</cx:pt>
          <cx:pt idx="8134">26</cx:pt>
          <cx:pt idx="8135">22</cx:pt>
          <cx:pt idx="8136">26</cx:pt>
          <cx:pt idx="8137">28</cx:pt>
          <cx:pt idx="8138">35</cx:pt>
          <cx:pt idx="8139">32</cx:pt>
          <cx:pt idx="8140">27</cx:pt>
          <cx:pt idx="8141">22</cx:pt>
          <cx:pt idx="8142">26</cx:pt>
          <cx:pt idx="8143">23</cx:pt>
          <cx:pt idx="8144">27</cx:pt>
          <cx:pt idx="8145">32</cx:pt>
          <cx:pt idx="8146">26</cx:pt>
          <cx:pt idx="8147">17</cx:pt>
          <cx:pt idx="8148">20</cx:pt>
          <cx:pt idx="8149">14</cx:pt>
          <cx:pt idx="8150">28</cx:pt>
          <cx:pt idx="8151">32</cx:pt>
          <cx:pt idx="8152">28</cx:pt>
          <cx:pt idx="8153">26</cx:pt>
          <cx:pt idx="8154">31</cx:pt>
          <cx:pt idx="8155">26</cx:pt>
          <cx:pt idx="8156">22</cx:pt>
          <cx:pt idx="8157">26</cx:pt>
          <cx:pt idx="8158">31</cx:pt>
          <cx:pt idx="8159">26</cx:pt>
          <cx:pt idx="8160">31</cx:pt>
          <cx:pt idx="8161">26</cx:pt>
          <cx:pt idx="8162">22</cx:pt>
          <cx:pt idx="8163">26</cx:pt>
          <cx:pt idx="8164">31</cx:pt>
          <cx:pt idx="8165">31</cx:pt>
          <cx:pt idx="8166">22</cx:pt>
          <cx:pt idx="8167">20</cx:pt>
          <cx:pt idx="8168">20</cx:pt>
          <cx:pt idx="8169">22</cx:pt>
          <cx:pt idx="8170">26</cx:pt>
          <cx:pt idx="8171">23</cx:pt>
          <cx:pt idx="8172">22</cx:pt>
          <cx:pt idx="8173">28</cx:pt>
          <cx:pt idx="8174">25</cx:pt>
          <cx:pt idx="8175">26</cx:pt>
          <cx:pt idx="8176">22</cx:pt>
          <cx:pt idx="8177">28</cx:pt>
          <cx:pt idx="8178">27</cx:pt>
          <cx:pt idx="8179">26</cx:pt>
          <cx:pt idx="8180">25</cx:pt>
          <cx:pt idx="8181">24</cx:pt>
          <cx:pt idx="8182">23</cx:pt>
          <cx:pt idx="8183">23</cx:pt>
          <cx:pt idx="8184">24</cx:pt>
          <cx:pt idx="8185">23</cx:pt>
          <cx:pt idx="8186">24</cx:pt>
          <cx:pt idx="8187">36</cx:pt>
          <cx:pt idx="8188">36</cx:pt>
          <cx:pt idx="8189">45</cx:pt>
          <cx:pt idx="8190">45</cx:pt>
          <cx:pt idx="8191">26</cx:pt>
          <cx:pt idx="8192">29</cx:pt>
          <cx:pt idx="8193">28</cx:pt>
          <cx:pt idx="8194">28</cx:pt>
          <cx:pt idx="8195">32</cx:pt>
          <cx:pt idx="8196">30</cx:pt>
          <cx:pt idx="8197">27</cx:pt>
          <cx:pt idx="8198">28</cx:pt>
          <cx:pt idx="8199">27</cx:pt>
          <cx:pt idx="8200">23</cx:pt>
          <cx:pt idx="8201">29</cx:pt>
          <cx:pt idx="8202">26</cx:pt>
          <cx:pt idx="8203">35</cx:pt>
          <cx:pt idx="8204">36</cx:pt>
          <cx:pt idx="8205">28</cx:pt>
          <cx:pt idx="8206">22</cx:pt>
          <cx:pt idx="8207">28</cx:pt>
          <cx:pt idx="8208">25</cx:pt>
          <cx:pt idx="8209">33</cx:pt>
          <cx:pt idx="8210">28</cx:pt>
          <cx:pt idx="8211">26</cx:pt>
          <cx:pt idx="8212">26</cx:pt>
          <cx:pt idx="8213">30</cx:pt>
          <cx:pt idx="8214">28</cx:pt>
          <cx:pt idx="8215">30</cx:pt>
          <cx:pt idx="8216">37</cx:pt>
          <cx:pt idx="8217">38</cx:pt>
          <cx:pt idx="8218">20</cx:pt>
          <cx:pt idx="8219">24</cx:pt>
          <cx:pt idx="8220">22</cx:pt>
          <cx:pt idx="8221">18</cx:pt>
          <cx:pt idx="8222">24</cx:pt>
          <cx:pt idx="8223">20</cx:pt>
          <cx:pt idx="8224">19</cx:pt>
          <cx:pt idx="8225">17</cx:pt>
          <cx:pt idx="8226">20</cx:pt>
          <cx:pt idx="8227">18</cx:pt>
          <cx:pt idx="8228">23</cx:pt>
          <cx:pt idx="8229">24</cx:pt>
          <cx:pt idx="8230">11</cx:pt>
          <cx:pt idx="8231">11</cx:pt>
          <cx:pt idx="8232">11</cx:pt>
          <cx:pt idx="8233">11</cx:pt>
          <cx:pt idx="8234">12</cx:pt>
          <cx:pt idx="8235">22</cx:pt>
          <cx:pt idx="8236">20</cx:pt>
          <cx:pt idx="8237">26</cx:pt>
          <cx:pt idx="8238">26</cx:pt>
          <cx:pt idx="8239">26</cx:pt>
          <cx:pt idx="8240">24</cx:pt>
          <cx:pt idx="8241">22</cx:pt>
          <cx:pt idx="8242">26</cx:pt>
          <cx:pt idx="8243">26</cx:pt>
          <cx:pt idx="8244">20</cx:pt>
          <cx:pt idx="8245">26</cx:pt>
          <cx:pt idx="8246">21</cx:pt>
          <cx:pt idx="8247">20</cx:pt>
          <cx:pt idx="8248">21</cx:pt>
          <cx:pt idx="8249">23</cx:pt>
          <cx:pt idx="8250">29</cx:pt>
          <cx:pt idx="8251">27</cx:pt>
          <cx:pt idx="8252">31</cx:pt>
          <cx:pt idx="8253">33</cx:pt>
          <cx:pt idx="8254">30</cx:pt>
          <cx:pt idx="8255">22</cx:pt>
          <cx:pt idx="8256">24</cx:pt>
          <cx:pt idx="8257">29</cx:pt>
          <cx:pt idx="8258">22</cx:pt>
          <cx:pt idx="8259">26</cx:pt>
          <cx:pt idx="8260">24</cx:pt>
          <cx:pt idx="8261">23</cx:pt>
          <cx:pt idx="8262">22</cx:pt>
          <cx:pt idx="8263">24</cx:pt>
          <cx:pt idx="8264">28</cx:pt>
          <cx:pt idx="8265">21</cx:pt>
          <cx:pt idx="8266">26</cx:pt>
          <cx:pt idx="8267">24</cx:pt>
          <cx:pt idx="8268">23</cx:pt>
          <cx:pt idx="8269">28</cx:pt>
          <cx:pt idx="8270">26</cx:pt>
          <cx:pt idx="8271">26</cx:pt>
          <cx:pt idx="8272">26</cx:pt>
          <cx:pt idx="8273">23</cx:pt>
          <cx:pt idx="8274">26</cx:pt>
          <cx:pt idx="8275">23</cx:pt>
          <cx:pt idx="8276">26</cx:pt>
          <cx:pt idx="8277">26</cx:pt>
          <cx:pt idx="8278">26</cx:pt>
          <cx:pt idx="8279">24</cx:pt>
          <cx:pt idx="8280">26</cx:pt>
          <cx:pt idx="8281">26</cx:pt>
          <cx:pt idx="8282">24</cx:pt>
          <cx:pt idx="8283">26</cx:pt>
          <cx:pt idx="8284">36</cx:pt>
          <cx:pt idx="8285">31</cx:pt>
          <cx:pt idx="8286">45</cx:pt>
          <cx:pt idx="8287">40</cx:pt>
          <cx:pt idx="8288">40</cx:pt>
          <cx:pt idx="8289">26</cx:pt>
          <cx:pt idx="8290">33</cx:pt>
          <cx:pt idx="8291">23</cx:pt>
          <cx:pt idx="8292">22</cx:pt>
          <cx:pt idx="8293">18</cx:pt>
          <cx:pt idx="8294">17</cx:pt>
          <cx:pt idx="8295">20</cx:pt>
          <cx:pt idx="8296">18</cx:pt>
          <cx:pt idx="8297">11</cx:pt>
          <cx:pt idx="8298">12</cx:pt>
          <cx:pt idx="8299">23</cx:pt>
          <cx:pt idx="8300">24</cx:pt>
          <cx:pt idx="8301">28</cx:pt>
          <cx:pt idx="8302">29</cx:pt>
          <cx:pt idx="8303">22</cx:pt>
          <cx:pt idx="8304">29</cx:pt>
          <cx:pt idx="8305">22</cx:pt>
          <cx:pt idx="8306">28</cx:pt>
          <cx:pt idx="8307">22</cx:pt>
          <cx:pt idx="8308">29</cx:pt>
          <cx:pt idx="8309">24</cx:pt>
          <cx:pt idx="8310">26</cx:pt>
          <cx:pt idx="8311">29</cx:pt>
          <cx:pt idx="8312">29</cx:pt>
          <cx:pt idx="8313">26</cx:pt>
          <cx:pt idx="8314">29</cx:pt>
          <cx:pt idx="8315">29</cx:pt>
          <cx:pt idx="8316">26</cx:pt>
          <cx:pt idx="8317">26</cx:pt>
          <cx:pt idx="8318">28</cx:pt>
          <cx:pt idx="8319">31</cx:pt>
          <cx:pt idx="8320">32</cx:pt>
          <cx:pt idx="8321">28</cx:pt>
          <cx:pt idx="8322">26</cx:pt>
          <cx:pt idx="8323">26</cx:pt>
          <cx:pt idx="8324">28</cx:pt>
          <cx:pt idx="8325">32</cx:pt>
          <cx:pt idx="8326">22</cx:pt>
          <cx:pt idx="8327">13</cx:pt>
          <cx:pt idx="8328">28</cx:pt>
          <cx:pt idx="8329">25</cx:pt>
          <cx:pt idx="8330">27</cx:pt>
          <cx:pt idx="8331">29</cx:pt>
          <cx:pt idx="8332">21</cx:pt>
          <cx:pt idx="8333">21</cx:pt>
          <cx:pt idx="8334">20</cx:pt>
          <cx:pt idx="8335">21</cx:pt>
          <cx:pt idx="8336">29</cx:pt>
          <cx:pt idx="8337">37</cx:pt>
          <cx:pt idx="8338">34</cx:pt>
          <cx:pt idx="8339">22</cx:pt>
          <cx:pt idx="8340">23</cx:pt>
          <cx:pt idx="8341">22</cx:pt>
          <cx:pt idx="8342">23</cx:pt>
          <cx:pt idx="8343">23</cx:pt>
          <cx:pt idx="8344">24</cx:pt>
          <cx:pt idx="8345">22</cx:pt>
          <cx:pt idx="8346">19</cx:pt>
          <cx:pt idx="8347">17</cx:pt>
          <cx:pt idx="8348">20</cx:pt>
          <cx:pt idx="8349">18</cx:pt>
          <cx:pt idx="8350">22</cx:pt>
          <cx:pt idx="8351">22</cx:pt>
          <cx:pt idx="8352">22</cx:pt>
          <cx:pt idx="8353">22</cx:pt>
          <cx:pt idx="8354">20</cx:pt>
          <cx:pt idx="8355">20</cx:pt>
          <cx:pt idx="8356">20</cx:pt>
          <cx:pt idx="8357">22</cx:pt>
          <cx:pt idx="8358">25</cx:pt>
          <cx:pt idx="8359">27</cx:pt>
          <cx:pt idx="8360">26</cx:pt>
          <cx:pt idx="8361">27</cx:pt>
          <cx:pt idx="8362">26</cx:pt>
          <cx:pt idx="8363">39</cx:pt>
          <cx:pt idx="8364">31</cx:pt>
          <cx:pt idx="8365">26</cx:pt>
          <cx:pt idx="8366">26</cx:pt>
          <cx:pt idx="8367">39</cx:pt>
          <cx:pt idx="8368">31</cx:pt>
          <cx:pt idx="8369">26</cx:pt>
          <cx:pt idx="8370">15</cx:pt>
          <cx:pt idx="8371">16</cx:pt>
          <cx:pt idx="8372">18</cx:pt>
          <cx:pt idx="8373">21</cx:pt>
          <cx:pt idx="8374">24</cx:pt>
          <cx:pt idx="8375">24</cx:pt>
          <cx:pt idx="8376">22</cx:pt>
          <cx:pt idx="8377">24</cx:pt>
          <cx:pt idx="8378">23</cx:pt>
          <cx:pt idx="8379">26</cx:pt>
          <cx:pt idx="8380">25</cx:pt>
          <cx:pt idx="8381">21</cx:pt>
          <cx:pt idx="8382">19</cx:pt>
          <cx:pt idx="8383">21</cx:pt>
          <cx:pt idx="8384">19</cx:pt>
          <cx:pt idx="8385">22</cx:pt>
          <cx:pt idx="8386">22</cx:pt>
          <cx:pt idx="8387">26</cx:pt>
          <cx:pt idx="8388">25</cx:pt>
          <cx:pt idx="8389">22</cx:pt>
          <cx:pt idx="8390">22</cx:pt>
          <cx:pt idx="8391">24</cx:pt>
          <cx:pt idx="8392">25</cx:pt>
          <cx:pt idx="8393">21</cx:pt>
          <cx:pt idx="8394">23</cx:pt>
          <cx:pt idx="8395">23</cx:pt>
          <cx:pt idx="8396">22</cx:pt>
          <cx:pt idx="8397">22</cx:pt>
          <cx:pt idx="8398">24</cx:pt>
          <cx:pt idx="8399">23</cx:pt>
          <cx:pt idx="8400">24</cx:pt>
          <cx:pt idx="8401">24</cx:pt>
          <cx:pt idx="8402">21</cx:pt>
          <cx:pt idx="8403">29</cx:pt>
          <cx:pt idx="8404">28</cx:pt>
          <cx:pt idx="8405">24</cx:pt>
          <cx:pt idx="8406">26</cx:pt>
          <cx:pt idx="8407">20</cx:pt>
          <cx:pt idx="8408">22</cx:pt>
          <cx:pt idx="8409">28</cx:pt>
          <cx:pt idx="8410">24</cx:pt>
          <cx:pt idx="8411">28</cx:pt>
          <cx:pt idx="8412">20</cx:pt>
          <cx:pt idx="8413">24</cx:pt>
          <cx:pt idx="8414">20</cx:pt>
          <cx:pt idx="8415">22</cx:pt>
          <cx:pt idx="8416">20</cx:pt>
          <cx:pt idx="8417">22</cx:pt>
          <cx:pt idx="8418">23</cx:pt>
          <cx:pt idx="8419">22</cx:pt>
          <cx:pt idx="8420">22</cx:pt>
          <cx:pt idx="8421">22</cx:pt>
          <cx:pt idx="8422">22</cx:pt>
          <cx:pt idx="8423">17</cx:pt>
          <cx:pt idx="8424">19</cx:pt>
          <cx:pt idx="8425">21</cx:pt>
          <cx:pt idx="8426">23</cx:pt>
          <cx:pt idx="8427">20</cx:pt>
          <cx:pt idx="8428">22</cx:pt>
          <cx:pt idx="8429">20</cx:pt>
          <cx:pt idx="8430">22</cx:pt>
          <cx:pt idx="8431">21</cx:pt>
          <cx:pt idx="8432">23</cx:pt>
          <cx:pt idx="8433">20</cx:pt>
          <cx:pt idx="8434">21</cx:pt>
          <cx:pt idx="8435">20</cx:pt>
          <cx:pt idx="8436">21</cx:pt>
          <cx:pt idx="8437">20</cx:pt>
          <cx:pt idx="8438">17</cx:pt>
          <cx:pt idx="8439">26</cx:pt>
          <cx:pt idx="8440">29</cx:pt>
          <cx:pt idx="8441">25</cx:pt>
          <cx:pt idx="8442">26</cx:pt>
          <cx:pt idx="8443">25</cx:pt>
          <cx:pt idx="8444">24</cx:pt>
          <cx:pt idx="8445">26</cx:pt>
          <cx:pt idx="8446">22</cx:pt>
          <cx:pt idx="8447">25</cx:pt>
          <cx:pt idx="8448">22</cx:pt>
          <cx:pt idx="8449">25</cx:pt>
          <cx:pt idx="8450">25</cx:pt>
          <cx:pt idx="8451">27</cx:pt>
          <cx:pt idx="8452">26</cx:pt>
          <cx:pt idx="8453">25</cx:pt>
          <cx:pt idx="8454">28</cx:pt>
          <cx:pt idx="8455">29</cx:pt>
          <cx:pt idx="8456">25</cx:pt>
          <cx:pt idx="8457">20</cx:pt>
          <cx:pt idx="8458">22</cx:pt>
          <cx:pt idx="8459">20</cx:pt>
          <cx:pt idx="8460">22</cx:pt>
          <cx:pt idx="8461">23</cx:pt>
          <cx:pt idx="8462">23</cx:pt>
          <cx:pt idx="8463">23</cx:pt>
          <cx:pt idx="8464">23</cx:pt>
          <cx:pt idx="8465">20</cx:pt>
          <cx:pt idx="8466">24</cx:pt>
          <cx:pt idx="8467">20</cx:pt>
          <cx:pt idx="8468">20</cx:pt>
          <cx:pt idx="8469">18</cx:pt>
          <cx:pt idx="8470">29</cx:pt>
          <cx:pt idx="8471">25</cx:pt>
          <cx:pt idx="8472">31</cx:pt>
          <cx:pt idx="8473">29</cx:pt>
          <cx:pt idx="8474">26</cx:pt>
          <cx:pt idx="8475">15</cx:pt>
          <cx:pt idx="8476">20</cx:pt>
          <cx:pt idx="8477">13</cx:pt>
          <cx:pt idx="8478">19</cx:pt>
          <cx:pt idx="8479">15</cx:pt>
          <cx:pt idx="8480">10</cx:pt>
          <cx:pt idx="8481">18</cx:pt>
          <cx:pt idx="8482">18</cx:pt>
          <cx:pt idx="8483">22</cx:pt>
          <cx:pt idx="8484">19</cx:pt>
          <cx:pt idx="8485">13</cx:pt>
          <cx:pt idx="8486">20</cx:pt>
          <cx:pt idx="8487">22</cx:pt>
          <cx:pt idx="8488">19</cx:pt>
          <cx:pt idx="8489">17</cx:pt>
          <cx:pt idx="8490">16</cx:pt>
          <cx:pt idx="8491">14</cx:pt>
          <cx:pt idx="8492">17</cx:pt>
          <cx:pt idx="8493">16</cx:pt>
          <cx:pt idx="8494">20</cx:pt>
          <cx:pt idx="8495">17</cx:pt>
          <cx:pt idx="8496">13</cx:pt>
          <cx:pt idx="8497">18</cx:pt>
          <cx:pt idx="8498">22</cx:pt>
          <cx:pt idx="8499">18</cx:pt>
          <cx:pt idx="8500">17</cx:pt>
          <cx:pt idx="8501">25</cx:pt>
          <cx:pt idx="8502">22</cx:pt>
          <cx:pt idx="8503">24</cx:pt>
          <cx:pt idx="8504">22</cx:pt>
          <cx:pt idx="8505">24</cx:pt>
          <cx:pt idx="8506">24</cx:pt>
          <cx:pt idx="8507">23</cx:pt>
          <cx:pt idx="8508">24</cx:pt>
          <cx:pt idx="8509">23</cx:pt>
          <cx:pt idx="8510">18</cx:pt>
          <cx:pt idx="8511">22</cx:pt>
          <cx:pt idx="8512">30</cx:pt>
          <cx:pt idx="8513">25</cx:pt>
          <cx:pt idx="8514">33</cx:pt>
          <cx:pt idx="8515">26</cx:pt>
          <cx:pt idx="8516">29</cx:pt>
          <cx:pt idx="8517">25</cx:pt>
          <cx:pt idx="8518">33</cx:pt>
          <cx:pt idx="8519">26</cx:pt>
          <cx:pt idx="8520">29</cx:pt>
          <cx:pt idx="8521">27</cx:pt>
          <cx:pt idx="8522">29</cx:pt>
          <cx:pt idx="8523">25</cx:pt>
          <cx:pt idx="8524">31</cx:pt>
          <cx:pt idx="8525">26</cx:pt>
          <cx:pt idx="8526">22</cx:pt>
          <cx:pt idx="8527">23</cx:pt>
          <cx:pt idx="8528">23</cx:pt>
          <cx:pt idx="8529">18</cx:pt>
          <cx:pt idx="8530">16</cx:pt>
          <cx:pt idx="8531">16</cx:pt>
          <cx:pt idx="8532">20</cx:pt>
          <cx:pt idx="8533">17</cx:pt>
          <cx:pt idx="8534">14</cx:pt>
          <cx:pt idx="8535">18</cx:pt>
          <cx:pt idx="8536">18</cx:pt>
          <cx:pt idx="8537">21</cx:pt>
          <cx:pt idx="8538">17</cx:pt>
          <cx:pt idx="8539">13</cx:pt>
          <cx:pt idx="8540">16</cx:pt>
          <cx:pt idx="8541">14</cx:pt>
          <cx:pt idx="8542">18</cx:pt>
          <cx:pt idx="8543">17</cx:pt>
          <cx:pt idx="8544">16</cx:pt>
          <cx:pt idx="8545">20</cx:pt>
          <cx:pt idx="8546">16</cx:pt>
          <cx:pt idx="8547">13</cx:pt>
          <cx:pt idx="8548">17</cx:pt>
          <cx:pt idx="8549">19</cx:pt>
          <cx:pt idx="8550">17</cx:pt>
          <cx:pt idx="8551">16</cx:pt>
          <cx:pt idx="8552">15</cx:pt>
          <cx:pt idx="8553">13</cx:pt>
          <cx:pt idx="8554">18</cx:pt>
          <cx:pt idx="8555">16</cx:pt>
          <cx:pt idx="8556">15</cx:pt>
          <cx:pt idx="8557">20</cx:pt>
          <cx:pt idx="8558">16</cx:pt>
          <cx:pt idx="8559">13</cx:pt>
          <cx:pt idx="8560">17</cx:pt>
          <cx:pt idx="8561">19</cx:pt>
          <cx:pt idx="8562">17</cx:pt>
          <cx:pt idx="8563">15</cx:pt>
          <cx:pt idx="8564">25</cx:pt>
          <cx:pt idx="8565">24</cx:pt>
          <cx:pt idx="8566">27</cx:pt>
          <cx:pt idx="8567">21</cx:pt>
          <cx:pt idx="8568">17</cx:pt>
          <cx:pt idx="8569">21</cx:pt>
          <cx:pt idx="8570">22</cx:pt>
          <cx:pt idx="8571">22</cx:pt>
          <cx:pt idx="8572">20</cx:pt>
          <cx:pt idx="8573">18</cx:pt>
          <cx:pt idx="8574">17</cx:pt>
          <cx:pt idx="8575">25</cx:pt>
          <cx:pt idx="8576">22</cx:pt>
          <cx:pt idx="8577">25</cx:pt>
          <cx:pt idx="8578">24</cx:pt>
          <cx:pt idx="8579">22</cx:pt>
          <cx:pt idx="8580">20</cx:pt>
          <cx:pt idx="8581">19</cx:pt>
          <cx:pt idx="8582">35</cx:pt>
          <cx:pt idx="8583">45</cx:pt>
          <cx:pt idx="8584">15</cx:pt>
          <cx:pt idx="8585">19</cx:pt>
          <cx:pt idx="8586">13</cx:pt>
          <cx:pt idx="8587">38</cx:pt>
          <cx:pt idx="8588">20</cx:pt>
          <cx:pt idx="8589">21</cx:pt>
          <cx:pt idx="8590">24</cx:pt>
          <cx:pt idx="8591">24</cx:pt>
          <cx:pt idx="8592">26</cx:pt>
          <cx:pt idx="8593">26</cx:pt>
          <cx:pt idx="8594">21</cx:pt>
          <cx:pt idx="8595">25</cx:pt>
          <cx:pt idx="8596">24</cx:pt>
          <cx:pt idx="8597">26</cx:pt>
          <cx:pt idx="8598">25</cx:pt>
          <cx:pt idx="8599">24</cx:pt>
          <cx:pt idx="8600">24</cx:pt>
          <cx:pt idx="8601">24</cx:pt>
          <cx:pt idx="8602">23</cx:pt>
          <cx:pt idx="8603">22</cx:pt>
          <cx:pt idx="8604">23</cx:pt>
          <cx:pt idx="8605">22</cx:pt>
          <cx:pt idx="8606">24</cx:pt>
          <cx:pt idx="8607">31</cx:pt>
          <cx:pt idx="8608">38</cx:pt>
          <cx:pt idx="8609">35</cx:pt>
          <cx:pt idx="8610">22</cx:pt>
          <cx:pt idx="8611">15</cx:pt>
          <cx:pt idx="8612">13</cx:pt>
          <cx:pt idx="8613">13</cx:pt>
          <cx:pt idx="8614">12</cx:pt>
          <cx:pt idx="8615">14</cx:pt>
          <cx:pt idx="8616">13</cx:pt>
          <cx:pt idx="8617">16</cx:pt>
          <cx:pt idx="8618">15</cx:pt>
          <cx:pt idx="8619">17</cx:pt>
          <cx:pt idx="8620">15</cx:pt>
          <cx:pt idx="8621">16</cx:pt>
          <cx:pt idx="8622">13</cx:pt>
          <cx:pt idx="8623">17</cx:pt>
          <cx:pt idx="8624">16</cx:pt>
          <cx:pt idx="8625">15</cx:pt>
          <cx:pt idx="8626">16</cx:pt>
          <cx:pt idx="8627">14</cx:pt>
          <cx:pt idx="8628">16</cx:pt>
          <cx:pt idx="8629">12</cx:pt>
          <cx:pt idx="8630">16</cx:pt>
          <cx:pt idx="8631">16</cx:pt>
          <cx:pt idx="8632">14</cx:pt>
          <cx:pt idx="8633">16</cx:pt>
          <cx:pt idx="8634">13</cx:pt>
          <cx:pt idx="8635">14</cx:pt>
          <cx:pt idx="8636">16</cx:pt>
          <cx:pt idx="8637">12</cx:pt>
          <cx:pt idx="8638">21</cx:pt>
          <cx:pt idx="8639">22</cx:pt>
          <cx:pt idx="8640">22</cx:pt>
          <cx:pt idx="8641">22</cx:pt>
          <cx:pt idx="8642">22</cx:pt>
          <cx:pt idx="8643">26</cx:pt>
          <cx:pt idx="8644">24</cx:pt>
          <cx:pt idx="8645">27</cx:pt>
          <cx:pt idx="8646">26</cx:pt>
          <cx:pt idx="8647">33</cx:pt>
          <cx:pt idx="8648">31</cx:pt>
          <cx:pt idx="8649">26</cx:pt>
          <cx:pt idx="8650">22</cx:pt>
          <cx:pt idx="8651">27</cx:pt>
          <cx:pt idx="8652">23</cx:pt>
          <cx:pt idx="8653">26</cx:pt>
          <cx:pt idx="8654">31</cx:pt>
          <cx:pt idx="8655">26</cx:pt>
          <cx:pt idx="8656">16</cx:pt>
          <cx:pt idx="8657">15</cx:pt>
          <cx:pt idx="8658">20</cx:pt>
          <cx:pt idx="8659">15</cx:pt>
          <cx:pt idx="8660">16</cx:pt>
          <cx:pt idx="8661">13</cx:pt>
          <cx:pt idx="8662">17</cx:pt>
          <cx:pt idx="8663">17</cx:pt>
          <cx:pt idx="8664">15</cx:pt>
          <cx:pt idx="8665">13</cx:pt>
          <cx:pt idx="8666">17</cx:pt>
          <cx:pt idx="8667">12</cx:pt>
          <cx:pt idx="8668">16</cx:pt>
          <cx:pt idx="8669">14</cx:pt>
          <cx:pt idx="8670">16</cx:pt>
          <cx:pt idx="8671">12</cx:pt>
          <cx:pt idx="8672">16</cx:pt>
          <cx:pt idx="8673">13</cx:pt>
          <cx:pt idx="8674">13</cx:pt>
          <cx:pt idx="8675">11</cx:pt>
          <cx:pt idx="8676">16</cx:pt>
          <cx:pt idx="8677">20</cx:pt>
          <cx:pt idx="8678">26</cx:pt>
          <cx:pt idx="8679">20</cx:pt>
          <cx:pt idx="8680">18</cx:pt>
          <cx:pt idx="8681">18</cx:pt>
          <cx:pt idx="8682">21</cx:pt>
          <cx:pt idx="8683">24</cx:pt>
          <cx:pt idx="8684">24</cx:pt>
          <cx:pt idx="8685">26</cx:pt>
          <cx:pt idx="8686">26</cx:pt>
          <cx:pt idx="8687">29</cx:pt>
          <cx:pt idx="8688">25</cx:pt>
          <cx:pt idx="8689">25</cx:pt>
          <cx:pt idx="8690">24</cx:pt>
          <cx:pt idx="8691">24</cx:pt>
          <cx:pt idx="8692">24</cx:pt>
          <cx:pt idx="8693">28</cx:pt>
          <cx:pt idx="8694">31</cx:pt>
          <cx:pt idx="8695">19</cx:pt>
          <cx:pt idx="8696">18</cx:pt>
          <cx:pt idx="8697">20</cx:pt>
          <cx:pt idx="8698">20</cx:pt>
          <cx:pt idx="8699">17</cx:pt>
          <cx:pt idx="8700">17</cx:pt>
          <cx:pt idx="8701">17</cx:pt>
          <cx:pt idx="8702">21</cx:pt>
          <cx:pt idx="8703">22</cx:pt>
          <cx:pt idx="8704">26</cx:pt>
          <cx:pt idx="8705">21</cx:pt>
          <cx:pt idx="8706">24</cx:pt>
          <cx:pt idx="8707">26</cx:pt>
          <cx:pt idx="8708">29</cx:pt>
          <cx:pt idx="8709">26</cx:pt>
          <cx:pt idx="8710">29</cx:pt>
          <cx:pt idx="8711">21</cx:pt>
          <cx:pt idx="8712">24</cx:pt>
          <cx:pt idx="8713">24</cx:pt>
          <cx:pt idx="8714">26</cx:pt>
          <cx:pt idx="8715">29</cx:pt>
          <cx:pt idx="8716">14</cx:pt>
          <cx:pt idx="8717">13</cx:pt>
          <cx:pt idx="8718">12</cx:pt>
          <cx:pt idx="8719">15</cx:pt>
          <cx:pt idx="8720">14</cx:pt>
          <cx:pt idx="8721">13</cx:pt>
          <cx:pt idx="8722">13</cx:pt>
          <cx:pt idx="8723">12</cx:pt>
          <cx:pt idx="8724">14</cx:pt>
          <cx:pt idx="8725">13</cx:pt>
          <cx:pt idx="8726">24</cx:pt>
          <cx:pt idx="8727">26</cx:pt>
          <cx:pt idx="8728">26</cx:pt>
          <cx:pt idx="8729">31</cx:pt>
          <cx:pt idx="8730">26</cx:pt>
          <cx:pt idx="8731">23</cx:pt>
          <cx:pt idx="8732">25</cx:pt>
          <cx:pt idx="8733">26</cx:pt>
          <cx:pt idx="8734">26</cx:pt>
          <cx:pt idx="8735">24</cx:pt>
          <cx:pt idx="8736">17</cx:pt>
          <cx:pt idx="8737">16</cx:pt>
          <cx:pt idx="8738">16</cx:pt>
          <cx:pt idx="8739">14</cx:pt>
          <cx:pt idx="8740">21</cx:pt>
          <cx:pt idx="8741">20</cx:pt>
          <cx:pt idx="8742">21</cx:pt>
          <cx:pt idx="8743">18</cx:pt>
          <cx:pt idx="8744">20</cx:pt>
          <cx:pt idx="8745">20</cx:pt>
          <cx:pt idx="8746">20</cx:pt>
          <cx:pt idx="8747">18</cx:pt>
          <cx:pt idx="8748">12</cx:pt>
          <cx:pt idx="8749">16</cx:pt>
          <cx:pt idx="8750">16</cx:pt>
          <cx:pt idx="8751">16</cx:pt>
          <cx:pt idx="8752">14</cx:pt>
          <cx:pt idx="8753">17</cx:pt>
          <cx:pt idx="8754">15</cx:pt>
          <cx:pt idx="8755">20</cx:pt>
          <cx:pt idx="8756">20</cx:pt>
          <cx:pt idx="8757">19</cx:pt>
          <cx:pt idx="8758">20</cx:pt>
          <cx:pt idx="8759">16</cx:pt>
          <cx:pt idx="8760">15</cx:pt>
          <cx:pt idx="8761">14</cx:pt>
          <cx:pt idx="8762">14</cx:pt>
          <cx:pt idx="8763">17</cx:pt>
          <cx:pt idx="8764">16</cx:pt>
          <cx:pt idx="8765">14</cx:pt>
          <cx:pt idx="8766">14</cx:pt>
          <cx:pt idx="8767">14</cx:pt>
          <cx:pt idx="8768">16</cx:pt>
          <cx:pt idx="8769">15</cx:pt>
          <cx:pt idx="8770">14</cx:pt>
          <cx:pt idx="8771">29</cx:pt>
          <cx:pt idx="8772">38</cx:pt>
          <cx:pt idx="8773">28</cx:pt>
          <cx:pt idx="8774">33</cx:pt>
          <cx:pt idx="8775">28</cx:pt>
          <cx:pt idx="8776">33</cx:pt>
          <cx:pt idx="8777">15</cx:pt>
          <cx:pt idx="8778">14</cx:pt>
          <cx:pt idx="8779">18</cx:pt>
          <cx:pt idx="8780">17</cx:pt>
          <cx:pt idx="8781">17</cx:pt>
          <cx:pt idx="8782">15</cx:pt>
          <cx:pt idx="8783">17</cx:pt>
          <cx:pt idx="8784">17</cx:pt>
          <cx:pt idx="8785">14</cx:pt>
          <cx:pt idx="8786">18</cx:pt>
          <cx:pt idx="8787">17</cx:pt>
          <cx:pt idx="8788">15</cx:pt>
          <cx:pt idx="8789">12</cx:pt>
          <cx:pt idx="8790">17</cx:pt>
          <cx:pt idx="8791">16</cx:pt>
          <cx:pt idx="8792">16</cx:pt>
          <cx:pt idx="8793">15</cx:pt>
          <cx:pt idx="8794">16</cx:pt>
          <cx:pt idx="8795">14</cx:pt>
          <cx:pt idx="8796">17</cx:pt>
          <cx:pt idx="8797">15</cx:pt>
          <cx:pt idx="8798">14</cx:pt>
          <cx:pt idx="8799">17</cx:pt>
          <cx:pt idx="8800">17</cx:pt>
          <cx:pt idx="8801">17</cx:pt>
          <cx:pt idx="8802">14</cx:pt>
          <cx:pt idx="8803">17</cx:pt>
          <cx:pt idx="8804">16</cx:pt>
          <cx:pt idx="8805">14</cx:pt>
          <cx:pt idx="8806">17</cx:pt>
          <cx:pt idx="8807">17</cx:pt>
          <cx:pt idx="8808">17</cx:pt>
          <cx:pt idx="8809">16</cx:pt>
          <cx:pt idx="8810">16</cx:pt>
          <cx:pt idx="8811">14</cx:pt>
          <cx:pt idx="8812">13</cx:pt>
          <cx:pt idx="8813">16</cx:pt>
          <cx:pt idx="8814">15</cx:pt>
          <cx:pt idx="8815">30</cx:pt>
          <cx:pt idx="8816">37</cx:pt>
          <cx:pt idx="8817">22</cx:pt>
          <cx:pt idx="8818">17</cx:pt>
          <cx:pt idx="8819">22</cx:pt>
          <cx:pt idx="8820">24</cx:pt>
          <cx:pt idx="8821">23</cx:pt>
          <cx:pt idx="8822">26</cx:pt>
          <cx:pt idx="8823">22</cx:pt>
          <cx:pt idx="8824">26</cx:pt>
          <cx:pt idx="8825">23</cx:pt>
          <cx:pt idx="8826">26</cx:pt>
          <cx:pt idx="8827">28</cx:pt>
          <cx:pt idx="8828">25</cx:pt>
          <cx:pt idx="8829">24</cx:pt>
          <cx:pt idx="8830">22</cx:pt>
          <cx:pt idx="8831">20</cx:pt>
          <cx:pt idx="8832">21</cx:pt>
          <cx:pt idx="8833">26</cx:pt>
          <cx:pt idx="8834">21</cx:pt>
          <cx:pt idx="8835">19</cx:pt>
          <cx:pt idx="8836">19</cx:pt>
          <cx:pt idx="8837">23</cx:pt>
          <cx:pt idx="8838">20</cx:pt>
          <cx:pt idx="8839">24</cx:pt>
          <cx:pt idx="8840">26</cx:pt>
          <cx:pt idx="8841">26</cx:pt>
          <cx:pt idx="8842">24</cx:pt>
          <cx:pt idx="8843">26</cx:pt>
          <cx:pt idx="8844">23</cx:pt>
          <cx:pt idx="8845">24</cx:pt>
          <cx:pt idx="8846">24</cx:pt>
          <cx:pt idx="8847">30</cx:pt>
          <cx:pt idx="8848">26</cx:pt>
          <cx:pt idx="8849">22</cx:pt>
          <cx:pt idx="8850">24</cx:pt>
          <cx:pt idx="8851">21</cx:pt>
          <cx:pt idx="8852">22</cx:pt>
          <cx:pt idx="8853">36</cx:pt>
          <cx:pt idx="8854">45</cx:pt>
          <cx:pt idx="8855">35</cx:pt>
          <cx:pt idx="8856">44</cx:pt>
          <cx:pt idx="8857">33</cx:pt>
          <cx:pt idx="8858">41</cx:pt>
          <cx:pt idx="8859">52</cx:pt>
          <cx:pt idx="8860">26</cx:pt>
          <cx:pt idx="8861">28</cx:pt>
          <cx:pt idx="8862">31</cx:pt>
          <cx:pt idx="8863">29</cx:pt>
          <cx:pt idx="8864">28</cx:pt>
          <cx:pt idx="8865">29</cx:pt>
          <cx:pt idx="8866">33</cx:pt>
          <cx:pt idx="8867">31</cx:pt>
          <cx:pt idx="8868">23</cx:pt>
          <cx:pt idx="8869">26</cx:pt>
          <cx:pt idx="8870">23</cx:pt>
          <cx:pt idx="8871">26</cx:pt>
          <cx:pt idx="8872">16</cx:pt>
          <cx:pt idx="8873">14</cx:pt>
          <cx:pt idx="8874">17</cx:pt>
          <cx:pt idx="8875">16</cx:pt>
          <cx:pt idx="8876">20</cx:pt>
          <cx:pt idx="8877">17</cx:pt>
          <cx:pt idx="8878">13</cx:pt>
          <cx:pt idx="8879">18</cx:pt>
          <cx:pt idx="8880">22</cx:pt>
          <cx:pt idx="8881">18</cx:pt>
          <cx:pt idx="8882">17</cx:pt>
          <cx:pt idx="8883">18</cx:pt>
          <cx:pt idx="8884">16</cx:pt>
          <cx:pt idx="8885">16</cx:pt>
          <cx:pt idx="8886">20</cx:pt>
          <cx:pt idx="8887">17</cx:pt>
          <cx:pt idx="8888">14</cx:pt>
          <cx:pt idx="8889">18</cx:pt>
          <cx:pt idx="8890">18</cx:pt>
          <cx:pt idx="8891">21</cx:pt>
          <cx:pt idx="8892">17</cx:pt>
          <cx:pt idx="8893">13</cx:pt>
          <cx:pt idx="8894">15</cx:pt>
          <cx:pt idx="8895">20</cx:pt>
          <cx:pt idx="8896">13</cx:pt>
          <cx:pt idx="8897">15</cx:pt>
          <cx:pt idx="8898">13</cx:pt>
          <cx:pt idx="8899">18</cx:pt>
          <cx:pt idx="8900">16</cx:pt>
          <cx:pt idx="8901">15</cx:pt>
          <cx:pt idx="8902">20</cx:pt>
          <cx:pt idx="8903">16</cx:pt>
          <cx:pt idx="8904">13</cx:pt>
          <cx:pt idx="8905">17</cx:pt>
          <cx:pt idx="8906">19</cx:pt>
          <cx:pt idx="8907">17</cx:pt>
          <cx:pt idx="8908">15</cx:pt>
          <cx:pt idx="8909">17</cx:pt>
          <cx:pt idx="8910">21</cx:pt>
          <cx:pt idx="8911">22</cx:pt>
          <cx:pt idx="8912">22</cx:pt>
          <cx:pt idx="8913">20</cx:pt>
          <cx:pt idx="8914">18</cx:pt>
          <cx:pt idx="8915">25</cx:pt>
          <cx:pt idx="8916">22</cx:pt>
          <cx:pt idx="8917">25</cx:pt>
          <cx:pt idx="8918">24</cx:pt>
          <cx:pt idx="8919">22</cx:pt>
          <cx:pt idx="8920">20</cx:pt>
          <cx:pt idx="8921">19</cx:pt>
          <cx:pt idx="8922">23</cx:pt>
          <cx:pt idx="8923">20</cx:pt>
          <cx:pt idx="8924">24</cx:pt>
          <cx:pt idx="8925">20</cx:pt>
          <cx:pt idx="8926">20</cx:pt>
          <cx:pt idx="8927">18</cx:pt>
          <cx:pt idx="8928">19</cx:pt>
          <cx:pt idx="8929">15</cx:pt>
          <cx:pt idx="8930">18</cx:pt>
          <cx:pt idx="8931">18</cx:pt>
          <cx:pt idx="8932">22</cx:pt>
          <cx:pt idx="8933">19</cx:pt>
          <cx:pt idx="8934">13</cx:pt>
          <cx:pt idx="8935">20</cx:pt>
          <cx:pt idx="8936">22</cx:pt>
          <cx:pt idx="8937">19</cx:pt>
          <cx:pt idx="8938">17</cx:pt>
          <cx:pt idx="8939">16</cx:pt>
          <cx:pt idx="8940">14</cx:pt>
          <cx:pt idx="8941">18</cx:pt>
          <cx:pt idx="8942">17</cx:pt>
          <cx:pt idx="8943">16</cx:pt>
          <cx:pt idx="8944">20</cx:pt>
          <cx:pt idx="8945">16</cx:pt>
          <cx:pt idx="8946">13</cx:pt>
          <cx:pt idx="8947">17</cx:pt>
          <cx:pt idx="8948">19</cx:pt>
          <cx:pt idx="8949">17</cx:pt>
          <cx:pt idx="8950">16</cx:pt>
          <cx:pt idx="8951">15</cx:pt>
          <cx:pt idx="8952">19</cx:pt>
          <cx:pt idx="8953">13</cx:pt>
          <cx:pt idx="8954">26</cx:pt>
          <cx:pt idx="8955">27</cx:pt>
          <cx:pt idx="8956">30</cx:pt>
          <cx:pt idx="8957">26</cx:pt>
          <cx:pt idx="8958">33</cx:pt>
          <cx:pt idx="8959">31</cx:pt>
          <cx:pt idx="8960">29</cx:pt>
          <cx:pt idx="8961">32</cx:pt>
          <cx:pt idx="8962">32</cx:pt>
          <cx:pt idx="8963">30</cx:pt>
          <cx:pt idx="8964">47</cx:pt>
          <cx:pt idx="8965">44</cx:pt>
          <cx:pt idx="8966">29</cx:pt>
          <cx:pt idx="8967">31</cx:pt>
          <cx:pt idx="8968">24</cx:pt>
          <cx:pt idx="8969">24</cx:pt>
          <cx:pt idx="8970">24</cx:pt>
          <cx:pt idx="8971">25</cx:pt>
          <cx:pt idx="8972">23</cx:pt>
          <cx:pt idx="8973">25</cx:pt>
          <cx:pt idx="8974">25</cx:pt>
          <cx:pt idx="8975">24</cx:pt>
          <cx:pt idx="8976">29</cx:pt>
          <cx:pt idx="8977">30</cx:pt>
          <cx:pt idx="8978">33</cx:pt>
          <cx:pt idx="8979">24</cx:pt>
          <cx:pt idx="8980">22</cx:pt>
          <cx:pt idx="8981">26</cx:pt>
          <cx:pt idx="8982">23</cx:pt>
          <cx:pt idx="8983">20</cx:pt>
          <cx:pt idx="8984">20</cx:pt>
          <cx:pt idx="8985">20</cx:pt>
          <cx:pt idx="8986">18</cx:pt>
          <cx:pt idx="8987">26</cx:pt>
          <cx:pt idx="8988">29</cx:pt>
          <cx:pt idx="8989">31</cx:pt>
          <cx:pt idx="8990">21</cx:pt>
          <cx:pt idx="8991">22</cx:pt>
          <cx:pt idx="8992">22</cx:pt>
          <cx:pt idx="8993">20</cx:pt>
          <cx:pt idx="8994">18</cx:pt>
          <cx:pt idx="8995">29</cx:pt>
          <cx:pt idx="8996">34</cx:pt>
          <cx:pt idx="8997">30</cx:pt>
          <cx:pt idx="8998">17</cx:pt>
          <cx:pt idx="8999">17</cx:pt>
          <cx:pt idx="9000">17</cx:pt>
          <cx:pt idx="9001">17</cx:pt>
          <cx:pt idx="9002">20</cx:pt>
          <cx:pt idx="9003">16</cx:pt>
          <cx:pt idx="9004">17</cx:pt>
          <cx:pt idx="9005">22</cx:pt>
          <cx:pt idx="9006">20</cx:pt>
          <cx:pt idx="9007">22</cx:pt>
          <cx:pt idx="9008">22</cx:pt>
          <cx:pt idx="9009">22</cx:pt>
          <cx:pt idx="9010">21</cx:pt>
          <cx:pt idx="9011">21</cx:pt>
          <cx:pt idx="9012">19</cx:pt>
          <cx:pt idx="9013">22</cx:pt>
          <cx:pt idx="9014">22</cx:pt>
          <cx:pt idx="9015">20</cx:pt>
          <cx:pt idx="9016">22</cx:pt>
          <cx:pt idx="9017">20</cx:pt>
          <cx:pt idx="9018">23</cx:pt>
          <cx:pt idx="9019">23</cx:pt>
          <cx:pt idx="9020">22</cx:pt>
          <cx:pt idx="9021">22</cx:pt>
          <cx:pt idx="9022">22</cx:pt>
          <cx:pt idx="9023">21</cx:pt>
          <cx:pt idx="9024">19</cx:pt>
          <cx:pt idx="9025">22</cx:pt>
          <cx:pt idx="9026">22</cx:pt>
          <cx:pt idx="9027">22</cx:pt>
          <cx:pt idx="9028">22</cx:pt>
          <cx:pt idx="9029">20</cx:pt>
          <cx:pt idx="9030">12</cx:pt>
          <cx:pt idx="9031">19</cx:pt>
          <cx:pt idx="9032">15</cx:pt>
          <cx:pt idx="9033">19</cx:pt>
          <cx:pt idx="9034">19</cx:pt>
          <cx:pt idx="9035">18</cx:pt>
          <cx:pt idx="9036">13</cx:pt>
          <cx:pt idx="9037">10</cx:pt>
          <cx:pt idx="9038">13</cx:pt>
          <cx:pt idx="9039">15</cx:pt>
          <cx:pt idx="9040">23</cx:pt>
          <cx:pt idx="9041">24</cx:pt>
          <cx:pt idx="9042">22</cx:pt>
          <cx:pt idx="9043">23</cx:pt>
          <cx:pt idx="9044">22</cx:pt>
          <cx:pt idx="9045">22</cx:pt>
          <cx:pt idx="9046">25</cx:pt>
          <cx:pt idx="9047">16</cx:pt>
          <cx:pt idx="9048">18</cx:pt>
          <cx:pt idx="9049">16</cx:pt>
          <cx:pt idx="9050">19</cx:pt>
          <cx:pt idx="9051">17</cx:pt>
          <cx:pt idx="9052">19</cx:pt>
          <cx:pt idx="9053">16</cx:pt>
          <cx:pt idx="9054">19</cx:pt>
          <cx:pt idx="9055">17</cx:pt>
          <cx:pt idx="9056">19</cx:pt>
          <cx:pt idx="9057">21</cx:pt>
          <cx:pt idx="9058">20</cx:pt>
          <cx:pt idx="9059">24</cx:pt>
          <cx:pt idx="9060">26</cx:pt>
          <cx:pt idx="9061">30</cx:pt>
          <cx:pt idx="9062">29</cx:pt>
          <cx:pt idx="9063">26</cx:pt>
          <cx:pt idx="9064">33</cx:pt>
          <cx:pt idx="9065">33</cx:pt>
          <cx:pt idx="9066">28</cx:pt>
          <cx:pt idx="9067">26</cx:pt>
          <cx:pt idx="9068">23</cx:pt>
          <cx:pt idx="9069">28</cx:pt>
          <cx:pt idx="9070">26</cx:pt>
          <cx:pt idx="9071">23</cx:pt>
          <cx:pt idx="9072">24</cx:pt>
          <cx:pt idx="9073">22</cx:pt>
          <cx:pt idx="9074">23</cx:pt>
          <cx:pt idx="9075">24</cx:pt>
          <cx:pt idx="9076">24</cx:pt>
          <cx:pt idx="9077">22</cx:pt>
          <cx:pt idx="9078">19</cx:pt>
          <cx:pt idx="9079">19</cx:pt>
          <cx:pt idx="9080">22</cx:pt>
          <cx:pt idx="9081">20</cx:pt>
          <cx:pt idx="9082">22</cx:pt>
          <cx:pt idx="9083">20</cx:pt>
          <cx:pt idx="9084">18</cx:pt>
          <cx:pt idx="9085">18</cx:pt>
          <cx:pt idx="9086">26</cx:pt>
          <cx:pt idx="9087">28</cx:pt>
          <cx:pt idx="9088">21</cx:pt>
          <cx:pt idx="9089">23</cx:pt>
          <cx:pt idx="9090">22</cx:pt>
          <cx:pt idx="9091">21</cx:pt>
          <cx:pt idx="9092">25</cx:pt>
          <cx:pt idx="9093">20</cx:pt>
          <cx:pt idx="9094">30</cx:pt>
          <cx:pt idx="9095">21</cx:pt>
          <cx:pt idx="9096">21</cx:pt>
          <cx:pt idx="9097">20</cx:pt>
          <cx:pt idx="9098">17</cx:pt>
          <cx:pt idx="9099">17</cx:pt>
          <cx:pt idx="9100">20</cx:pt>
          <cx:pt idx="9101">20</cx:pt>
          <cx:pt idx="9102">19</cx:pt>
          <cx:pt idx="9103">18</cx:pt>
          <cx:pt idx="9104">23</cx:pt>
          <cx:pt idx="9105">15</cx:pt>
          <cx:pt idx="9106">17</cx:pt>
          <cx:pt idx="9107">17</cx:pt>
          <cx:pt idx="9108">16</cx:pt>
          <cx:pt idx="9109">16</cx:pt>
          <cx:pt idx="9110">21</cx:pt>
          <cx:pt idx="9111">24</cx:pt>
          <cx:pt idx="9112">22</cx:pt>
          <cx:pt idx="9113">22</cx:pt>
          <cx:pt idx="9114">22</cx:pt>
          <cx:pt idx="9115">26</cx:pt>
          <cx:pt idx="9116">26</cx:pt>
          <cx:pt idx="9117">26</cx:pt>
          <cx:pt idx="9118">23</cx:pt>
          <cx:pt idx="9119">24</cx:pt>
          <cx:pt idx="9120">24</cx:pt>
          <cx:pt idx="9121">30</cx:pt>
          <cx:pt idx="9122">26</cx:pt>
          <cx:pt idx="9123">22</cx:pt>
          <cx:pt idx="9124">23</cx:pt>
          <cx:pt idx="9125">27</cx:pt>
          <cx:pt idx="9126">25</cx:pt>
          <cx:pt idx="9127">29</cx:pt>
          <cx:pt idx="9128">26</cx:pt>
          <cx:pt idx="9129">26</cx:pt>
          <cx:pt idx="9130">21</cx:pt>
          <cx:pt idx="9131">24</cx:pt>
          <cx:pt idx="9132">25</cx:pt>
          <cx:pt idx="9133">25</cx:pt>
          <cx:pt idx="9134">27</cx:pt>
          <cx:pt idx="9135">26</cx:pt>
          <cx:pt idx="9136">26</cx:pt>
          <cx:pt idx="9137">33</cx:pt>
          <cx:pt idx="9138">31</cx:pt>
          <cx:pt idx="9139">26</cx:pt>
          <cx:pt idx="9140">26</cx:pt>
          <cx:pt idx="9141">31</cx:pt>
          <cx:pt idx="9142">17</cx:pt>
          <cx:pt idx="9143">17</cx:pt>
          <cx:pt idx="9144">17</cx:pt>
          <cx:pt idx="9145">29</cx:pt>
          <cx:pt idx="9146">30</cx:pt>
          <cx:pt idx="9147">33</cx:pt>
          <cx:pt idx="9148">20</cx:pt>
          <cx:pt idx="9149">22</cx:pt>
          <cx:pt idx="9150">21</cx:pt>
          <cx:pt idx="9151">22</cx:pt>
          <cx:pt idx="9152">19</cx:pt>
          <cx:pt idx="9153">20</cx:pt>
          <cx:pt idx="9154">20</cx:pt>
          <cx:pt idx="9155">20</cx:pt>
          <cx:pt idx="9156">19</cx:pt>
          <cx:pt idx="9157">23</cx:pt>
          <cx:pt idx="9158">24</cx:pt>
          <cx:pt idx="9159">22</cx:pt>
          <cx:pt idx="9160">22</cx:pt>
          <cx:pt idx="9161">22</cx:pt>
          <cx:pt idx="9162">22</cx:pt>
          <cx:pt idx="9163">22</cx:pt>
          <cx:pt idx="9164">22</cx:pt>
          <cx:pt idx="9165">22</cx:pt>
          <cx:pt idx="9166">24</cx:pt>
          <cx:pt idx="9167">20</cx:pt>
          <cx:pt idx="9168">22</cx:pt>
          <cx:pt idx="9169">24</cx:pt>
          <cx:pt idx="9170">22</cx:pt>
          <cx:pt idx="9171">25</cx:pt>
          <cx:pt idx="9172">22</cx:pt>
          <cx:pt idx="9173">18</cx:pt>
          <cx:pt idx="9174">20</cx:pt>
          <cx:pt idx="9175">18</cx:pt>
          <cx:pt idx="9176">24</cx:pt>
          <cx:pt idx="9177">24</cx:pt>
          <cx:pt idx="9178">18</cx:pt>
          <cx:pt idx="9179">17</cx:pt>
          <cx:pt idx="9180">17</cx:pt>
          <cx:pt idx="9181">17</cx:pt>
          <cx:pt idx="9182">28</cx:pt>
          <cx:pt idx="9183">26</cx:pt>
          <cx:pt idx="9184">31</cx:pt>
          <cx:pt idx="9185">27</cx:pt>
          <cx:pt idx="9186">28</cx:pt>
          <cx:pt idx="9187">33</cx:pt>
          <cx:pt idx="9188">33</cx:pt>
          <cx:pt idx="9189">28</cx:pt>
          <cx:pt idx="9190">33</cx:pt>
          <cx:pt idx="9191">28</cx:pt>
          <cx:pt idx="9192">33</cx:pt>
          <cx:pt idx="9193">25</cx:pt>
          <cx:pt idx="9194">26</cx:pt>
          <cx:pt idx="9195">19</cx:pt>
          <cx:pt idx="9196">20</cx:pt>
          <cx:pt idx="9197">22</cx:pt>
          <cx:pt idx="9198">28</cx:pt>
          <cx:pt idx="9199">28</cx:pt>
          <cx:pt idx="9200">25</cx:pt>
          <cx:pt idx="9201">29</cx:pt>
          <cx:pt idx="9202">30</cx:pt>
          <cx:pt idx="9203">29</cx:pt>
          <cx:pt idx="9204">25</cx:pt>
          <cx:pt idx="9205">26</cx:pt>
          <cx:pt idx="9206">25</cx:pt>
          <cx:pt idx="9207">26</cx:pt>
          <cx:pt idx="9208">27</cx:pt>
          <cx:pt idx="9209">27</cx:pt>
          <cx:pt idx="9210">31</cx:pt>
          <cx:pt idx="9211">25</cx:pt>
          <cx:pt idx="9212">25</cx:pt>
          <cx:pt idx="9213">21</cx:pt>
          <cx:pt idx="9214">24</cx:pt>
          <cx:pt idx="9215">23</cx:pt>
          <cx:pt idx="9216">26</cx:pt>
          <cx:pt idx="9217">25</cx:pt>
          <cx:pt idx="9218">22</cx:pt>
          <cx:pt idx="9219">24</cx:pt>
          <cx:pt idx="9220">20</cx:pt>
          <cx:pt idx="9221">20</cx:pt>
          <cx:pt idx="9222">20</cx:pt>
          <cx:pt idx="9223">24</cx:pt>
          <cx:pt idx="9224">24</cx:pt>
          <cx:pt idx="9225">26</cx:pt>
          <cx:pt idx="9226">29</cx:pt>
          <cx:pt idx="9227">27</cx:pt>
          <cx:pt idx="9228">26</cx:pt>
          <cx:pt idx="9229">33</cx:pt>
          <cx:pt idx="9230">31</cx:pt>
          <cx:pt idx="9231">26</cx:pt>
          <cx:pt idx="9232">22</cx:pt>
          <cx:pt idx="9233">27</cx:pt>
          <cx:pt idx="9234">23</cx:pt>
          <cx:pt idx="9235">26</cx:pt>
          <cx:pt idx="9236">31</cx:pt>
          <cx:pt idx="9237">26</cx:pt>
          <cx:pt idx="9238">28</cx:pt>
          <cx:pt idx="9239">31</cx:pt>
          <cx:pt idx="9240">27</cx:pt>
          <cx:pt idx="9241">25</cx:pt>
          <cx:pt idx="9242">29</cx:pt>
          <cx:pt idx="9243">26</cx:pt>
          <cx:pt idx="9244">26</cx:pt>
          <cx:pt idx="9245">26</cx:pt>
          <cx:pt idx="9246">21</cx:pt>
          <cx:pt idx="9247">24</cx:pt>
          <cx:pt idx="9248">29</cx:pt>
          <cx:pt idx="9249">26</cx:pt>
          <cx:pt idx="9250">29</cx:pt>
          <cx:pt idx="9251">21</cx:pt>
          <cx:pt idx="9252">22</cx:pt>
          <cx:pt idx="9253">22</cx:pt>
          <cx:pt idx="9254">22</cx:pt>
          <cx:pt idx="9255">22</cx:pt>
          <cx:pt idx="9256">26</cx:pt>
          <cx:pt idx="9257">24</cx:pt>
          <cx:pt idx="9258">22</cx:pt>
          <cx:pt idx="9259">29</cx:pt>
          <cx:pt idx="9260">25</cx:pt>
          <cx:pt idx="9261">27</cx:pt>
          <cx:pt idx="9262">25</cx:pt>
          <cx:pt idx="9263">27</cx:pt>
          <cx:pt idx="9264">25</cx:pt>
          <cx:pt idx="9265">25</cx:pt>
          <cx:pt idx="9266">22</cx:pt>
          <cx:pt idx="9267">24</cx:pt>
          <cx:pt idx="9268">22</cx:pt>
          <cx:pt idx="9269">24</cx:pt>
          <cx:pt idx="9270">24</cx:pt>
          <cx:pt idx="9271">23</cx:pt>
          <cx:pt idx="9272">35</cx:pt>
          <cx:pt idx="9273">45</cx:pt>
          <cx:pt idx="9274">28</cx:pt>
          <cx:pt idx="9275">29</cx:pt>
          <cx:pt idx="9276">29</cx:pt>
          <cx:pt idx="9277">30</cx:pt>
          <cx:pt idx="9278">27</cx:pt>
          <cx:pt idx="9279">27</cx:pt>
          <cx:pt idx="9280">26</cx:pt>
          <cx:pt idx="9281">23</cx:pt>
          <cx:pt idx="9282">23</cx:pt>
          <cx:pt idx="9283">30</cx:pt>
          <cx:pt idx="9284">27</cx:pt>
          <cx:pt idx="9285">34</cx:pt>
          <cx:pt idx="9286">36</cx:pt>
          <cx:pt idx="9287">29</cx:pt>
          <cx:pt idx="9288">29</cx:pt>
          <cx:pt idx="9289">26</cx:pt>
          <cx:pt idx="9290">33</cx:pt>
          <cx:pt idx="9291">28</cx:pt>
          <cx:pt idx="9292">26</cx:pt>
          <cx:pt idx="9293">26</cx:pt>
          <cx:pt idx="9294">30</cx:pt>
          <cx:pt idx="9295">28</cx:pt>
          <cx:pt idx="9296">21</cx:pt>
          <cx:pt idx="9297">38</cx:pt>
          <cx:pt idx="9298">20</cx:pt>
          <cx:pt idx="9299">21</cx:pt>
          <cx:pt idx="9300">22</cx:pt>
          <cx:pt idx="9301">17</cx:pt>
          <cx:pt idx="9302">18</cx:pt>
          <cx:pt idx="9303">24</cx:pt>
          <cx:pt idx="9304">12</cx:pt>
          <cx:pt idx="9305">12</cx:pt>
          <cx:pt idx="9306">12</cx:pt>
          <cx:pt idx="9307">12</cx:pt>
          <cx:pt idx="9308">22</cx:pt>
          <cx:pt idx="9309">20</cx:pt>
          <cx:pt idx="9310">26</cx:pt>
          <cx:pt idx="9311">26</cx:pt>
          <cx:pt idx="9312">26</cx:pt>
          <cx:pt idx="9313">26</cx:pt>
          <cx:pt idx="9314">22</cx:pt>
          <cx:pt idx="9315">22</cx:pt>
          <cx:pt idx="9316">23</cx:pt>
          <cx:pt idx="9317">24</cx:pt>
          <cx:pt idx="9318">26</cx:pt>
          <cx:pt idx="9319">24</cx:pt>
          <cx:pt idx="9320">20</cx:pt>
          <cx:pt idx="9321">26</cx:pt>
          <cx:pt idx="9322">20</cx:pt>
          <cx:pt idx="9323">20</cx:pt>
          <cx:pt idx="9324">22</cx:pt>
          <cx:pt idx="9325">32</cx:pt>
          <cx:pt idx="9326">33</cx:pt>
          <cx:pt idx="9327">33</cx:pt>
          <cx:pt idx="9328">29</cx:pt>
          <cx:pt idx="9329">30</cx:pt>
          <cx:pt idx="9330">26</cx:pt>
          <cx:pt idx="9331">26</cx:pt>
          <cx:pt idx="9332">23</cx:pt>
          <cx:pt idx="9333">24</cx:pt>
          <cx:pt idx="9334">26</cx:pt>
          <cx:pt idx="9335">26</cx:pt>
          <cx:pt idx="9336">23</cx:pt>
          <cx:pt idx="9337">24</cx:pt>
          <cx:pt idx="9338">22</cx:pt>
          <cx:pt idx="9339">24</cx:pt>
          <cx:pt idx="9340">29</cx:pt>
          <cx:pt idx="9341">21</cx:pt>
          <cx:pt idx="9342">26</cx:pt>
          <cx:pt idx="9343">24</cx:pt>
          <cx:pt idx="9344">22</cx:pt>
          <cx:pt idx="9345">24</cx:pt>
          <cx:pt idx="9346">28</cx:pt>
          <cx:pt idx="9347">21</cx:pt>
          <cx:pt idx="9348">26</cx:pt>
          <cx:pt idx="9349">24</cx:pt>
          <cx:pt idx="9350">26</cx:pt>
          <cx:pt idx="9351">26</cx:pt>
          <cx:pt idx="9352">29</cx:pt>
          <cx:pt idx="9353">26</cx:pt>
          <cx:pt idx="9354">23</cx:pt>
          <cx:pt idx="9355">27</cx:pt>
          <cx:pt idx="9356">23</cx:pt>
          <cx:pt idx="9357">26</cx:pt>
          <cx:pt idx="9358">26</cx:pt>
          <cx:pt idx="9359">26</cx:pt>
          <cx:pt idx="9360">23</cx:pt>
          <cx:pt idx="9361">26</cx:pt>
          <cx:pt idx="9362">23</cx:pt>
          <cx:pt idx="9363">26</cx:pt>
          <cx:pt idx="9364">35</cx:pt>
          <cx:pt idx="9365">30</cx:pt>
          <cx:pt idx="9366">45</cx:pt>
          <cx:pt idx="9367">40</cx:pt>
          <cx:pt idx="9368">26</cx:pt>
          <cx:pt idx="9369">33</cx:pt>
          <cx:pt idx="9370">22</cx:pt>
          <cx:pt idx="9371">22</cx:pt>
          <cx:pt idx="9372">19</cx:pt>
          <cx:pt idx="9373">19</cx:pt>
          <cx:pt idx="9374">18</cx:pt>
          <cx:pt idx="9375">17</cx:pt>
          <cx:pt idx="9376">20</cx:pt>
          <cx:pt idx="9377">18</cx:pt>
          <cx:pt idx="9378">10</cx:pt>
          <cx:pt idx="9379">12</cx:pt>
          <cx:pt idx="9380">22</cx:pt>
          <cx:pt idx="9381">25</cx:pt>
          <cx:pt idx="9382">28</cx:pt>
          <cx:pt idx="9383">29</cx:pt>
          <cx:pt idx="9384">23</cx:pt>
          <cx:pt idx="9385">31</cx:pt>
          <cx:pt idx="9386">24</cx:pt>
          <cx:pt idx="9387">28</cx:pt>
          <cx:pt idx="9388">23</cx:pt>
          <cx:pt idx="9389">22</cx:pt>
          <cx:pt idx="9390">30</cx:pt>
          <cx:pt idx="9391">26</cx:pt>
          <cx:pt idx="9392">29</cx:pt>
          <cx:pt idx="9393">30</cx:pt>
          <cx:pt idx="9394">26</cx:pt>
          <cx:pt idx="9395">28</cx:pt>
          <cx:pt idx="9396">26</cx:pt>
          <cx:pt idx="9397">26</cx:pt>
          <cx:pt idx="9398">26</cx:pt>
          <cx:pt idx="9399">26</cx:pt>
          <cx:pt idx="9400">30</cx:pt>
          <cx:pt idx="9401">30</cx:pt>
          <cx:pt idx="9402">29</cx:pt>
          <cx:pt idx="9403">26</cx:pt>
          <cx:pt idx="9404">26</cx:pt>
          <cx:pt idx="9405">26</cx:pt>
          <cx:pt idx="9406">30</cx:pt>
          <cx:pt idx="9407">22</cx:pt>
          <cx:pt idx="9408">13</cx:pt>
          <cx:pt idx="9409">21</cx:pt>
          <cx:pt idx="9410">21</cx:pt>
          <cx:pt idx="9411">21</cx:pt>
          <cx:pt idx="9412">20</cx:pt>
          <cx:pt idx="9413">29</cx:pt>
          <cx:pt idx="9414">28</cx:pt>
          <cx:pt idx="9415">33</cx:pt>
          <cx:pt idx="9416">33</cx:pt>
          <cx:pt idx="9417">22</cx:pt>
          <cx:pt idx="9418">22</cx:pt>
          <cx:pt idx="9419">22</cx:pt>
          <cx:pt idx="9420">26</cx:pt>
          <cx:pt idx="9421">23</cx:pt>
          <cx:pt idx="9422">24</cx:pt>
          <cx:pt idx="9423">22</cx:pt>
          <cx:pt idx="9424">19</cx:pt>
          <cx:pt idx="9425">18</cx:pt>
          <cx:pt idx="9426">20</cx:pt>
          <cx:pt idx="9427">18</cx:pt>
          <cx:pt idx="9428">26</cx:pt>
          <cx:pt idx="9429">29</cx:pt>
          <cx:pt idx="9430">26</cx:pt>
          <cx:pt idx="9431">27</cx:pt>
          <cx:pt idx="9432">26</cx:pt>
          <cx:pt idx="9433">27</cx:pt>
          <cx:pt idx="9434">26</cx:pt>
          <cx:pt idx="9435">29</cx:pt>
          <cx:pt idx="9436">26</cx:pt>
          <cx:pt idx="9437">26</cx:pt>
          <cx:pt idx="9438">39</cx:pt>
          <cx:pt idx="9439">29</cx:pt>
          <cx:pt idx="9440">26</cx:pt>
          <cx:pt idx="9441">26</cx:pt>
          <cx:pt idx="9442">27</cx:pt>
          <cx:pt idx="9443">26</cx:pt>
          <cx:pt idx="9444">27</cx:pt>
          <cx:pt idx="9445">15</cx:pt>
          <cx:pt idx="9446">16</cx:pt>
          <cx:pt idx="9447">18</cx:pt>
          <cx:pt idx="9448">21</cx:pt>
          <cx:pt idx="9449">23</cx:pt>
          <cx:pt idx="9450">23</cx:pt>
          <cx:pt idx="9451">25</cx:pt>
          <cx:pt idx="9452">26</cx:pt>
          <cx:pt idx="9453">26</cx:pt>
          <cx:pt idx="9454">23</cx:pt>
          <cx:pt idx="9455">20</cx:pt>
          <cx:pt idx="9456">24</cx:pt>
          <cx:pt idx="9457">23</cx:pt>
          <cx:pt idx="9458">24</cx:pt>
          <cx:pt idx="9459">26</cx:pt>
          <cx:pt idx="9460">20</cx:pt>
          <cx:pt idx="9461">19</cx:pt>
          <cx:pt idx="9462">20</cx:pt>
          <cx:pt idx="9463">19</cx:pt>
          <cx:pt idx="9464">23</cx:pt>
          <cx:pt idx="9465">21</cx:pt>
          <cx:pt idx="9466">22</cx:pt>
          <cx:pt idx="9467">24</cx:pt>
          <cx:pt idx="9468">25</cx:pt>
          <cx:pt idx="9469">25</cx:pt>
          <cx:pt idx="9470">22</cx:pt>
          <cx:pt idx="9471">24</cx:pt>
          <cx:pt idx="9472">22</cx:pt>
          <cx:pt idx="9473">24</cx:pt>
          <cx:pt idx="9474">23</cx:pt>
          <cx:pt idx="9475">20</cx:pt>
          <cx:pt idx="9476">24</cx:pt>
          <cx:pt idx="9477">23</cx:pt>
          <cx:pt idx="9478">24</cx:pt>
          <cx:pt idx="9479">26</cx:pt>
          <cx:pt idx="9480">20</cx:pt>
          <cx:pt idx="9481">27</cx:pt>
          <cx:pt idx="9482">28</cx:pt>
          <cx:pt idx="9483">26</cx:pt>
          <cx:pt idx="9484">26</cx:pt>
          <cx:pt idx="9485">21</cx:pt>
          <cx:pt idx="9486">24</cx:pt>
          <cx:pt idx="9487">22</cx:pt>
          <cx:pt idx="9488">22</cx:pt>
          <cx:pt idx="9489">23</cx:pt>
          <cx:pt idx="9490">25</cx:pt>
          <cx:pt idx="9491">23</cx:pt>
          <cx:pt idx="9492">23</cx:pt>
          <cx:pt idx="9493">27</cx:pt>
          <cx:pt idx="9494">14</cx:pt>
          <cx:pt idx="9495">16</cx:pt>
          <cx:pt idx="9496">22</cx:pt>
          <cx:pt idx="9497">20</cx:pt>
          <cx:pt idx="9498">22</cx:pt>
          <cx:pt idx="9499">22</cx:pt>
          <cx:pt idx="9500">22</cx:pt>
          <cx:pt idx="9501">22</cx:pt>
          <cx:pt idx="9502">23</cx:pt>
          <cx:pt idx="9503">24</cx:pt>
          <cx:pt idx="9504">22</cx:pt>
          <cx:pt idx="9505">22</cx:pt>
          <cx:pt idx="9506">19</cx:pt>
          <cx:pt idx="9507">19</cx:pt>
          <cx:pt idx="9508">23</cx:pt>
          <cx:pt idx="9509">25</cx:pt>
          <cx:pt idx="9510">25</cx:pt>
          <cx:pt idx="9511">23</cx:pt>
          <cx:pt idx="9512">24</cx:pt>
          <cx:pt idx="9513">17</cx:pt>
          <cx:pt idx="9514">21</cx:pt>
          <cx:pt idx="9515">22</cx:pt>
          <cx:pt idx="9516">20</cx:pt>
          <cx:pt idx="9517">22</cx:pt>
          <cx:pt idx="9518">17</cx:pt>
          <cx:pt idx="9519">17</cx:pt>
          <cx:pt idx="9520">20</cx:pt>
          <cx:pt idx="9521">22</cx:pt>
          <cx:pt idx="9522">23</cx:pt>
          <cx:pt idx="9523">17</cx:pt>
          <cx:pt idx="9524">23</cx:pt>
          <cx:pt idx="9525">20</cx:pt>
          <cx:pt idx="9526">21</cx:pt>
          <cx:pt idx="9527">20</cx:pt>
          <cx:pt idx="9528">21</cx:pt>
          <cx:pt idx="9529">15</cx:pt>
          <cx:pt idx="9530">20</cx:pt>
          <cx:pt idx="9531">17</cx:pt>
          <cx:pt idx="9532">15</cx:pt>
          <cx:pt idx="9533">17</cx:pt>
          <cx:pt idx="9534">15</cx:pt>
          <cx:pt idx="9535">17</cx:pt>
          <cx:pt idx="9536">17</cx:pt>
          <cx:pt idx="9537">26</cx:pt>
          <cx:pt idx="9538">19</cx:pt>
          <cx:pt idx="9539">28</cx:pt>
          <cx:pt idx="9540">24</cx:pt>
          <cx:pt idx="9541">27</cx:pt>
          <cx:pt idx="9542">26</cx:pt>
          <cx:pt idx="9543">23</cx:pt>
          <cx:pt idx="9544">27</cx:pt>
          <cx:pt idx="9545">23</cx:pt>
          <cx:pt idx="9546">26</cx:pt>
          <cx:pt idx="9547">24</cx:pt>
          <cx:pt idx="9548">25</cx:pt>
          <cx:pt idx="9549">28</cx:pt>
          <cx:pt idx="9550">26</cx:pt>
          <cx:pt idx="9551">24</cx:pt>
          <cx:pt idx="9552">23</cx:pt>
          <cx:pt idx="9553">30</cx:pt>
          <cx:pt idx="9554">28</cx:pt>
          <cx:pt idx="9555">24</cx:pt>
          <cx:pt idx="9556">20</cx:pt>
          <cx:pt idx="9557">23</cx:pt>
          <cx:pt idx="9558">20</cx:pt>
          <cx:pt idx="9559">22</cx:pt>
          <cx:pt idx="9560">24</cx:pt>
          <cx:pt idx="9561">24</cx:pt>
          <cx:pt idx="9562">24</cx:pt>
          <cx:pt idx="9563">20</cx:pt>
          <cx:pt idx="9564">20</cx:pt>
          <cx:pt idx="9565">20</cx:pt>
          <cx:pt idx="9566">18</cx:pt>
          <cx:pt idx="9567">28</cx:pt>
          <cx:pt idx="9568">25</cx:pt>
          <cx:pt idx="9569">30</cx:pt>
          <cx:pt idx="9570">30</cx:pt>
          <cx:pt idx="9571">26</cx:pt>
          <cx:pt idx="9572">15</cx:pt>
          <cx:pt idx="9573">20</cx:pt>
          <cx:pt idx="9574">13</cx:pt>
          <cx:pt idx="9575">20</cx:pt>
          <cx:pt idx="9576">17</cx:pt>
          <cx:pt idx="9577">18</cx:pt>
          <cx:pt idx="9578">22</cx:pt>
          <cx:pt idx="9579">12</cx:pt>
          <cx:pt idx="9580">19</cx:pt>
          <cx:pt idx="9581">15</cx:pt>
          <cx:pt idx="9582">20</cx:pt>
          <cx:pt idx="9583">21</cx:pt>
          <cx:pt idx="9584">20</cx:pt>
          <cx:pt idx="9585">19</cx:pt>
          <cx:pt idx="9586">18</cx:pt>
          <cx:pt idx="9587">17</cx:pt>
          <cx:pt idx="9588">23</cx:pt>
          <cx:pt idx="9589">20</cx:pt>
          <cx:pt idx="9590">17</cx:pt>
          <cx:pt idx="9591">17</cx:pt>
          <cx:pt idx="9592">20</cx:pt>
          <cx:pt idx="9593">18</cx:pt>
          <cx:pt idx="9594">14</cx:pt>
          <cx:pt idx="9595">19</cx:pt>
          <cx:pt idx="9596">21</cx:pt>
          <cx:pt idx="9597">20</cx:pt>
          <cx:pt idx="9598">18</cx:pt>
          <cx:pt idx="9599">16</cx:pt>
          <cx:pt idx="9600">17</cx:pt>
          <cx:pt idx="9601">22</cx:pt>
          <cx:pt idx="9602">25</cx:pt>
          <cx:pt idx="9603">22</cx:pt>
          <cx:pt idx="9604">24</cx:pt>
          <cx:pt idx="9605">22</cx:pt>
          <cx:pt idx="9606">24</cx:pt>
          <cx:pt idx="9607">24</cx:pt>
          <cx:pt idx="9608">24</cx:pt>
          <cx:pt idx="9609">24</cx:pt>
          <cx:pt idx="9610">19</cx:pt>
          <cx:pt idx="9611">23</cx:pt>
          <cx:pt idx="9612">29</cx:pt>
          <cx:pt idx="9613">25</cx:pt>
          <cx:pt idx="9614">32</cx:pt>
          <cx:pt idx="9615">26</cx:pt>
          <cx:pt idx="9616">25</cx:pt>
          <cx:pt idx="9617">26</cx:pt>
          <cx:pt idx="9618">28</cx:pt>
          <cx:pt idx="9619">25</cx:pt>
          <cx:pt idx="9620">30</cx:pt>
          <cx:pt idx="9621">28</cx:pt>
          <cx:pt idx="9622">25</cx:pt>
          <cx:pt idx="9623">30</cx:pt>
          <cx:pt idx="9624">26</cx:pt>
          <cx:pt idx="9625">22</cx:pt>
          <cx:pt idx="9626">23</cx:pt>
          <cx:pt idx="9627">24</cx:pt>
          <cx:pt idx="9628">17</cx:pt>
          <cx:pt idx="9629">17</cx:pt>
          <cx:pt idx="9630">17</cx:pt>
          <cx:pt idx="9631">20</cx:pt>
          <cx:pt idx="9632">20</cx:pt>
          <cx:pt idx="9633">17</cx:pt>
          <cx:pt idx="9634">18</cx:pt>
          <cx:pt idx="9635">20</cx:pt>
          <cx:pt idx="9636">16</cx:pt>
          <cx:pt idx="9637">20</cx:pt>
          <cx:pt idx="9638">18</cx:pt>
          <cx:pt idx="9639">16</cx:pt>
          <cx:pt idx="9640">15</cx:pt>
          <cx:pt idx="9641">19</cx:pt>
          <cx:pt idx="9642">16</cx:pt>
          <cx:pt idx="9643">13</cx:pt>
          <cx:pt idx="9644">17</cx:pt>
          <cx:pt idx="9645">20</cx:pt>
          <cx:pt idx="9646">19</cx:pt>
          <cx:pt idx="9647">18</cx:pt>
          <cx:pt idx="9648">17</cx:pt>
          <cx:pt idx="9649">16</cx:pt>
          <cx:pt idx="9650">15</cx:pt>
          <cx:pt idx="9651">18</cx:pt>
          <cx:pt idx="9652">16</cx:pt>
          <cx:pt idx="9653">15</cx:pt>
          <cx:pt idx="9654">20</cx:pt>
          <cx:pt idx="9655">16</cx:pt>
          <cx:pt idx="9656">13</cx:pt>
          <cx:pt idx="9657">17</cx:pt>
          <cx:pt idx="9658">21</cx:pt>
          <cx:pt idx="9659">18</cx:pt>
          <cx:pt idx="9660">17</cx:pt>
          <cx:pt idx="9661">17</cx:pt>
          <cx:pt idx="9662">15</cx:pt>
          <cx:pt idx="9663">15</cx:pt>
          <cx:pt idx="9664">26</cx:pt>
          <cx:pt idx="9665">24</cx:pt>
          <cx:pt idx="9666">28</cx:pt>
          <cx:pt idx="9667">24</cx:pt>
          <cx:pt idx="9668">24</cx:pt>
          <cx:pt idx="9669">21</cx:pt>
          <cx:pt idx="9670">16</cx:pt>
          <cx:pt idx="9671">16</cx:pt>
          <cx:pt idx="9672">20</cx:pt>
          <cx:pt idx="9673">22</cx:pt>
          <cx:pt idx="9674">22</cx:pt>
          <cx:pt idx="9675">20</cx:pt>
          <cx:pt idx="9676">18</cx:pt>
          <cx:pt idx="9677">17</cx:pt>
          <cx:pt idx="9678">26</cx:pt>
          <cx:pt idx="9679">22</cx:pt>
          <cx:pt idx="9680">25</cx:pt>
          <cx:pt idx="9681">23</cx:pt>
          <cx:pt idx="9682">22</cx:pt>
          <cx:pt idx="9683">20</cx:pt>
          <cx:pt idx="9684">19</cx:pt>
          <cx:pt idx="9685">35</cx:pt>
          <cx:pt idx="9686">45</cx:pt>
          <cx:pt idx="9687">15</cx:pt>
          <cx:pt idx="9688">20</cx:pt>
          <cx:pt idx="9689">20</cx:pt>
          <cx:pt idx="9690">26</cx:pt>
          <cx:pt idx="9691">22</cx:pt>
          <cx:pt idx="9692">24</cx:pt>
          <cx:pt idx="9693">24</cx:pt>
          <cx:pt idx="9694">26</cx:pt>
          <cx:pt idx="9695">24</cx:pt>
          <cx:pt idx="9696">22</cx:pt>
          <cx:pt idx="9697">24</cx:pt>
          <cx:pt idx="9698">24</cx:pt>
          <cx:pt idx="9699">24</cx:pt>
          <cx:pt idx="9700">24</cx:pt>
          <cx:pt idx="9701">24</cx:pt>
          <cx:pt idx="9702">23</cx:pt>
          <cx:pt idx="9703">22</cx:pt>
          <cx:pt idx="9704">21</cx:pt>
          <cx:pt idx="9705">24</cx:pt>
          <cx:pt idx="9706">20</cx:pt>
          <cx:pt idx="9707">29</cx:pt>
          <cx:pt idx="9708">38</cx:pt>
          <cx:pt idx="9709">35</cx:pt>
          <cx:pt idx="9710">21</cx:pt>
          <cx:pt idx="9711">15</cx:pt>
          <cx:pt idx="9712">12</cx:pt>
          <cx:pt idx="9713">12</cx:pt>
          <cx:pt idx="9714">12</cx:pt>
          <cx:pt idx="9715">13</cx:pt>
          <cx:pt idx="9716">12</cx:pt>
          <cx:pt idx="9717">16</cx:pt>
          <cx:pt idx="9718">15</cx:pt>
          <cx:pt idx="9719">17</cx:pt>
          <cx:pt idx="9720">15</cx:pt>
          <cx:pt idx="9721">16</cx:pt>
          <cx:pt idx="9722">12</cx:pt>
          <cx:pt idx="9723">17</cx:pt>
          <cx:pt idx="9724">15</cx:pt>
          <cx:pt idx="9725">15</cx:pt>
          <cx:pt idx="9726">16</cx:pt>
          <cx:pt idx="9727">14</cx:pt>
          <cx:pt idx="9728">16</cx:pt>
          <cx:pt idx="9729">12</cx:pt>
          <cx:pt idx="9730">15</cx:pt>
          <cx:pt idx="9731">15</cx:pt>
          <cx:pt idx="9732">14</cx:pt>
          <cx:pt idx="9733">16</cx:pt>
          <cx:pt idx="9734">12</cx:pt>
          <cx:pt idx="9735">14</cx:pt>
          <cx:pt idx="9736">16</cx:pt>
          <cx:pt idx="9737">12</cx:pt>
          <cx:pt idx="9738">23</cx:pt>
          <cx:pt idx="9739">21</cx:pt>
          <cx:pt idx="9740">22</cx:pt>
          <cx:pt idx="9741">21</cx:pt>
          <cx:pt idx="9742">20</cx:pt>
          <cx:pt idx="9743">29</cx:pt>
          <cx:pt idx="9744">33</cx:pt>
          <cx:pt idx="9745">32</cx:pt>
          <cx:pt idx="9746">22</cx:pt>
          <cx:pt idx="9747">26</cx:pt>
          <cx:pt idx="9748">23</cx:pt>
          <cx:pt idx="9749">16</cx:pt>
          <cx:pt idx="9750">14</cx:pt>
          <cx:pt idx="9751">20</cx:pt>
          <cx:pt idx="9752">15</cx:pt>
          <cx:pt idx="9753">17</cx:pt>
          <cx:pt idx="9754">12</cx:pt>
          <cx:pt idx="9755">16</cx:pt>
          <cx:pt idx="9756">14</cx:pt>
          <cx:pt idx="9757">13</cx:pt>
          <cx:pt idx="9758">17</cx:pt>
          <cx:pt idx="9759">12</cx:pt>
          <cx:pt idx="9760">15</cx:pt>
          <cx:pt idx="9761">14</cx:pt>
          <cx:pt idx="9762">16</cx:pt>
          <cx:pt idx="9763">12</cx:pt>
          <cx:pt idx="9764">16</cx:pt>
          <cx:pt idx="9765">13</cx:pt>
          <cx:pt idx="9766">13</cx:pt>
          <cx:pt idx="9767">11</cx:pt>
          <cx:pt idx="9768">16</cx:pt>
          <cx:pt idx="9769">15</cx:pt>
          <cx:pt idx="9770">20</cx:pt>
          <cx:pt idx="9771">17</cx:pt>
          <cx:pt idx="9772">24</cx:pt>
          <cx:pt idx="9773">20</cx:pt>
          <cx:pt idx="9774">18</cx:pt>
          <cx:pt idx="9775">16</cx:pt>
          <cx:pt idx="9776">19</cx:pt>
          <cx:pt idx="9777">26</cx:pt>
          <cx:pt idx="9778">22</cx:pt>
          <cx:pt idx="9779">24</cx:pt>
          <cx:pt idx="9780">24</cx:pt>
          <cx:pt idx="9781">31</cx:pt>
          <cx:pt idx="9782">25</cx:pt>
          <cx:pt idx="9783">24</cx:pt>
          <cx:pt idx="9784">24</cx:pt>
          <cx:pt idx="9785">24</cx:pt>
          <cx:pt idx="9786">24</cx:pt>
          <cx:pt idx="9787">19</cx:pt>
          <cx:pt idx="9788">18</cx:pt>
          <cx:pt idx="9789">20</cx:pt>
          <cx:pt idx="9790">20</cx:pt>
          <cx:pt idx="9791">21</cx:pt>
          <cx:pt idx="9792">22</cx:pt>
          <cx:pt idx="9793">25</cx:pt>
          <cx:pt idx="9794">26</cx:pt>
          <cx:pt idx="9795">21</cx:pt>
          <cx:pt idx="9796">28</cx:pt>
          <cx:pt idx="9797">31</cx:pt>
          <cx:pt idx="9798">24</cx:pt>
          <cx:pt idx="9799">26</cx:pt>
          <cx:pt idx="9800">22</cx:pt>
          <cx:pt idx="9801">26</cx:pt>
          <cx:pt idx="9802">24</cx:pt>
          <cx:pt idx="9803">31</cx:pt>
          <cx:pt idx="9804">25</cx:pt>
          <cx:pt idx="9805">22</cx:pt>
          <cx:pt idx="9806">24</cx:pt>
          <cx:pt idx="9807">25</cx:pt>
          <cx:pt idx="9808">31</cx:pt>
          <cx:pt idx="9809">24</cx:pt>
          <cx:pt idx="9810">22</cx:pt>
          <cx:pt idx="9811">22</cx:pt>
          <cx:pt idx="9812">22</cx:pt>
          <cx:pt idx="9813">22</cx:pt>
          <cx:pt idx="9814">22</cx:pt>
          <cx:pt idx="9815">14</cx:pt>
          <cx:pt idx="9816">13</cx:pt>
          <cx:pt idx="9817">12</cx:pt>
          <cx:pt idx="9818">15</cx:pt>
          <cx:pt idx="9819">13</cx:pt>
          <cx:pt idx="9820">12</cx:pt>
          <cx:pt idx="9821">13</cx:pt>
          <cx:pt idx="9822">12</cx:pt>
          <cx:pt idx="9823">13</cx:pt>
          <cx:pt idx="9824">12</cx:pt>
          <cx:pt idx="9825">24</cx:pt>
          <cx:pt idx="9826">29</cx:pt>
          <cx:pt idx="9827">29</cx:pt>
          <cx:pt idx="9828">33</cx:pt>
          <cx:pt idx="9829">32</cx:pt>
          <cx:pt idx="9830">19</cx:pt>
          <cx:pt idx="9831">23</cx:pt>
          <cx:pt idx="9832">22</cx:pt>
          <cx:pt idx="9833">25</cx:pt>
          <cx:pt idx="9834">26</cx:pt>
          <cx:pt idx="9835">26</cx:pt>
          <cx:pt idx="9836">24</cx:pt>
          <cx:pt idx="9837">17</cx:pt>
          <cx:pt idx="9838">16</cx:pt>
          <cx:pt idx="9839">16</cx:pt>
          <cx:pt idx="9840">14</cx:pt>
          <cx:pt idx="9841">14</cx:pt>
          <cx:pt idx="9842">21</cx:pt>
          <cx:pt idx="9843">20</cx:pt>
          <cx:pt idx="9844">22</cx:pt>
          <cx:pt idx="9845">19</cx:pt>
          <cx:pt idx="9846">21</cx:pt>
          <cx:pt idx="9847">20</cx:pt>
          <cx:pt idx="9848">22</cx:pt>
          <cx:pt idx="9849">19</cx:pt>
          <cx:pt idx="9850">16</cx:pt>
          <cx:pt idx="9851">16</cx:pt>
          <cx:pt idx="9852">15</cx:pt>
          <cx:pt idx="9853">17</cx:pt>
          <cx:pt idx="9854">15</cx:pt>
          <cx:pt idx="9855">16</cx:pt>
          <cx:pt idx="9856">15</cx:pt>
          <cx:pt idx="9857">13</cx:pt>
          <cx:pt idx="9858">15</cx:pt>
          <cx:pt idx="9859">19</cx:pt>
          <cx:pt idx="9860">16</cx:pt>
          <cx:pt idx="9861">15</cx:pt>
          <cx:pt idx="9862">14</cx:pt>
          <cx:pt idx="9863">16</cx:pt>
          <cx:pt idx="9864">16</cx:pt>
          <cx:pt idx="9865">14</cx:pt>
          <cx:pt idx="9866">27</cx:pt>
          <cx:pt idx="9867">30</cx:pt>
          <cx:pt idx="9868">29</cx:pt>
          <cx:pt idx="9869">33</cx:pt>
          <cx:pt idx="9870">37</cx:pt>
          <cx:pt idx="9871">30</cx:pt>
          <cx:pt idx="9872">33</cx:pt>
          <cx:pt idx="9873">20</cx:pt>
          <cx:pt idx="9874">21</cx:pt>
          <cx:pt idx="9875">19</cx:pt>
          <cx:pt idx="9876">19</cx:pt>
          <cx:pt idx="9877">19</cx:pt>
          <cx:pt idx="9878">17</cx:pt>
          <cx:pt idx="9879">17</cx:pt>
          <cx:pt idx="9880">16</cx:pt>
          <cx:pt idx="9881">17</cx:pt>
          <cx:pt idx="9882">14</cx:pt>
          <cx:pt idx="9883">19</cx:pt>
          <cx:pt idx="9884">17</cx:pt>
          <cx:pt idx="9885">17</cx:pt>
          <cx:pt idx="9886">16</cx:pt>
          <cx:pt idx="9887">16</cx:pt>
          <cx:pt idx="9888">15</cx:pt>
          <cx:pt idx="9889">17</cx:pt>
          <cx:pt idx="9890">14</cx:pt>
          <cx:pt idx="9891">17</cx:pt>
          <cx:pt idx="9892">15</cx:pt>
          <cx:pt idx="9893">19</cx:pt>
          <cx:pt idx="9894">17</cx:pt>
          <cx:pt idx="9895">15</cx:pt>
          <cx:pt idx="9896">17</cx:pt>
          <cx:pt idx="9897">14</cx:pt>
          <cx:pt idx="9898">18</cx:pt>
          <cx:pt idx="9899">16</cx:pt>
          <cx:pt idx="9900">16</cx:pt>
          <cx:pt idx="9901">15</cx:pt>
          <cx:pt idx="9902">12</cx:pt>
          <cx:pt idx="9903">17</cx:pt>
          <cx:pt idx="9904">15</cx:pt>
          <cx:pt idx="9905">30</cx:pt>
          <cx:pt idx="9906">38</cx:pt>
          <cx:pt idx="9907">22</cx:pt>
          <cx:pt idx="9908">17</cx:pt>
          <cx:pt idx="9909">22</cx:pt>
          <cx:pt idx="9910">26</cx:pt>
          <cx:pt idx="9911">23</cx:pt>
          <cx:pt idx="9912">28</cx:pt>
          <cx:pt idx="9913">22</cx:pt>
          <cx:pt idx="9914">23</cx:pt>
          <cx:pt idx="9915">26</cx:pt>
          <cx:pt idx="9916">23</cx:pt>
          <cx:pt idx="9917">28</cx:pt>
          <cx:pt idx="9918">25</cx:pt>
          <cx:pt idx="9919">24</cx:pt>
          <cx:pt idx="9920">22</cx:pt>
          <cx:pt idx="9921">21</cx:pt>
          <cx:pt idx="9922">21</cx:pt>
          <cx:pt idx="9923">26</cx:pt>
          <cx:pt idx="9924">23</cx:pt>
          <cx:pt idx="9925">22</cx:pt>
          <cx:pt idx="9926">20</cx:pt>
          <cx:pt idx="9927">19</cx:pt>
          <cx:pt idx="9928">23</cx:pt>
          <cx:pt idx="9929">20</cx:pt>
          <cx:pt idx="9930">20</cx:pt>
          <cx:pt idx="9931">26</cx:pt>
          <cx:pt idx="9932">26</cx:pt>
          <cx:pt idx="9933">24</cx:pt>
          <cx:pt idx="9934">26</cx:pt>
          <cx:pt idx="9935">23</cx:pt>
          <cx:pt idx="9936">24</cx:pt>
          <cx:pt idx="9937">29</cx:pt>
          <cx:pt idx="9938">26</cx:pt>
          <cx:pt idx="9939">22</cx:pt>
          <cx:pt idx="9940">24</cx:pt>
          <cx:pt idx="9941">21</cx:pt>
          <cx:pt idx="9942">22</cx:pt>
          <cx:pt idx="9943">22</cx:pt>
          <cx:pt idx="9944">35</cx:pt>
          <cx:pt idx="9945">45</cx:pt>
          <cx:pt idx="9946">35</cx:pt>
          <cx:pt idx="9947">45</cx:pt>
          <cx:pt idx="9948">33</cx:pt>
          <cx:pt idx="9949">41</cx:pt>
          <cx:pt idx="9950">52</cx:pt>
          <cx:pt idx="9951">26</cx:pt>
          <cx:pt idx="9952">27</cx:pt>
          <cx:pt idx="9953">31</cx:pt>
          <cx:pt idx="9954">28</cx:pt>
          <cx:pt idx="9955">29</cx:pt>
          <cx:pt idx="9956">29</cx:pt>
          <cx:pt idx="9957">33</cx:pt>
          <cx:pt idx="9958">30</cx:pt>
          <cx:pt idx="9959">22</cx:pt>
          <cx:pt idx="9960">24</cx:pt>
          <cx:pt idx="9961">24</cx:pt>
          <cx:pt idx="9962">22</cx:pt>
          <cx:pt idx="9963">24</cx:pt>
          <cx:pt idx="9964">20</cx:pt>
          <cx:pt idx="9965">17</cx:pt>
          <cx:pt idx="9966">17</cx:pt>
          <cx:pt idx="9967">20</cx:pt>
          <cx:pt idx="9968">18</cx:pt>
          <cx:pt idx="9969">14</cx:pt>
          <cx:pt idx="9970">19</cx:pt>
          <cx:pt idx="9971">21</cx:pt>
          <cx:pt idx="9972">20</cx:pt>
          <cx:pt idx="9973">18</cx:pt>
          <cx:pt idx="9974">16</cx:pt>
          <cx:pt idx="9975">17</cx:pt>
          <cx:pt idx="9976">22</cx:pt>
          <cx:pt idx="9977">17</cx:pt>
          <cx:pt idx="9978">17</cx:pt>
          <cx:pt idx="9979">17</cx:pt>
          <cx:pt idx="9980">20</cx:pt>
          <cx:pt idx="9981">20</cx:pt>
          <cx:pt idx="9982">17</cx:pt>
          <cx:pt idx="9983">18</cx:pt>
          <cx:pt idx="9984">20</cx:pt>
          <cx:pt idx="9985">16</cx:pt>
          <cx:pt idx="9986">20</cx:pt>
          <cx:pt idx="9987">22</cx:pt>
          <cx:pt idx="9988">22</cx:pt>
          <cx:pt idx="9989">20</cx:pt>
          <cx:pt idx="9990">18</cx:pt>
          <cx:pt idx="9991">15</cx:pt>
          <cx:pt idx="9992">20</cx:pt>
          <cx:pt idx="9993">13</cx:pt>
          <cx:pt idx="9994">18</cx:pt>
          <cx:pt idx="9995">16</cx:pt>
          <cx:pt idx="9996">15</cx:pt>
          <cx:pt idx="9997">20</cx:pt>
          <cx:pt idx="9998">16</cx:pt>
          <cx:pt idx="9999">13</cx:pt>
          <cx:pt idx="10000">17</cx:pt>
          <cx:pt idx="10001">18</cx:pt>
          <cx:pt idx="10002">17</cx:pt>
          <cx:pt idx="10003">17</cx:pt>
          <cx:pt idx="10004">15</cx:pt>
          <cx:pt idx="10005">15</cx:pt>
          <cx:pt idx="10006">16</cx:pt>
          <cx:pt idx="10007">20</cx:pt>
          <cx:pt idx="10008">20</cx:pt>
          <cx:pt idx="10009">20</cx:pt>
          <cx:pt idx="10010">20</cx:pt>
          <cx:pt idx="10011">18</cx:pt>
          <cx:pt idx="10012">20</cx:pt>
          <cx:pt idx="10013">17</cx:pt>
          <cx:pt idx="10014">18</cx:pt>
          <cx:pt idx="10015">22</cx:pt>
          <cx:pt idx="10016">19</cx:pt>
          <cx:pt idx="10017">15</cx:pt>
          <cx:pt idx="10018">19</cx:pt>
          <cx:pt idx="10019">21</cx:pt>
          <cx:pt idx="10020">20</cx:pt>
          <cx:pt idx="10021">19</cx:pt>
          <cx:pt idx="10022">18</cx:pt>
          <cx:pt idx="10023">17</cx:pt>
          <cx:pt idx="10024">23</cx:pt>
          <cx:pt idx="10025">18</cx:pt>
          <cx:pt idx="10026">16</cx:pt>
          <cx:pt idx="10027">15</cx:pt>
          <cx:pt idx="10028">19</cx:pt>
          <cx:pt idx="10029">16</cx:pt>
          <cx:pt idx="10030">13</cx:pt>
          <cx:pt idx="10031">17</cx:pt>
          <cx:pt idx="10032">20</cx:pt>
          <cx:pt idx="10033">19</cx:pt>
          <cx:pt idx="10034">18</cx:pt>
          <cx:pt idx="10035">17</cx:pt>
          <cx:pt idx="10036">16</cx:pt>
          <cx:pt idx="10037">15</cx:pt>
          <cx:pt idx="10038">21</cx:pt>
          <cx:pt idx="10039">26</cx:pt>
          <cx:pt idx="10040">22</cx:pt>
          <cx:pt idx="10041">25</cx:pt>
          <cx:pt idx="10042">23</cx:pt>
          <cx:pt idx="10043">22</cx:pt>
          <cx:pt idx="10044">20</cx:pt>
          <cx:pt idx="10045">19</cx:pt>
          <cx:pt idx="10046">15</cx:pt>
          <cx:pt idx="10047">20</cx:pt>
          <cx:pt idx="10048">22</cx:pt>
          <cx:pt idx="10049">26</cx:pt>
          <cx:pt idx="10050">27</cx:pt>
          <cx:pt idx="10051">24</cx:pt>
          <cx:pt idx="10052">25</cx:pt>
          <cx:pt idx="10053">30</cx:pt>
          <cx:pt idx="10054">26</cx:pt>
          <cx:pt idx="10055">33</cx:pt>
          <cx:pt idx="10056">32</cx:pt>
          <cx:pt idx="10057">29</cx:pt>
          <cx:pt idx="10058">31</cx:pt>
          <cx:pt idx="10059">33</cx:pt>
          <cx:pt idx="10060">30</cx:pt>
          <cx:pt idx="10061">47</cx:pt>
          <cx:pt idx="10062">44</cx:pt>
          <cx:pt idx="10063">29</cx:pt>
          <cx:pt idx="10064">32</cx:pt>
          <cx:pt idx="10065">25</cx:pt>
          <cx:pt idx="10066">24</cx:pt>
          <cx:pt idx="10067">24</cx:pt>
          <cx:pt idx="10068">25</cx:pt>
          <cx:pt idx="10069">23</cx:pt>
          <cx:pt idx="10070">25</cx:pt>
          <cx:pt idx="10071">25</cx:pt>
          <cx:pt idx="10072">24</cx:pt>
          <cx:pt idx="10073">29</cx:pt>
          <cx:pt idx="10074">29</cx:pt>
          <cx:pt idx="10075">33</cx:pt>
          <cx:pt idx="10076">30</cx:pt>
          <cx:pt idx="10077">33</cx:pt>
          <cx:pt idx="10078">29</cx:pt>
          <cx:pt idx="10079">31</cx:pt>
          <cx:pt idx="10080">24</cx:pt>
          <cx:pt idx="10081">22</cx:pt>
          <cx:pt idx="10082">26</cx:pt>
          <cx:pt idx="10083">17</cx:pt>
          <cx:pt idx="10084">17</cx:pt>
          <cx:pt idx="10085">17</cx:pt>
          <cx:pt idx="10086">17</cx:pt>
          <cx:pt idx="10087">17</cx:pt>
          <cx:pt idx="10088">17</cx:pt>
          <cx:pt idx="10089">17</cx:pt>
          <cx:pt idx="10090">17</cx:pt>
          <cx:pt idx="10091">17</cx:pt>
          <cx:pt idx="10092">15</cx:pt>
          <cx:pt idx="10093">26</cx:pt>
          <cx:pt idx="10094">29</cx:pt>
          <cx:pt idx="10095">23</cx:pt>
          <cx:pt idx="10096">20</cx:pt>
          <cx:pt idx="10097">17</cx:pt>
          <cx:pt idx="10098">20</cx:pt>
          <cx:pt idx="10099">19</cx:pt>
          <cx:pt idx="10100">18</cx:pt>
          <cx:pt idx="10101">26</cx:pt>
          <cx:pt idx="10102">29</cx:pt>
          <cx:pt idx="10103">30</cx:pt>
          <cx:pt idx="10104">21</cx:pt>
          <cx:pt idx="10105">22</cx:pt>
          <cx:pt idx="10106">22</cx:pt>
          <cx:pt idx="10107">19</cx:pt>
          <cx:pt idx="10108">18</cx:pt>
          <cx:pt idx="10109">17</cx:pt>
          <cx:pt idx="10110">17</cx:pt>
          <cx:pt idx="10111">20</cx:pt>
          <cx:pt idx="10112">17</cx:pt>
          <cx:pt idx="10113">16</cx:pt>
          <cx:pt idx="10114">18</cx:pt>
          <cx:pt idx="10115">30</cx:pt>
          <cx:pt idx="10116">33</cx:pt>
          <cx:pt idx="10117">30</cx:pt>
          <cx:pt idx="10118">17</cx:pt>
          <cx:pt idx="10119">17</cx:pt>
          <cx:pt idx="10120">17</cx:pt>
          <cx:pt idx="10121">17</cx:pt>
          <cx:pt idx="10122">14</cx:pt>
          <cx:pt idx="10123">15</cx:pt>
          <cx:pt idx="10124">20</cx:pt>
          <cx:pt idx="10125">16</cx:pt>
          <cx:pt idx="10126">17</cx:pt>
          <cx:pt idx="10127">20</cx:pt>
          <cx:pt idx="10128">21</cx:pt>
          <cx:pt idx="10129">20</cx:pt>
          <cx:pt idx="10130">18</cx:pt>
          <cx:pt idx="10131">20</cx:pt>
          <cx:pt idx="10132">20</cx:pt>
          <cx:pt idx="10133">20</cx:pt>
          <cx:pt idx="10134">21</cx:pt>
          <cx:pt idx="10135">21</cx:pt>
          <cx:pt idx="10136">20</cx:pt>
          <cx:pt idx="10137">17</cx:pt>
          <cx:pt idx="10138">20</cx:pt>
          <cx:pt idx="10139">20</cx:pt>
          <cx:pt idx="10140">20</cx:pt>
          <cx:pt idx="10141">12</cx:pt>
          <cx:pt idx="10142">16</cx:pt>
          <cx:pt idx="10143">18</cx:pt>
          <cx:pt idx="10144">20</cx:pt>
          <cx:pt idx="10145">13</cx:pt>
          <cx:pt idx="10146">15</cx:pt>
          <cx:pt idx="10147">23</cx:pt>
          <cx:pt idx="10148">23</cx:pt>
          <cx:pt idx="10149">21</cx:pt>
          <cx:pt idx="10150">22</cx:pt>
          <cx:pt idx="10151">22</cx:pt>
          <cx:pt idx="10152">22</cx:pt>
          <cx:pt idx="10153">29</cx:pt>
          <cx:pt idx="10154">25</cx:pt>
          <cx:pt idx="10155">16</cx:pt>
          <cx:pt idx="10156">17</cx:pt>
          <cx:pt idx="10157">18</cx:pt>
          <cx:pt idx="10158">21</cx:pt>
          <cx:pt idx="10159">20</cx:pt>
          <cx:pt idx="10160">24</cx:pt>
          <cx:pt idx="10161">26</cx:pt>
          <cx:pt idx="10162">30</cx:pt>
          <cx:pt idx="10163">29</cx:pt>
          <cx:pt idx="10164">26</cx:pt>
          <cx:pt idx="10165">33</cx:pt>
          <cx:pt idx="10166">33</cx:pt>
          <cx:pt idx="10167">28</cx:pt>
          <cx:pt idx="10168">23</cx:pt>
          <cx:pt idx="10169">26</cx:pt>
          <cx:pt idx="10170">26</cx:pt>
          <cx:pt idx="10171">29</cx:pt>
          <cx:pt idx="10172">23</cx:pt>
          <cx:pt idx="10173">24</cx:pt>
          <cx:pt idx="10174">22</cx:pt>
          <cx:pt idx="10175">23</cx:pt>
          <cx:pt idx="10176">24</cx:pt>
          <cx:pt idx="10177">24</cx:pt>
          <cx:pt idx="10178">22</cx:pt>
          <cx:pt idx="10179">19</cx:pt>
          <cx:pt idx="10180">19</cx:pt>
          <cx:pt idx="10181">22</cx:pt>
          <cx:pt idx="10182">20</cx:pt>
          <cx:pt idx="10183">23</cx:pt>
          <cx:pt idx="10184">18</cx:pt>
          <cx:pt idx="10185">18</cx:pt>
          <cx:pt idx="10186">26</cx:pt>
          <cx:pt idx="10187">28</cx:pt>
          <cx:pt idx="10188">19</cx:pt>
          <cx:pt idx="10189">19</cx:pt>
          <cx:pt idx="10190">19</cx:pt>
          <cx:pt idx="10191">19</cx:pt>
          <cx:pt idx="10192">21</cx:pt>
          <cx:pt idx="10193">23</cx:pt>
          <cx:pt idx="10194">22</cx:pt>
          <cx:pt idx="10195">18</cx:pt>
          <cx:pt idx="10196">24</cx:pt>
          <cx:pt idx="10197">24</cx:pt>
          <cx:pt idx="10198">26</cx:pt>
          <cx:pt idx="10199">22</cx:pt>
          <cx:pt idx="10200">25</cx:pt>
          <cx:pt idx="10201">24</cx:pt>
          <cx:pt idx="10202">24</cx:pt>
          <cx:pt idx="10203">18</cx:pt>
          <cx:pt idx="10204">24</cx:pt>
          <cx:pt idx="10205">24</cx:pt>
          <cx:pt idx="10206">17</cx:pt>
          <cx:pt idx="10207">22</cx:pt>
          <cx:pt idx="10208">30</cx:pt>
          <cx:pt idx="10209">22</cx:pt>
          <cx:pt idx="10210">16</cx:pt>
          <cx:pt idx="10211">22</cx:pt>
          <cx:pt idx="10212">20</cx:pt>
          <cx:pt idx="10213">19</cx:pt>
          <cx:pt idx="10214">16</cx:pt>
          <cx:pt idx="10215">19</cx:pt>
          <cx:pt idx="10216">16</cx:pt>
          <cx:pt idx="10217">16</cx:pt>
          <cx:pt idx="10218">17</cx:pt>
          <cx:pt idx="10219">21</cx:pt>
          <cx:pt idx="10220">21</cx:pt>
          <cx:pt idx="10221">20</cx:pt>
          <cx:pt idx="10222">18</cx:pt>
          <cx:pt idx="10223">23</cx:pt>
          <cx:pt idx="10224">23</cx:pt>
          <cx:pt idx="10225">15</cx:pt>
          <cx:pt idx="10226">17</cx:pt>
          <cx:pt idx="10227">15</cx:pt>
          <cx:pt idx="10228">17</cx:pt>
          <cx:pt idx="10229">16</cx:pt>
          <cx:pt idx="10230">16</cx:pt>
          <cx:pt idx="10231">24</cx:pt>
          <cx:pt idx="10232">26</cx:pt>
          <cx:pt idx="10233">28</cx:pt>
          <cx:pt idx="10234">24</cx:pt>
          <cx:pt idx="10235">22</cx:pt>
          <cx:pt idx="10236">22</cx:pt>
          <cx:pt idx="10237">22</cx:pt>
          <cx:pt idx="10238">26</cx:pt>
          <cx:pt idx="10239">26</cx:pt>
          <cx:pt idx="10240">26</cx:pt>
          <cx:pt idx="10241">23</cx:pt>
          <cx:pt idx="10242">24</cx:pt>
          <cx:pt idx="10243">29</cx:pt>
          <cx:pt idx="10244">26</cx:pt>
          <cx:pt idx="10245">22</cx:pt>
          <cx:pt idx="10246">27</cx:pt>
          <cx:pt idx="10247">30</cx:pt>
          <cx:pt idx="10248">29</cx:pt>
          <cx:pt idx="10249">33</cx:pt>
          <cx:pt idx="10250">30</cx:pt>
          <cx:pt idx="10251">33</cx:pt>
          <cx:pt idx="10252">22</cx:pt>
          <cx:pt idx="10253">22</cx:pt>
          <cx:pt idx="10254">22</cx:pt>
          <cx:pt idx="10255">19</cx:pt>
          <cx:pt idx="10256">23</cx:pt>
          <cx:pt idx="10257">28</cx:pt>
          <cx:pt idx="10258">22</cx:pt>
          <cx:pt idx="10259">25</cx:pt>
          <cx:pt idx="10260">29</cx:pt>
          <cx:pt idx="10261">26</cx:pt>
          <cx:pt idx="10262">26</cx:pt>
          <cx:pt idx="10263">22</cx:pt>
          <cx:pt idx="10264">23</cx:pt>
          <cx:pt idx="10265">21</cx:pt>
          <cx:pt idx="10266">25</cx:pt>
          <cx:pt idx="10267">24</cx:pt>
          <cx:pt idx="10268">26</cx:pt>
          <cx:pt idx="10269">25</cx:pt>
          <cx:pt idx="10270">29</cx:pt>
          <cx:pt idx="10271">29</cx:pt>
          <cx:pt idx="10272">26</cx:pt>
          <cx:pt idx="10273">26</cx:pt>
          <cx:pt idx="10274">33</cx:pt>
          <cx:pt idx="10275">32</cx:pt>
          <cx:pt idx="10276">26</cx:pt>
          <cx:pt idx="10277">26</cx:pt>
          <cx:pt idx="10278">17</cx:pt>
          <cx:pt idx="10279">17</cx:pt>
          <cx:pt idx="10280">29</cx:pt>
          <cx:pt idx="10281">30</cx:pt>
          <cx:pt idx="10282">33</cx:pt>
          <cx:pt idx="10283">22</cx:pt>
          <cx:pt idx="10284">21</cx:pt>
          <cx:pt idx="10285">22</cx:pt>
          <cx:pt idx="10286">19</cx:pt>
          <cx:pt idx="10287">20</cx:pt>
          <cx:pt idx="10288">20</cx:pt>
          <cx:pt idx="10289">25</cx:pt>
          <cx:pt idx="10290">26</cx:pt>
          <cx:pt idx="10291">22</cx:pt>
          <cx:pt idx="10292">22</cx:pt>
          <cx:pt idx="10293">22</cx:pt>
          <cx:pt idx="10294">22</cx:pt>
          <cx:pt idx="10295">22</cx:pt>
          <cx:pt idx="10296">22</cx:pt>
          <cx:pt idx="10297">22</cx:pt>
          <cx:pt idx="10298">24</cx:pt>
          <cx:pt idx="10299">20</cx:pt>
          <cx:pt idx="10300">21</cx:pt>
          <cx:pt idx="10301">24</cx:pt>
          <cx:pt idx="10302">24</cx:pt>
          <cx:pt idx="10303">33</cx:pt>
          <cx:pt idx="10304">27</cx:pt>
          <cx:pt idx="10305">35</cx:pt>
          <cx:pt idx="10306">28</cx:pt>
          <cx:pt idx="10307">19</cx:pt>
          <cx:pt idx="10308">17</cx:pt>
          <cx:pt idx="10309">17</cx:pt>
          <cx:pt idx="10310">17</cx:pt>
          <cx:pt idx="10311">30</cx:pt>
          <cx:pt idx="10312">33</cx:pt>
          <cx:pt idx="10313">27</cx:pt>
          <cx:pt idx="10314">33</cx:pt>
          <cx:pt idx="10315">35</cx:pt>
          <cx:pt idx="10316">29</cx:pt>
          <cx:pt idx="10317">29</cx:pt>
          <cx:pt idx="10318">25</cx:pt>
          <cx:pt idx="10319">26</cx:pt>
          <cx:pt idx="10320">24</cx:pt>
          <cx:pt idx="10321">22</cx:pt>
          <cx:pt idx="10322">25</cx:pt>
          <cx:pt idx="10323">22</cx:pt>
          <cx:pt idx="10324">18</cx:pt>
          <cx:pt idx="10325">20</cx:pt>
          <cx:pt idx="10326">18</cx:pt>
          <cx:pt idx="10327">20</cx:pt>
          <cx:pt idx="10328">23</cx:pt>
          <cx:pt idx="10329">30</cx:pt>
          <cx:pt idx="10330">28</cx:pt>
          <cx:pt idx="10331">24</cx:pt>
          <cx:pt idx="10332">30</cx:pt>
          <cx:pt idx="10333">26</cx:pt>
          <cx:pt idx="10334">31</cx:pt>
          <cx:pt idx="10335">28</cx:pt>
          <cx:pt idx="10336">24</cx:pt>
          <cx:pt idx="10337">27</cx:pt>
          <cx:pt idx="10338">26</cx:pt>
          <cx:pt idx="10339">23</cx:pt>
          <cx:pt idx="10340">27</cx:pt>
          <cx:pt idx="10341">26</cx:pt>
          <cx:pt idx="10342">27</cx:pt>
          <cx:pt idx="10343">24</cx:pt>
          <cx:pt idx="10344">24</cx:pt>
          <cx:pt idx="10345">26</cx:pt>
          <cx:pt idx="10346">24</cx:pt>
          <cx:pt idx="10347">21</cx:pt>
          <cx:pt idx="10348">24</cx:pt>
          <cx:pt idx="10349">16</cx:pt>
          <cx:pt idx="10350">23</cx:pt>
          <cx:pt idx="10351">26</cx:pt>
          <cx:pt idx="10352">26</cx:pt>
          <cx:pt idx="10353">23</cx:pt>
          <cx:pt idx="10354">24</cx:pt>
          <cx:pt idx="10355">20</cx:pt>
          <cx:pt idx="10356">20</cx:pt>
          <cx:pt idx="10357">20</cx:pt>
          <cx:pt idx="10358">26</cx:pt>
          <cx:pt idx="10359">24</cx:pt>
          <cx:pt idx="10360">31</cx:pt>
          <cx:pt idx="10361">29</cx:pt>
          <cx:pt idx="10362">33</cx:pt>
          <cx:pt idx="10363">32</cx:pt>
          <cx:pt idx="10364">22</cx:pt>
          <cx:pt idx="10365">26</cx:pt>
          <cx:pt idx="10366">23</cx:pt>
          <cx:pt idx="10367">28</cx:pt>
          <cx:pt idx="10368">22</cx:pt>
          <cx:pt idx="10369">25</cx:pt>
          <cx:pt idx="10370">29</cx:pt>
          <cx:pt idx="10371">26</cx:pt>
          <cx:pt idx="10372">26</cx:pt>
          <cx:pt idx="10373">25</cx:pt>
          <cx:pt idx="10374">26</cx:pt>
          <cx:pt idx="10375">21</cx:pt>
          <cx:pt idx="10376">28</cx:pt>
          <cx:pt idx="10377">24</cx:pt>
          <cx:pt idx="10378">31</cx:pt>
          <cx:pt idx="10379">23</cx:pt>
          <cx:pt idx="10380">21</cx:pt>
          <cx:pt idx="10381">22</cx:pt>
          <cx:pt idx="10382">21</cx:pt>
          <cx:pt idx="10383">20</cx:pt>
          <cx:pt idx="10384">28</cx:pt>
          <cx:pt idx="10385">25</cx:pt>
          <cx:pt idx="10386">28</cx:pt>
          <cx:pt idx="10387">26</cx:pt>
          <cx:pt idx="10388">28</cx:pt>
          <cx:pt idx="10389">26</cx:pt>
          <cx:pt idx="10390">25</cx:pt>
          <cx:pt idx="10391">22</cx:pt>
          <cx:pt idx="10392">24</cx:pt>
          <cx:pt idx="10393">22</cx:pt>
          <cx:pt idx="10394">24</cx:pt>
          <cx:pt idx="10395">24</cx:pt>
          <cx:pt idx="10396">24</cx:pt>
          <cx:pt idx="10397">35</cx:pt>
          <cx:pt idx="10398">45</cx:pt>
          <cx:pt idx="10399">30</cx:pt>
          <cx:pt idx="10400">28</cx:pt>
          <cx:pt idx="10401">30</cx:pt>
          <cx:pt idx="10402">30</cx:pt>
          <cx:pt idx="10403">26</cx:pt>
          <cx:pt idx="10404">28</cx:pt>
          <cx:pt idx="10405">24</cx:pt>
          <cx:pt idx="10406">24</cx:pt>
          <cx:pt idx="10407">30</cx:pt>
          <cx:pt idx="10408">27</cx:pt>
          <cx:pt idx="10409">34</cx:pt>
          <cx:pt idx="10410">36</cx:pt>
          <cx:pt idx="10411">29</cx:pt>
          <cx:pt idx="10412">29</cx:pt>
          <cx:pt idx="10413">25</cx:pt>
          <cx:pt idx="10414">33</cx:pt>
          <cx:pt idx="10415">26</cx:pt>
          <cx:pt idx="10416">28</cx:pt>
          <cx:pt idx="10417">25</cx:pt>
          <cx:pt idx="10418">30</cx:pt>
          <cx:pt idx="10419">26</cx:pt>
          <cx:pt idx="10420">21</cx:pt>
          <cx:pt idx="10421">21</cx:pt>
          <cx:pt idx="10422">21</cx:pt>
          <cx:pt idx="10423">22</cx:pt>
          <cx:pt idx="10424">20</cx:pt>
          <cx:pt idx="10425">17</cx:pt>
          <cx:pt idx="10426">18</cx:pt>
          <cx:pt idx="10427">18</cx:pt>
          <cx:pt idx="10428">24</cx:pt>
          <cx:pt idx="10429">21</cx:pt>
          <cx:pt idx="10430">19</cx:pt>
          <cx:pt idx="10431">12</cx:pt>
          <cx:pt idx="10432">12</cx:pt>
          <cx:pt idx="10433">12</cx:pt>
          <cx:pt idx="10434">12</cx:pt>
          <cx:pt idx="10435">12</cx:pt>
          <cx:pt idx="10436">22</cx:pt>
          <cx:pt idx="10437">20</cx:pt>
          <cx:pt idx="10438">26</cx:pt>
          <cx:pt idx="10439">26</cx:pt>
          <cx:pt idx="10440">24</cx:pt>
          <cx:pt idx="10441">22</cx:pt>
          <cx:pt idx="10442">23</cx:pt>
          <cx:pt idx="10443">23</cx:pt>
          <cx:pt idx="10444">24</cx:pt>
          <cx:pt idx="10445">20</cx:pt>
          <cx:pt idx="10446">24</cx:pt>
          <cx:pt idx="10447">29</cx:pt>
          <cx:pt idx="10448">31</cx:pt>
          <cx:pt idx="10449">32</cx:pt>
          <cx:pt idx="10450">29</cx:pt>
          <cx:pt idx="10451">34</cx:pt>
          <cx:pt idx="10452">31</cx:pt>
          <cx:pt idx="10453">20</cx:pt>
          <cx:pt idx="10454">22</cx:pt>
          <cx:pt idx="10455">32</cx:pt>
          <cx:pt idx="10456">33</cx:pt>
          <cx:pt idx="10457">33</cx:pt>
          <cx:pt idx="10458">28</cx:pt>
          <cx:pt idx="10459">29</cx:pt>
          <cx:pt idx="10460">26</cx:pt>
          <cx:pt idx="10461">27</cx:pt>
          <cx:pt idx="10462">24</cx:pt>
          <cx:pt idx="10463">24</cx:pt>
          <cx:pt idx="10464">22</cx:pt>
          <cx:pt idx="10465">23</cx:pt>
          <cx:pt idx="10466">23</cx:pt>
          <cx:pt idx="10467">25</cx:pt>
          <cx:pt idx="10468">27</cx:pt>
          <cx:pt idx="10469">24</cx:pt>
          <cx:pt idx="10470">24</cx:pt>
          <cx:pt idx="10471">24</cx:pt>
          <cx:pt idx="10472">29</cx:pt>
          <cx:pt idx="10473">22</cx:pt>
          <cx:pt idx="10474">26</cx:pt>
          <cx:pt idx="10475">24</cx:pt>
          <cx:pt idx="10476">28</cx:pt>
          <cx:pt idx="10477">20</cx:pt>
          <cx:pt idx="10478">26</cx:pt>
          <cx:pt idx="10479">26</cx:pt>
          <cx:pt idx="10480">26</cx:pt>
          <cx:pt idx="10481">29</cx:pt>
          <cx:pt idx="10482">26</cx:pt>
          <cx:pt idx="10483">23</cx:pt>
          <cx:pt idx="10484">27</cx:pt>
          <cx:pt idx="10485">23</cx:pt>
          <cx:pt idx="10486">26</cx:pt>
          <cx:pt idx="10487">26</cx:pt>
          <cx:pt idx="10488">26</cx:pt>
          <cx:pt idx="10489">24</cx:pt>
          <cx:pt idx="10490">21</cx:pt>
          <cx:pt idx="10491">22</cx:pt>
          <cx:pt idx="10492">23</cx:pt>
          <cx:pt idx="10493">24</cx:pt>
          <cx:pt idx="10494">22</cx:pt>
          <cx:pt idx="10495">25</cx:pt>
          <cx:pt idx="10496">35</cx:pt>
          <cx:pt idx="10497">30</cx:pt>
          <cx:pt idx="10498">45</cx:pt>
          <cx:pt idx="10499">39</cx:pt>
          <cx:pt idx="10500">32</cx:pt>
          <cx:pt idx="10501">21</cx:pt>
          <cx:pt idx="10502">22</cx:pt>
          <cx:pt idx="10503">19</cx:pt>
          <cx:pt idx="10504">19</cx:pt>
          <cx:pt idx="10505">18</cx:pt>
          <cx:pt idx="10506">17</cx:pt>
          <cx:pt idx="10507">20</cx:pt>
          <cx:pt idx="10508">17</cx:pt>
          <cx:pt idx="10509">10</cx:pt>
          <cx:pt idx="10510">11</cx:pt>
          <cx:pt idx="10511">22</cx:pt>
          <cx:pt idx="10512">28</cx:pt>
          <cx:pt idx="10513">29</cx:pt>
          <cx:pt idx="10514">23</cx:pt>
          <cx:pt idx="10515">31</cx:pt>
          <cx:pt idx="10516">23</cx:pt>
          <cx:pt idx="10517">28</cx:pt>
          <cx:pt idx="10518">23</cx:pt>
          <cx:pt idx="10519">22</cx:pt>
          <cx:pt idx="10520">30</cx:pt>
          <cx:pt idx="10521">26</cx:pt>
          <cx:pt idx="10522">28</cx:pt>
          <cx:pt idx="10523">30</cx:pt>
          <cx:pt idx="10524">27</cx:pt>
          <cx:pt idx="10525">28</cx:pt>
          <cx:pt idx="10526">27</cx:pt>
          <cx:pt idx="10527">26</cx:pt>
          <cx:pt idx="10528">30</cx:pt>
          <cx:pt idx="10529">29</cx:pt>
          <cx:pt idx="10530">30</cx:pt>
          <cx:pt idx="10531">26</cx:pt>
          <cx:pt idx="10532">25</cx:pt>
          <cx:pt idx="10533">26</cx:pt>
          <cx:pt idx="10534">30</cx:pt>
          <cx:pt idx="10535">22</cx:pt>
          <cx:pt idx="10536">13</cx:pt>
          <cx:pt idx="10537">26</cx:pt>
          <cx:pt idx="10538">24</cx:pt>
          <cx:pt idx="10539">26</cx:pt>
          <cx:pt idx="10540">20</cx:pt>
          <cx:pt idx="10541">20</cx:pt>
          <cx:pt idx="10542">20</cx:pt>
          <cx:pt idx="10543">20</cx:pt>
          <cx:pt idx="10544">21</cx:pt>
          <cx:pt idx="10545">22</cx:pt>
          <cx:pt idx="10546">21</cx:pt>
          <cx:pt idx="10547">21</cx:pt>
          <cx:pt idx="10548">26</cx:pt>
          <cx:pt idx="10549">34</cx:pt>
          <cx:pt idx="10550">32</cx:pt>
          <cx:pt idx="10551">22</cx:pt>
          <cx:pt idx="10552">21</cx:pt>
          <cx:pt idx="10553">24</cx:pt>
          <cx:pt idx="10554">22</cx:pt>
          <cx:pt idx="10555">18</cx:pt>
          <cx:pt idx="10556">17</cx:pt>
          <cx:pt idx="10557">20</cx:pt>
          <cx:pt idx="10558">17</cx:pt>
          <cx:pt idx="10559">26</cx:pt>
          <cx:pt idx="10560">29</cx:pt>
          <cx:pt idx="10561">24</cx:pt>
          <cx:pt idx="10562">26</cx:pt>
          <cx:pt idx="10563">29</cx:pt>
          <cx:pt idx="10564">30</cx:pt>
          <cx:pt idx="10565">26</cx:pt>
          <cx:pt idx="10566">29</cx:pt>
          <cx:pt idx="10567">26</cx:pt>
          <cx:pt idx="10568">26</cx:pt>
          <cx:pt idx="10569">39</cx:pt>
          <cx:pt idx="10570">36</cx:pt>
          <cx:pt idx="10571">29</cx:pt>
          <cx:pt idx="10572">26</cx:pt>
          <cx:pt idx="10573">26</cx:pt>
          <cx:pt idx="10574">27</cx:pt>
          <cx:pt idx="10575">26</cx:pt>
          <cx:pt idx="10576">27</cx:pt>
          <cx:pt idx="10577">15</cx:pt>
          <cx:pt idx="10578">16</cx:pt>
          <cx:pt idx="10579">18</cx:pt>
          <cx:pt idx="10580">23</cx:pt>
          <cx:pt idx="10581">26</cx:pt>
          <cx:pt idx="10582">20</cx:pt>
          <cx:pt idx="10583">24</cx:pt>
          <cx:pt idx="10584">24</cx:pt>
          <cx:pt idx="10585">26</cx:pt>
          <cx:pt idx="10586">23</cx:pt>
          <cx:pt idx="10587">26</cx:pt>
          <cx:pt idx="10588">20</cx:pt>
          <cx:pt idx="10589">24</cx:pt>
          <cx:pt idx="10590">24</cx:pt>
          <cx:pt idx="10591">26</cx:pt>
          <cx:pt idx="10592">22</cx:pt>
          <cx:pt idx="10593">22</cx:pt>
          <cx:pt idx="10594">20</cx:pt>
          <cx:pt idx="10595">20</cx:pt>
          <cx:pt idx="10596">20</cx:pt>
          <cx:pt idx="10597">20</cx:pt>
          <cx:pt idx="10598">20</cx:pt>
          <cx:pt idx="10599">22</cx:pt>
          <cx:pt idx="10600">22</cx:pt>
          <cx:pt idx="10601">16</cx:pt>
          <cx:pt idx="10602">16</cx:pt>
          <cx:pt idx="10603">13</cx:pt>
          <cx:pt idx="10604">16</cx:pt>
          <cx:pt idx="10605">16</cx:pt>
          <cx:pt idx="10606">13</cx:pt>
          <cx:pt idx="10607">15</cx:pt>
          <cx:pt idx="10608">15</cx:pt>
          <cx:pt idx="10609">15</cx:pt>
          <cx:pt idx="10610">15</cx:pt>
          <cx:pt idx="10611">15</cx:pt>
          <cx:pt idx="10612">15</cx:pt>
          <cx:pt idx="10613">15</cx:pt>
          <cx:pt idx="10614">15</cx:pt>
          <cx:pt idx="10615">26</cx:pt>
          <cx:pt idx="10616">26</cx:pt>
          <cx:pt idx="10617">28</cx:pt>
          <cx:pt idx="10618">22</cx:pt>
          <cx:pt idx="10619">24</cx:pt>
          <cx:pt idx="10620">22</cx:pt>
          <cx:pt idx="10621">22</cx:pt>
          <cx:pt idx="10622">23</cx:pt>
          <cx:pt idx="10623">24</cx:pt>
          <cx:pt idx="10624">23</cx:pt>
          <cx:pt idx="10625">25</cx:pt>
          <cx:pt idx="10626">23</cx:pt>
          <cx:pt idx="10627">23</cx:pt>
          <cx:pt idx="10628">27</cx:pt>
          <cx:pt idx="10629">14</cx:pt>
          <cx:pt idx="10630">16</cx:pt>
          <cx:pt idx="10631">23</cx:pt>
          <cx:pt idx="10632">24</cx:pt>
          <cx:pt idx="10633">23</cx:pt>
          <cx:pt idx="10634">22</cx:pt>
          <cx:pt idx="10635">24</cx:pt>
          <cx:pt idx="10636">20</cx:pt>
          <cx:pt idx="10637">21</cx:pt>
          <cx:pt idx="10638">20</cx:pt>
          <cx:pt idx="10639">22</cx:pt>
          <cx:pt idx="10640">22</cx:pt>
          <cx:pt idx="10641">18</cx:pt>
          <cx:pt idx="10642">20</cx:pt>
          <cx:pt idx="10643">24</cx:pt>
          <cx:pt idx="10644">27</cx:pt>
          <cx:pt idx="10645">21</cx:pt>
          <cx:pt idx="10646">22</cx:pt>
          <cx:pt idx="10647">23</cx:pt>
          <cx:pt idx="10648">24</cx:pt>
          <cx:pt idx="10649">23</cx:pt>
          <cx:pt idx="10650">23</cx:pt>
          <cx:pt idx="10651">23</cx:pt>
          <cx:pt idx="10652">20</cx:pt>
          <cx:pt idx="10653">22</cx:pt>
          <cx:pt idx="10654">20</cx:pt>
          <cx:pt idx="10655">20</cx:pt>
          <cx:pt idx="10656">18</cx:pt>
          <cx:pt idx="10657">17</cx:pt>
          <cx:pt idx="10658">17</cx:pt>
          <cx:pt idx="10659">17</cx:pt>
          <cx:pt idx="10660">21</cx:pt>
          <cx:pt idx="10661">28</cx:pt>
          <cx:pt idx="10662">24</cx:pt>
          <cx:pt idx="10663">27</cx:pt>
          <cx:pt idx="10664">26</cx:pt>
          <cx:pt idx="10665">24</cx:pt>
          <cx:pt idx="10666">27</cx:pt>
          <cx:pt idx="10667">23</cx:pt>
          <cx:pt idx="10668">23</cx:pt>
          <cx:pt idx="10669">26</cx:pt>
          <cx:pt idx="10670">24</cx:pt>
          <cx:pt idx="10671">24</cx:pt>
          <cx:pt idx="10672">24</cx:pt>
          <cx:pt idx="10673">26</cx:pt>
          <cx:pt idx="10674">26</cx:pt>
          <cx:pt idx="10675">24</cx:pt>
          <cx:pt idx="10676">23</cx:pt>
          <cx:pt idx="10677">23</cx:pt>
          <cx:pt idx="10678">23</cx:pt>
          <cx:pt idx="10679">29</cx:pt>
          <cx:pt idx="10680">26</cx:pt>
          <cx:pt idx="10681">20</cx:pt>
          <cx:pt idx="10682">23</cx:pt>
          <cx:pt idx="10683">23</cx:pt>
          <cx:pt idx="10684">21</cx:pt>
          <cx:pt idx="10685">23</cx:pt>
          <cx:pt idx="10686">23</cx:pt>
          <cx:pt idx="10687">23</cx:pt>
          <cx:pt idx="10688">20</cx:pt>
          <cx:pt idx="10689">21</cx:pt>
          <cx:pt idx="10690">19</cx:pt>
          <cx:pt idx="10691">20</cx:pt>
          <cx:pt idx="10692">20</cx:pt>
          <cx:pt idx="10693">20</cx:pt>
          <cx:pt idx="10694">18</cx:pt>
          <cx:pt idx="10695">18</cx:pt>
          <cx:pt idx="10696">29</cx:pt>
          <cx:pt idx="10697">26</cx:pt>
          <cx:pt idx="10698">31</cx:pt>
          <cx:pt idx="10699">29</cx:pt>
          <cx:pt idx="10700">26</cx:pt>
          <cx:pt idx="10701">16</cx:pt>
          <cx:pt idx="10702">16</cx:pt>
          <cx:pt idx="10703">20</cx:pt>
          <cx:pt idx="10704">17</cx:pt>
          <cx:pt idx="10705">17</cx:pt>
          <cx:pt idx="10706">22</cx:pt>
          <cx:pt idx="10707">12</cx:pt>
          <cx:pt idx="10708">19</cx:pt>
          <cx:pt idx="10709">16</cx:pt>
          <cx:pt idx="10710">21</cx:pt>
          <cx:pt idx="10711">20</cx:pt>
          <cx:pt idx="10712">19</cx:pt>
          <cx:pt idx="10713">18</cx:pt>
          <cx:pt idx="10714">23</cx:pt>
          <cx:pt idx="10715">20</cx:pt>
          <cx:pt idx="10716">17</cx:pt>
          <cx:pt idx="10717">17</cx:pt>
          <cx:pt idx="10718">22</cx:pt>
          <cx:pt idx="10719">16</cx:pt>
          <cx:pt idx="10720">20</cx:pt>
          <cx:pt idx="10721">20</cx:pt>
          <cx:pt idx="10722">18</cx:pt>
          <cx:pt idx="10723">17</cx:pt>
          <cx:pt idx="10724">22</cx:pt>
          <cx:pt idx="10725">25</cx:pt>
          <cx:pt idx="10726">23</cx:pt>
          <cx:pt idx="10727">24</cx:pt>
          <cx:pt idx="10728">23</cx:pt>
          <cx:pt idx="10729">24</cx:pt>
          <cx:pt idx="10730">24</cx:pt>
          <cx:pt idx="10731">24</cx:pt>
          <cx:pt idx="10732">24</cx:pt>
          <cx:pt idx="10733">24</cx:pt>
          <cx:pt idx="10734">19</cx:pt>
          <cx:pt idx="10735">23</cx:pt>
          <cx:pt idx="10736">23</cx:pt>
          <cx:pt idx="10737">29</cx:pt>
          <cx:pt idx="10738">26</cx:pt>
          <cx:pt idx="10739">33</cx:pt>
          <cx:pt idx="10740">26</cx:pt>
          <cx:pt idx="10741">29</cx:pt>
          <cx:pt idx="10742">26</cx:pt>
          <cx:pt idx="10743">23</cx:pt>
          <cx:pt idx="10744">23</cx:pt>
          <cx:pt idx="10745">29</cx:pt>
          <cx:pt idx="10746">26</cx:pt>
          <cx:pt idx="10747">31</cx:pt>
          <cx:pt idx="10748">26</cx:pt>
          <cx:pt idx="10749">23</cx:pt>
          <cx:pt idx="10750">23</cx:pt>
          <cx:pt idx="10751">23</cx:pt>
          <cx:pt idx="10752">17</cx:pt>
          <cx:pt idx="10753">16</cx:pt>
          <cx:pt idx="10754">16</cx:pt>
          <cx:pt idx="10755">18</cx:pt>
          <cx:pt idx="10756">20</cx:pt>
          <cx:pt idx="10757">17</cx:pt>
          <cx:pt idx="10758">17</cx:pt>
          <cx:pt idx="10759">22</cx:pt>
          <cx:pt idx="10760">16</cx:pt>
          <cx:pt idx="10761">20</cx:pt>
          <cx:pt idx="10762">17</cx:pt>
          <cx:pt idx="10763">19</cx:pt>
          <cx:pt idx="10764">17</cx:pt>
          <cx:pt idx="10765">16</cx:pt>
          <cx:pt idx="10766">20</cx:pt>
          <cx:pt idx="10767">14</cx:pt>
          <cx:pt idx="10768">17</cx:pt>
          <cx:pt idx="10769">18</cx:pt>
          <cx:pt idx="10770">16</cx:pt>
          <cx:pt idx="10771">16</cx:pt>
          <cx:pt idx="10772">20</cx:pt>
          <cx:pt idx="10773">18</cx:pt>
          <cx:pt idx="10774">17</cx:pt>
          <cx:pt idx="10775">16</cx:pt>
          <cx:pt idx="10776">20</cx:pt>
          <cx:pt idx="10777">14</cx:pt>
          <cx:pt idx="10778">17</cx:pt>
          <cx:pt idx="10779">17</cx:pt>
          <cx:pt idx="10780">16</cx:pt>
          <cx:pt idx="10781">15</cx:pt>
          <cx:pt idx="10782">21</cx:pt>
          <cx:pt idx="10783">26</cx:pt>
          <cx:pt idx="10784">24</cx:pt>
          <cx:pt idx="10785">26</cx:pt>
          <cx:pt idx="10786">24</cx:pt>
          <cx:pt idx="10787">24</cx:pt>
          <cx:pt idx="10788">21</cx:pt>
          <cx:pt idx="10789">22</cx:pt>
          <cx:pt idx="10790">15</cx:pt>
          <cx:pt idx="10791">20</cx:pt>
          <cx:pt idx="10792">21</cx:pt>
          <cx:pt idx="10793">20</cx:pt>
          <cx:pt idx="10794">20</cx:pt>
          <cx:pt idx="10795">20</cx:pt>
          <cx:pt idx="10796">19</cx:pt>
          <cx:pt idx="10797">24</cx:pt>
          <cx:pt idx="10798">22</cx:pt>
          <cx:pt idx="10799">20</cx:pt>
          <cx:pt idx="10800">25</cx:pt>
          <cx:pt idx="10801">23</cx:pt>
          <cx:pt idx="10802">20</cx:pt>
          <cx:pt idx="10803">20</cx:pt>
          <cx:pt idx="10804">20</cx:pt>
          <cx:pt idx="10805">19</cx:pt>
          <cx:pt idx="10806">35</cx:pt>
          <cx:pt idx="10807">44</cx:pt>
          <cx:pt idx="10808">16</cx:pt>
          <cx:pt idx="10809">15</cx:pt>
          <cx:pt idx="10810">23</cx:pt>
          <cx:pt idx="10811">23</cx:pt>
          <cx:pt idx="10812">25</cx:pt>
          <cx:pt idx="10813">23</cx:pt>
          <cx:pt idx="10814">24</cx:pt>
          <cx:pt idx="10815">25</cx:pt>
          <cx:pt idx="10816">25</cx:pt>
          <cx:pt idx="10817">26</cx:pt>
          <cx:pt idx="10818">22</cx:pt>
          <cx:pt idx="10819">26</cx:pt>
          <cx:pt idx="10820">24</cx:pt>
          <cx:pt idx="10821">25</cx:pt>
          <cx:pt idx="10822">25</cx:pt>
          <cx:pt idx="10823">23</cx:pt>
          <cx:pt idx="10824">21</cx:pt>
          <cx:pt idx="10825">18</cx:pt>
          <cx:pt idx="10826">24</cx:pt>
          <cx:pt idx="10827">18</cx:pt>
          <cx:pt idx="10828">19</cx:pt>
          <cx:pt idx="10829">20</cx:pt>
          <cx:pt idx="10830">19</cx:pt>
          <cx:pt idx="10831">19</cx:pt>
          <cx:pt idx="10832">29</cx:pt>
          <cx:pt idx="10833">38</cx:pt>
          <cx:pt idx="10834">35</cx:pt>
          <cx:pt idx="10835">21</cx:pt>
          <cx:pt idx="10836">16</cx:pt>
          <cx:pt idx="10837">12</cx:pt>
          <cx:pt idx="10838">15</cx:pt>
          <cx:pt idx="10839">12</cx:pt>
          <cx:pt idx="10840">17</cx:pt>
          <cx:pt idx="10841">16</cx:pt>
          <cx:pt idx="10842">12</cx:pt>
          <cx:pt idx="10843">15</cx:pt>
          <cx:pt idx="10844">13</cx:pt>
          <cx:pt idx="10845">17</cx:pt>
          <cx:pt idx="10846">16</cx:pt>
          <cx:pt idx="10847">15</cx:pt>
          <cx:pt idx="10848">12</cx:pt>
          <cx:pt idx="10849">14</cx:pt>
          <cx:pt idx="10850">12</cx:pt>
          <cx:pt idx="10851">22</cx:pt>
          <cx:pt idx="10852">22</cx:pt>
          <cx:pt idx="10853">21</cx:pt>
          <cx:pt idx="10854">26</cx:pt>
          <cx:pt idx="10855">19</cx:pt>
          <cx:pt idx="10856">22</cx:pt>
          <cx:pt idx="10857">22</cx:pt>
          <cx:pt idx="10858">22</cx:pt>
          <cx:pt idx="10859">21</cx:pt>
          <cx:pt idx="10860">26</cx:pt>
          <cx:pt idx="10861">18</cx:pt>
          <cx:pt idx="10862">29</cx:pt>
          <cx:pt idx="10863">33</cx:pt>
          <cx:pt idx="10864">32</cx:pt>
          <cx:pt idx="10865">16</cx:pt>
          <cx:pt idx="10866">18</cx:pt>
          <cx:pt idx="10867">16</cx:pt>
          <cx:pt idx="10868">12</cx:pt>
          <cx:pt idx="10869">17</cx:pt>
          <cx:pt idx="10870">16</cx:pt>
          <cx:pt idx="10871">13</cx:pt>
          <cx:pt idx="10872">13</cx:pt>
          <cx:pt idx="10873">16</cx:pt>
          <cx:pt idx="10874">15</cx:pt>
          <cx:pt idx="10875">12</cx:pt>
          <cx:pt idx="10876">17</cx:pt>
          <cx:pt idx="10877">16</cx:pt>
          <cx:pt idx="10878">13</cx:pt>
          <cx:pt idx="10879">13</cx:pt>
          <cx:pt idx="10880">15</cx:pt>
          <cx:pt idx="10881">13</cx:pt>
          <cx:pt idx="10882">18</cx:pt>
          <cx:pt idx="10883">17</cx:pt>
          <cx:pt idx="10884">24</cx:pt>
          <cx:pt idx="10885">20</cx:pt>
          <cx:pt idx="10886">18</cx:pt>
          <cx:pt idx="10887">16</cx:pt>
          <cx:pt idx="10888">19</cx:pt>
          <cx:pt idx="10889">22</cx:pt>
          <cx:pt idx="10890">25</cx:pt>
          <cx:pt idx="10891">25</cx:pt>
          <cx:pt idx="10892">24</cx:pt>
          <cx:pt idx="10893">25</cx:pt>
          <cx:pt idx="10894">29</cx:pt>
          <cx:pt idx="10895">26</cx:pt>
          <cx:pt idx="10896">26</cx:pt>
          <cx:pt idx="10897">24</cx:pt>
          <cx:pt idx="10898">23</cx:pt>
          <cx:pt idx="10899">24</cx:pt>
          <cx:pt idx="10900">19</cx:pt>
          <cx:pt idx="10901">18</cx:pt>
          <cx:pt idx="10902">20</cx:pt>
          <cx:pt idx="10903">20</cx:pt>
          <cx:pt idx="10904">21</cx:pt>
          <cx:pt idx="10905">22</cx:pt>
          <cx:pt idx="10906">15</cx:pt>
          <cx:pt idx="10907">13</cx:pt>
          <cx:pt idx="10908">12</cx:pt>
          <cx:pt idx="10909">15</cx:pt>
          <cx:pt idx="10910">12</cx:pt>
          <cx:pt idx="10911">14</cx:pt>
          <cx:pt idx="10912">12</cx:pt>
          <cx:pt idx="10913">26</cx:pt>
          <cx:pt idx="10914">25</cx:pt>
          <cx:pt idx="10915">23</cx:pt>
          <cx:pt idx="10916">26</cx:pt>
          <cx:pt idx="10917">29</cx:pt>
          <cx:pt idx="10918">29</cx:pt>
          <cx:pt idx="10919">24</cx:pt>
          <cx:pt idx="10920">26</cx:pt>
          <cx:pt idx="10921">25</cx:pt>
          <cx:pt idx="10922">22</cx:pt>
          <cx:pt idx="10923">24</cx:pt>
          <cx:pt idx="10924">29</cx:pt>
          <cx:pt idx="10925">24</cx:pt>
          <cx:pt idx="10926">25</cx:pt>
          <cx:pt idx="10927">25</cx:pt>
          <cx:pt idx="10928">22</cx:pt>
          <cx:pt idx="10929">23</cx:pt>
          <cx:pt idx="10930">25</cx:pt>
          <cx:pt idx="10931">24</cx:pt>
          <cx:pt idx="10932">29</cx:pt>
          <cx:pt idx="10933">25</cx:pt>
          <cx:pt idx="10934">22</cx:pt>
          <cx:pt idx="10935">22</cx:pt>
          <cx:pt idx="10936">22</cx:pt>
          <cx:pt idx="10937">22</cx:pt>
          <cx:pt idx="10938">22</cx:pt>
          <cx:pt idx="10939">20</cx:pt>
          <cx:pt idx="10940">17</cx:pt>
          <cx:pt idx="10941">12</cx:pt>
          <cx:pt idx="10942">16</cx:pt>
          <cx:pt idx="10943">12</cx:pt>
          <cx:pt idx="10944">16</cx:pt>
          <cx:pt idx="10945">15</cx:pt>
          <cx:pt idx="10946">12</cx:pt>
          <cx:pt idx="10947">12</cx:pt>
          <cx:pt idx="10948">15</cx:pt>
          <cx:pt idx="10949">12</cx:pt>
          <cx:pt idx="10950">15</cx:pt>
          <cx:pt idx="10951">12</cx:pt>
          <cx:pt idx="10952">24</cx:pt>
          <cx:pt idx="10953">29</cx:pt>
          <cx:pt idx="10954">29</cx:pt>
          <cx:pt idx="10955">33</cx:pt>
          <cx:pt idx="10956">32</cx:pt>
          <cx:pt idx="10957">23</cx:pt>
          <cx:pt idx="10958">22</cx:pt>
          <cx:pt idx="10959">24</cx:pt>
          <cx:pt idx="10960">22</cx:pt>
          <cx:pt idx="10961">26</cx:pt>
          <cx:pt idx="10962">23</cx:pt>
          <cx:pt idx="10963">26</cx:pt>
          <cx:pt idx="10964">24</cx:pt>
          <cx:pt idx="10965">19</cx:pt>
          <cx:pt idx="10966">23</cx:pt>
          <cx:pt idx="10967">22</cx:pt>
          <cx:pt idx="10968">25</cx:pt>
          <cx:pt idx="10969">26</cx:pt>
          <cx:pt idx="10970">26</cx:pt>
          <cx:pt idx="10971">17</cx:pt>
          <cx:pt idx="10972">16</cx:pt>
          <cx:pt idx="10973">16</cx:pt>
          <cx:pt idx="10974">16</cx:pt>
          <cx:pt idx="10975">15</cx:pt>
          <cx:pt idx="10976">22</cx:pt>
          <cx:pt idx="10977">20</cx:pt>
          <cx:pt idx="10978">23</cx:pt>
          <cx:pt idx="10979">18</cx:pt>
          <cx:pt idx="10980">20</cx:pt>
          <cx:pt idx="10981">20</cx:pt>
          <cx:pt idx="10982">22</cx:pt>
          <cx:pt idx="10983">18</cx:pt>
          <cx:pt idx="10984">17</cx:pt>
          <cx:pt idx="10985">16</cx:pt>
          <cx:pt idx="10986">15</cx:pt>
          <cx:pt idx="10987">16</cx:pt>
          <cx:pt idx="10988">15</cx:pt>
          <cx:pt idx="10989">16</cx:pt>
          <cx:pt idx="10990">16</cx:pt>
          <cx:pt idx="10991">14</cx:pt>
          <cx:pt idx="10992">15</cx:pt>
          <cx:pt idx="10993">17</cx:pt>
          <cx:pt idx="10994">16</cx:pt>
          <cx:pt idx="10995">15</cx:pt>
          <cx:pt idx="10996">14</cx:pt>
          <cx:pt idx="10997">17</cx:pt>
          <cx:pt idx="10998">13</cx:pt>
          <cx:pt idx="10999">27</cx:pt>
          <cx:pt idx="11000">32</cx:pt>
          <cx:pt idx="11001">29</cx:pt>
          <cx:pt idx="11002">34</cx:pt>
          <cx:pt idx="11003">36</cx:pt>
          <cx:pt idx="11004">32</cx:pt>
          <cx:pt idx="11005">33</cx:pt>
          <cx:pt idx="11006">20</cx:pt>
          <cx:pt idx="11007">20</cx:pt>
          <cx:pt idx="11008">18</cx:pt>
          <cx:pt idx="11009">20</cx:pt>
          <cx:pt idx="11010">17</cx:pt>
          <cx:pt idx="11011">17</cx:pt>
          <cx:pt idx="11012">17</cx:pt>
          <cx:pt idx="11013">15</cx:pt>
          <cx:pt idx="11014">16</cx:pt>
          <cx:pt idx="11015">15</cx:pt>
          <cx:pt idx="11016">17</cx:pt>
          <cx:pt idx="11017">17</cx:pt>
          <cx:pt idx="11018">17</cx:pt>
          <cx:pt idx="11019">16</cx:pt>
          <cx:pt idx="11020">16</cx:pt>
          <cx:pt idx="11021">15</cx:pt>
          <cx:pt idx="11022">15</cx:pt>
          <cx:pt idx="11023">14</cx:pt>
          <cx:pt idx="11024">16</cx:pt>
          <cx:pt idx="11025">15</cx:pt>
          <cx:pt idx="11026">17</cx:pt>
          <cx:pt idx="11027">16</cx:pt>
          <cx:pt idx="11028">15</cx:pt>
          <cx:pt idx="11029">16</cx:pt>
          <cx:pt idx="11030">15</cx:pt>
          <cx:pt idx="11031">17</cx:pt>
          <cx:pt idx="11032">17</cx:pt>
          <cx:pt idx="11033">30</cx:pt>
          <cx:pt idx="11034">37</cx:pt>
          <cx:pt idx="11035">24</cx:pt>
          <cx:pt idx="11036">23</cx:pt>
          <cx:pt idx="11037">26</cx:pt>
          <cx:pt idx="11038">23</cx:pt>
          <cx:pt idx="11039">28</cx:pt>
          <cx:pt idx="11040">22</cx:pt>
          <cx:pt idx="11041">26</cx:pt>
          <cx:pt idx="11042">23</cx:pt>
          <cx:pt idx="11043">22</cx:pt>
          <cx:pt idx="11044">28</cx:pt>
          <cx:pt idx="11045">25</cx:pt>
          <cx:pt idx="11046">24</cx:pt>
          <cx:pt idx="11047">21</cx:pt>
          <cx:pt idx="11048">22</cx:pt>
          <cx:pt idx="11049">19</cx:pt>
          <cx:pt idx="11050">26</cx:pt>
          <cx:pt idx="11051">23</cx:pt>
          <cx:pt idx="11052">22</cx:pt>
          <cx:pt idx="11053">20</cx:pt>
          <cx:pt idx="11054">18</cx:pt>
          <cx:pt idx="11055">24</cx:pt>
          <cx:pt idx="11056">21</cx:pt>
          <cx:pt idx="11057">20</cx:pt>
          <cx:pt idx="11058">26</cx:pt>
          <cx:pt idx="11059">26</cx:pt>
          <cx:pt idx="11060">24</cx:pt>
          <cx:pt idx="11061">26</cx:pt>
          <cx:pt idx="11062">26</cx:pt>
          <cx:pt idx="11063">24</cx:pt>
          <cx:pt idx="11064">22</cx:pt>
          <cx:pt idx="11065">30</cx:pt>
          <cx:pt idx="11066">26</cx:pt>
          <cx:pt idx="11067">24</cx:pt>
          <cx:pt idx="11068">25</cx:pt>
          <cx:pt idx="11069">21</cx:pt>
          <cx:pt idx="11070">22</cx:pt>
          <cx:pt idx="11071">22</cx:pt>
          <cx:pt idx="11072">35</cx:pt>
          <cx:pt idx="11073">44</cx:pt>
          <cx:pt idx="11074">35</cx:pt>
          <cx:pt idx="11075">44</cx:pt>
          <cx:pt idx="11076">34</cx:pt>
          <cx:pt idx="11077">41</cx:pt>
          <cx:pt idx="11078">52</cx:pt>
          <cx:pt idx="11079">26</cx:pt>
          <cx:pt idx="11080">27</cx:pt>
          <cx:pt idx="11081">28</cx:pt>
          <cx:pt idx="11082">30</cx:pt>
          <cx:pt idx="11083">29</cx:pt>
          <cx:pt idx="11084">28</cx:pt>
          <cx:pt idx="11085">33</cx:pt>
          <cx:pt idx="11086">29</cx:pt>
          <cx:pt idx="11087">22</cx:pt>
          <cx:pt idx="11088">24</cx:pt>
          <cx:pt idx="11089">22</cx:pt>
          <cx:pt idx="11090">24</cx:pt>
          <cx:pt idx="11091">22</cx:pt>
          <cx:pt idx="11092">24</cx:pt>
          <cx:pt idx="11093">20</cx:pt>
          <cx:pt idx="11094">17</cx:pt>
          <cx:pt idx="11095">17</cx:pt>
          <cx:pt idx="11096">22</cx:pt>
          <cx:pt idx="11097">16</cx:pt>
          <cx:pt idx="11098">20</cx:pt>
          <cx:pt idx="11099">20</cx:pt>
          <cx:pt idx="11100">18</cx:pt>
          <cx:pt idx="11101">17</cx:pt>
          <cx:pt idx="11102">22</cx:pt>
          <cx:pt idx="11103">17</cx:pt>
          <cx:pt idx="11104">16</cx:pt>
          <cx:pt idx="11105">16</cx:pt>
          <cx:pt idx="11106">18</cx:pt>
          <cx:pt idx="11107">20</cx:pt>
          <cx:pt idx="11108">17</cx:pt>
          <cx:pt idx="11109">17</cx:pt>
          <cx:pt idx="11110">22</cx:pt>
          <cx:pt idx="11111">16</cx:pt>
          <cx:pt idx="11112">20</cx:pt>
          <cx:pt idx="11113">17</cx:pt>
          <cx:pt idx="11114">20</cx:pt>
          <cx:pt idx="11115">21</cx:pt>
          <cx:pt idx="11116">20</cx:pt>
          <cx:pt idx="11117">20</cx:pt>
          <cx:pt idx="11118">20</cx:pt>
          <cx:pt idx="11119">19</cx:pt>
          <cx:pt idx="11120">18</cx:pt>
          <cx:pt idx="11121">17</cx:pt>
          <cx:pt idx="11122">16</cx:pt>
          <cx:pt idx="11123">20</cx:pt>
          <cx:pt idx="11124">14</cx:pt>
          <cx:pt idx="11125">17</cx:pt>
          <cx:pt idx="11126">17</cx:pt>
          <cx:pt idx="11127">16</cx:pt>
          <cx:pt idx="11128">15</cx:pt>
          <cx:pt idx="11129">21</cx:pt>
          <cx:pt idx="11130">21</cx:pt>
          <cx:pt idx="11131">20</cx:pt>
          <cx:pt idx="11132">19</cx:pt>
          <cx:pt idx="11133">20</cx:pt>
          <cx:pt idx="11134">20</cx:pt>
          <cx:pt idx="11135">20</cx:pt>
          <cx:pt idx="11136">18</cx:pt>
          <cx:pt idx="11137">18</cx:pt>
          <cx:pt idx="11138">20</cx:pt>
          <cx:pt idx="11139">17</cx:pt>
          <cx:pt idx="11140">17</cx:pt>
          <cx:pt idx="11141">22</cx:pt>
          <cx:pt idx="11142">16</cx:pt>
          <cx:pt idx="11143">21</cx:pt>
          <cx:pt idx="11144">20</cx:pt>
          <cx:pt idx="11145">19</cx:pt>
          <cx:pt idx="11146">18</cx:pt>
          <cx:pt idx="11147">23</cx:pt>
          <cx:pt idx="11148">19</cx:pt>
          <cx:pt idx="11149">17</cx:pt>
          <cx:pt idx="11150">16</cx:pt>
          <cx:pt idx="11151">20</cx:pt>
          <cx:pt idx="11152">14</cx:pt>
          <cx:pt idx="11153">17</cx:pt>
          <cx:pt idx="11154">18</cx:pt>
          <cx:pt idx="11155">16</cx:pt>
          <cx:pt idx="11156">16</cx:pt>
          <cx:pt idx="11157">20</cx:pt>
          <cx:pt idx="11158">24</cx:pt>
          <cx:pt idx="11159">22</cx:pt>
          <cx:pt idx="11160">20</cx:pt>
          <cx:pt idx="11161">25</cx:pt>
          <cx:pt idx="11162">23</cx:pt>
          <cx:pt idx="11163">20</cx:pt>
          <cx:pt idx="11164">20</cx:pt>
          <cx:pt idx="11165">20</cx:pt>
          <cx:pt idx="11166">19</cx:pt>
          <cx:pt idx="11167">16</cx:pt>
          <cx:pt idx="11168">15</cx:pt>
          <cx:pt idx="11169">16</cx:pt>
          <cx:pt idx="11170">16</cx:pt>
          <cx:pt idx="11171">26</cx:pt>
          <cx:pt idx="11172">26</cx:pt>
          <cx:pt idx="11173">28</cx:pt>
          <cx:pt idx="11174">28</cx:pt>
          <cx:pt idx="11175">24</cx:pt>
          <cx:pt idx="11176">25</cx:pt>
          <cx:pt idx="11177">33</cx:pt>
          <cx:pt idx="11178">31</cx:pt>
          <cx:pt idx="11179">43</cx:pt>
          <cx:pt idx="11180">42</cx:pt>
          <cx:pt idx="11181">36</cx:pt>
          <cx:pt idx="11182">33</cx:pt>
          <cx:pt idx="11183">49</cx:pt>
          <cx:pt idx="11184">46</cx:pt>
          <cx:pt idx="11185">27</cx:pt>
          <cx:pt idx="11186">24</cx:pt>
          <cx:pt idx="11187">28</cx:pt>
          <cx:pt idx="11188">24</cx:pt>
          <cx:pt idx="11189">29</cx:pt>
          <cx:pt idx="11190">29</cx:pt>
          <cx:pt idx="11191">33</cx:pt>
          <cx:pt idx="11192">30</cx:pt>
          <cx:pt idx="11193">33</cx:pt>
          <cx:pt idx="11194">26</cx:pt>
          <cx:pt idx="11195">26</cx:pt>
          <cx:pt idx="11196">29</cx:pt>
          <cx:pt idx="11197">31</cx:pt>
          <cx:pt idx="11198">25</cx:pt>
          <cx:pt idx="11199">22</cx:pt>
          <cx:pt idx="11200">24</cx:pt>
          <cx:pt idx="11201">17</cx:pt>
          <cx:pt idx="11202">17</cx:pt>
          <cx:pt idx="11203">21</cx:pt>
          <cx:pt idx="11204">26</cx:pt>
          <cx:pt idx="11205">29</cx:pt>
          <cx:pt idx="11206">23</cx:pt>
          <cx:pt idx="11207">20</cx:pt>
          <cx:pt idx="11208">17</cx:pt>
          <cx:pt idx="11209">28</cx:pt>
          <cx:pt idx="11210">18</cx:pt>
          <cx:pt idx="11211">19</cx:pt>
          <cx:pt idx="11212">18</cx:pt>
          <cx:pt idx="11213">19</cx:pt>
          <cx:pt idx="11214">26</cx:pt>
          <cx:pt idx="11215">28</cx:pt>
          <cx:pt idx="11216">29</cx:pt>
          <cx:pt idx="11217">21</cx:pt>
          <cx:pt idx="11218">22</cx:pt>
          <cx:pt idx="11219">22</cx:pt>
          <cx:pt idx="11220">19</cx:pt>
          <cx:pt idx="11221">18</cx:pt>
          <cx:pt idx="11222">17</cx:pt>
          <cx:pt idx="11223">17</cx:pt>
          <cx:pt idx="11224">20</cx:pt>
          <cx:pt idx="11225">17</cx:pt>
          <cx:pt idx="11226">17</cx:pt>
          <cx:pt idx="11227">17</cx:pt>
          <cx:pt idx="11228">30</cx:pt>
          <cx:pt idx="11229">33</cx:pt>
          <cx:pt idx="11230">29</cx:pt>
          <cx:pt idx="11231">17</cx:pt>
          <cx:pt idx="11232">17</cx:pt>
          <cx:pt idx="11233">16</cx:pt>
          <cx:pt idx="11234">17</cx:pt>
          <cx:pt idx="11235">16</cx:pt>
          <cx:pt idx="11236">16</cx:pt>
          <cx:pt idx="11237">16</cx:pt>
          <cx:pt idx="11238">16</cx:pt>
          <cx:pt idx="11239">16</cx:pt>
          <cx:pt idx="11240">18</cx:pt>
          <cx:pt idx="11241">18</cx:pt>
          <cx:pt idx="11242">18</cx:pt>
          <cx:pt idx="11243">18</cx:pt>
          <cx:pt idx="11244">18</cx:pt>
          <cx:pt idx="11245">16</cx:pt>
          <cx:pt idx="11246">16</cx:pt>
          <cx:pt idx="11247">16</cx:pt>
          <cx:pt idx="11248">16</cx:pt>
          <cx:pt idx="11249">16</cx:pt>
          <cx:pt idx="11250">16</cx:pt>
          <cx:pt idx="11251">15</cx:pt>
          <cx:pt idx="11252">20</cx:pt>
          <cx:pt idx="11253">16</cx:pt>
          <cx:pt idx="11254">17</cx:pt>
          <cx:pt idx="11255">19</cx:pt>
          <cx:pt idx="11256">22</cx:pt>
          <cx:pt idx="11257">20</cx:pt>
          <cx:pt idx="11258">18</cx:pt>
          <cx:pt idx="11259">21</cx:pt>
          <cx:pt idx="11260">20</cx:pt>
          <cx:pt idx="11261">19</cx:pt>
          <cx:pt idx="11262">22</cx:pt>
          <cx:pt idx="11263">22</cx:pt>
          <cx:pt idx="11264">20</cx:pt>
          <cx:pt idx="11265">18</cx:pt>
          <cx:pt idx="11266">20</cx:pt>
          <cx:pt idx="11267">21</cx:pt>
          <cx:pt idx="11268">20</cx:pt>
          <cx:pt idx="11269">15</cx:pt>
          <cx:pt idx="11270">19</cx:pt>
          <cx:pt idx="11271">20</cx:pt>
          <cx:pt idx="11272">13</cx:pt>
          <cx:pt idx="11273">15</cx:pt>
          <cx:pt idx="11274">22</cx:pt>
          <cx:pt idx="11275">24</cx:pt>
          <cx:pt idx="11276">21</cx:pt>
          <cx:pt idx="11277">20</cx:pt>
          <cx:pt idx="11278">20</cx:pt>
          <cx:pt idx="11279">21</cx:pt>
          <cx:pt idx="11280">23</cx:pt>
          <cx:pt idx="11281">22</cx:pt>
          <cx:pt idx="11282">24</cx:pt>
          <cx:pt idx="11283">22</cx:pt>
          <cx:pt idx="11284">29</cx:pt>
          <cx:pt idx="11285">25</cx:pt>
          <cx:pt idx="11286">30</cx:pt>
          <cx:pt idx="11287">33</cx:pt>
          <cx:pt idx="11288">22</cx:pt>
          <cx:pt idx="11289">23</cx:pt>
          <cx:pt idx="11290">26</cx:pt>
          <cx:pt idx="11291">26</cx:pt>
          <cx:pt idx="11292">29</cx:pt>
          <cx:pt idx="11293">23</cx:pt>
          <cx:pt idx="11294">24</cx:pt>
          <cx:pt idx="11295">22</cx:pt>
          <cx:pt idx="11296">24</cx:pt>
          <cx:pt idx="11297">24</cx:pt>
          <cx:pt idx="11298">22</cx:pt>
          <cx:pt idx="11299">19</cx:pt>
          <cx:pt idx="11300">19</cx:pt>
          <cx:pt idx="11301">22</cx:pt>
          <cx:pt idx="11302">20</cx:pt>
          <cx:pt idx="11303">17</cx:pt>
          <cx:pt idx="11304">17</cx:pt>
          <cx:pt idx="11305">29</cx:pt>
          <cx:pt idx="11306">25</cx:pt>
          <cx:pt idx="11307">32</cx:pt>
          <cx:pt idx="11308">26</cx:pt>
          <cx:pt idx="11309">26</cx:pt>
          <cx:pt idx="11310">27</cx:pt>
          <cx:pt idx="11311">20</cx:pt>
          <cx:pt idx="11312">20</cx:pt>
          <cx:pt idx="11313">18</cx:pt>
          <cx:pt idx="11314">20</cx:pt>
          <cx:pt idx="11315">29</cx:pt>
          <cx:pt idx="11316">26</cx:pt>
          <cx:pt idx="11317">33</cx:pt>
          <cx:pt idx="11318">28</cx:pt>
          <cx:pt idx="11319">22</cx:pt>
          <cx:pt idx="11320">23</cx:pt>
          <cx:pt idx="11321">24</cx:pt>
          <cx:pt idx="11322">26</cx:pt>
          <cx:pt idx="11323">23</cx:pt>
          <cx:pt idx="11324">25</cx:pt>
          <cx:pt idx="11325">21</cx:pt>
          <cx:pt idx="11326">29</cx:pt>
          <cx:pt idx="11327">22</cx:pt>
          <cx:pt idx="11328">23</cx:pt>
          <cx:pt idx="11329">19</cx:pt>
          <cx:pt idx="11330">22</cx:pt>
          <cx:pt idx="11331">17</cx:pt>
          <cx:pt idx="11332">21</cx:pt>
          <cx:pt idx="11333">21</cx:pt>
          <cx:pt idx="11334">20</cx:pt>
          <cx:pt idx="11335">18</cx:pt>
          <cx:pt idx="11336">20</cx:pt>
          <cx:pt idx="11337">16</cx:pt>
          <cx:pt idx="11338">16</cx:pt>
          <cx:pt idx="11339">13</cx:pt>
          <cx:pt idx="11340">13</cx:pt>
          <cx:pt idx="11341">15</cx:pt>
          <cx:pt idx="11342">13</cx:pt>
          <cx:pt idx="11343">17</cx:pt>
          <cx:pt idx="11344">13</cx:pt>
          <cx:pt idx="11345">13</cx:pt>
          <cx:pt idx="11346">13</cx:pt>
          <cx:pt idx="11347">13</cx:pt>
          <cx:pt idx="11348">13</cx:pt>
          <cx:pt idx="11349">14</cx:pt>
          <cx:pt idx="11350">24</cx:pt>
          <cx:pt idx="11351">28</cx:pt>
          <cx:pt idx="11352">26</cx:pt>
          <cx:pt idx="11353">25</cx:pt>
          <cx:pt idx="11354">22</cx:pt>
          <cx:pt idx="11355">24</cx:pt>
          <cx:pt idx="11356">23</cx:pt>
          <cx:pt idx="11357">26</cx:pt>
          <cx:pt idx="11358">26</cx:pt>
          <cx:pt idx="11359">26</cx:pt>
          <cx:pt idx="11360">26</cx:pt>
          <cx:pt idx="11361">24</cx:pt>
          <cx:pt idx="11362">22</cx:pt>
          <cx:pt idx="11363">30</cx:pt>
          <cx:pt idx="11364">26</cx:pt>
          <cx:pt idx="11365">27</cx:pt>
          <cx:pt idx="11366">32</cx:pt>
          <cx:pt idx="11367">29</cx:pt>
          <cx:pt idx="11368">33</cx:pt>
          <cx:pt idx="11369">32</cx:pt>
          <cx:pt idx="11370">33</cx:pt>
          <cx:pt idx="11371">22</cx:pt>
          <cx:pt idx="11372">22</cx:pt>
          <cx:pt idx="11373">22</cx:pt>
          <cx:pt idx="11374">22</cx:pt>
          <cx:pt idx="11375">23</cx:pt>
          <cx:pt idx="11376">19</cx:pt>
          <cx:pt idx="11377">23</cx:pt>
          <cx:pt idx="11378">28</cx:pt>
          <cx:pt idx="11379">22</cx:pt>
          <cx:pt idx="11380">25</cx:pt>
          <cx:pt idx="11381">29</cx:pt>
          <cx:pt idx="11382">26</cx:pt>
          <cx:pt idx="11383">26</cx:pt>
          <cx:pt idx="11384">22</cx:pt>
          <cx:pt idx="11385">22</cx:pt>
          <cx:pt idx="11386">23</cx:pt>
          <cx:pt idx="11387">24</cx:pt>
          <cx:pt idx="11388">23</cx:pt>
          <cx:pt idx="11389">24</cx:pt>
          <cx:pt idx="11390">26</cx:pt>
          <cx:pt idx="11391">26</cx:pt>
          <cx:pt idx="11392">23</cx:pt>
          <cx:pt idx="11393">23</cx:pt>
          <cx:pt idx="11394">23</cx:pt>
          <cx:pt idx="11395">25</cx:pt>
          <cx:pt idx="11396">25</cx:pt>
          <cx:pt idx="11397">28</cx:pt>
          <cx:pt idx="11398">24</cx:pt>
          <cx:pt idx="11399">29</cx:pt>
          <cx:pt idx="11400">29</cx:pt>
          <cx:pt idx="11401">26</cx:pt>
          <cx:pt idx="11402">33</cx:pt>
          <cx:pt idx="11403">32</cx:pt>
          <cx:pt idx="11404">26</cx:pt>
          <cx:pt idx="11405">17</cx:pt>
          <cx:pt idx="11406">17</cx:pt>
          <cx:pt idx="11407">29</cx:pt>
          <cx:pt idx="11408">30</cx:pt>
          <cx:pt idx="11409">33</cx:pt>
          <cx:pt idx="11410">21</cx:pt>
          <cx:pt idx="11411">22</cx:pt>
          <cx:pt idx="11412">19</cx:pt>
          <cx:pt idx="11413">20</cx:pt>
          <cx:pt idx="11414">20</cx:pt>
          <cx:pt idx="11415">24</cx:pt>
          <cx:pt idx="11416">25</cx:pt>
          <cx:pt idx="11417">22</cx:pt>
          <cx:pt idx="11418">22</cx:pt>
          <cx:pt idx="11419">22</cx:pt>
          <cx:pt idx="11420">22</cx:pt>
          <cx:pt idx="11421">22</cx:pt>
          <cx:pt idx="11422">22</cx:pt>
          <cx:pt idx="11423">23</cx:pt>
          <cx:pt idx="11424">24</cx:pt>
          <cx:pt idx="11425">20</cx:pt>
          <cx:pt idx="11426">22</cx:pt>
          <cx:pt idx="11427">24</cx:pt>
          <cx:pt idx="11428">24</cx:pt>
          <cx:pt idx="11429">24</cx:pt>
          <cx:pt idx="11430">33</cx:pt>
          <cx:pt idx="11431">27</cx:pt>
          <cx:pt idx="11432">35</cx:pt>
          <cx:pt idx="11433">28</cx:pt>
          <cx:pt idx="11434">19</cx:pt>
          <cx:pt idx="11435">17</cx:pt>
          <cx:pt idx="11436">17</cx:pt>
          <cx:pt idx="11437">17</cx:pt>
          <cx:pt idx="11438">17</cx:pt>
          <cx:pt idx="11439">30</cx:pt>
          <cx:pt idx="11440">33</cx:pt>
          <cx:pt idx="11441">29</cx:pt>
          <cx:pt idx="11442">33</cx:pt>
          <cx:pt idx="11443">35</cx:pt>
          <cx:pt idx="11444">29</cx:pt>
          <cx:pt idx="11445">25</cx:pt>
          <cx:pt idx="11446">26</cx:pt>
          <cx:pt idx="11447">24</cx:pt>
          <cx:pt idx="11448">22</cx:pt>
          <cx:pt idx="11449">25</cx:pt>
          <cx:pt idx="11450">22</cx:pt>
          <cx:pt idx="11451">18</cx:pt>
          <cx:pt idx="11452">20</cx:pt>
          <cx:pt idx="11453">18</cx:pt>
          <cx:pt idx="11454">27</cx:pt>
          <cx:pt idx="11455">29</cx:pt>
          <cx:pt idx="11456">26</cx:pt>
          <cx:pt idx="11457">29</cx:pt>
          <cx:pt idx="11458">32</cx:pt>
          <cx:pt idx="11459">27</cx:pt>
          <cx:pt idx="11460">20</cx:pt>
          <cx:pt idx="11461">20</cx:pt>
          <cx:pt idx="11462">23</cx:pt>
          <cx:pt idx="11463">23</cx:pt>
          <cx:pt idx="11464">28</cx:pt>
          <cx:pt idx="11465">24</cx:pt>
          <cx:pt idx="11466">27</cx:pt>
          <cx:pt idx="11467">26</cx:pt>
          <cx:pt idx="11468">24</cx:pt>
          <cx:pt idx="11469">27</cx:pt>
          <cx:pt idx="11470">24</cx:pt>
          <cx:pt idx="11471">26</cx:pt>
          <cx:pt idx="11472">24</cx:pt>
          <cx:pt idx="11473">24</cx:pt>
          <cx:pt idx="11474">26</cx:pt>
          <cx:pt idx="11475">24</cx:pt>
          <cx:pt idx="11476">24</cx:pt>
          <cx:pt idx="11477">21</cx:pt>
          <cx:pt idx="11478">22</cx:pt>
          <cx:pt idx="11479">24</cx:pt>
          <cx:pt idx="11480">17</cx:pt>
          <cx:pt idx="11481">17</cx:pt>
          <cx:pt idx="11482">24</cx:pt>
          <cx:pt idx="11483">26</cx:pt>
          <cx:pt idx="11484">26</cx:pt>
          <cx:pt idx="11485">23</cx:pt>
          <cx:pt idx="11486">24</cx:pt>
          <cx:pt idx="11487">19</cx:pt>
          <cx:pt idx="11488">21</cx:pt>
          <cx:pt idx="11489">25</cx:pt>
          <cx:pt idx="11490">24</cx:pt>
          <cx:pt idx="11491">26</cx:pt>
          <cx:pt idx="11492">29</cx:pt>
          <cx:pt idx="11493">29</cx:pt>
          <cx:pt idx="11494">33</cx:pt>
          <cx:pt idx="11495">32</cx:pt>
          <cx:pt idx="11496">23</cx:pt>
          <cx:pt idx="11497">22</cx:pt>
          <cx:pt idx="11498">24</cx:pt>
          <cx:pt idx="11499">22</cx:pt>
          <cx:pt idx="11500">26</cx:pt>
          <cx:pt idx="11501">23</cx:pt>
          <cx:pt idx="11502">26</cx:pt>
          <cx:pt idx="11503">24</cx:pt>
          <cx:pt idx="11504">23</cx:pt>
          <cx:pt idx="11505">28</cx:pt>
          <cx:pt idx="11506">22</cx:pt>
          <cx:pt idx="11507">25</cx:pt>
          <cx:pt idx="11508">29</cx:pt>
          <cx:pt idx="11509">26</cx:pt>
          <cx:pt idx="11510">26</cx:pt>
          <cx:pt idx="11511">26</cx:pt>
          <cx:pt idx="11512">25</cx:pt>
          <cx:pt idx="11513">23</cx:pt>
          <cx:pt idx="11514">26</cx:pt>
          <cx:pt idx="11515">29</cx:pt>
          <cx:pt idx="11516">29</cx:pt>
          <cx:pt idx="11517">24</cx:pt>
          <cx:pt idx="11518">26</cx:pt>
          <cx:pt idx="11519">22</cx:pt>
          <cx:pt idx="11520">22</cx:pt>
          <cx:pt idx="11521">22</cx:pt>
          <cx:pt idx="11522">21</cx:pt>
          <cx:pt idx="11523">26</cx:pt>
          <cx:pt idx="11524">18</cx:pt>
          <cx:pt idx="11525">23</cx:pt>
          <cx:pt idx="11526">26</cx:pt>
          <cx:pt idx="11527">25</cx:pt>
          <cx:pt idx="11528">23</cx:pt>
          <cx:pt idx="11529">24</cx:pt>
          <cx:pt idx="11530">23</cx:pt>
          <cx:pt idx="11531">24</cx:pt>
          <cx:pt idx="11532">24</cx:pt>
          <cx:pt idx="11533">24</cx:pt>
          <cx:pt idx="11534">35</cx:pt>
          <cx:pt idx="11535">44</cx:pt>
          <cx:pt idx="11536">27</cx:pt>
          <cx:pt idx="11537">29</cx:pt>
          <cx:pt idx="11538">26</cx:pt>
          <cx:pt idx="11539">32</cx:pt>
          <cx:pt idx="11540">29</cx:pt>
          <cx:pt idx="11541">24</cx:pt>
          <cx:pt idx="11542">26</cx:pt>
          <cx:pt idx="11543">24</cx:pt>
          <cx:pt idx="11544">24</cx:pt>
          <cx:pt idx="11545">29</cx:pt>
          <cx:pt idx="11546">34</cx:pt>
          <cx:pt idx="11547">37</cx:pt>
          <cx:pt idx="11548">28</cx:pt>
          <cx:pt idx="11549">26</cx:pt>
          <cx:pt idx="11550">32</cx:pt>
          <cx:pt idx="11551">26</cx:pt>
          <cx:pt idx="11552">21</cx:pt>
          <cx:pt idx="11553">22</cx:pt>
          <cx:pt idx="11554">23</cx:pt>
          <cx:pt idx="11555">23</cx:pt>
          <cx:pt idx="11556">24</cx:pt>
          <cx:pt idx="11557">24</cx:pt>
          <cx:pt idx="11558">21</cx:pt>
          <cx:pt idx="11559">21</cx:pt>
          <cx:pt idx="11560">22</cx:pt>
          <cx:pt idx="11561">22</cx:pt>
          <cx:pt idx="11562">23</cx:pt>
          <cx:pt idx="11563">23</cx:pt>
          <cx:pt idx="11564">20</cx:pt>
          <cx:pt idx="11565">13</cx:pt>
          <cx:pt idx="11566">13</cx:pt>
          <cx:pt idx="11567">13</cx:pt>
          <cx:pt idx="11568">13</cx:pt>
          <cx:pt idx="11569">15</cx:pt>
          <cx:pt idx="11570">21</cx:pt>
          <cx:pt idx="11571">21</cx:pt>
          <cx:pt idx="11572">26</cx:pt>
          <cx:pt idx="11573">24</cx:pt>
          <cx:pt idx="11574">22</cx:pt>
          <cx:pt idx="11575">23</cx:pt>
          <cx:pt idx="11576">24</cx:pt>
          <cx:pt idx="11577">24</cx:pt>
          <cx:pt idx="11578">20</cx:pt>
          <cx:pt idx="11579">20</cx:pt>
          <cx:pt idx="11580">24</cx:pt>
          <cx:pt idx="11581">24</cx:pt>
          <cx:pt idx="11582">29</cx:pt>
          <cx:pt idx="11583">30</cx:pt>
          <cx:pt idx="11584">32</cx:pt>
          <cx:pt idx="11585">29</cx:pt>
          <cx:pt idx="11586">35</cx:pt>
          <cx:pt idx="11587">30</cx:pt>
          <cx:pt idx="11588">32</cx:pt>
          <cx:pt idx="11589">33</cx:pt>
          <cx:pt idx="11590">33</cx:pt>
          <cx:pt idx="11591">29</cx:pt>
          <cx:pt idx="11592">29</cx:pt>
          <cx:pt idx="11593">26</cx:pt>
          <cx:pt idx="11594">27</cx:pt>
          <cx:pt idx="11595">24</cx:pt>
          <cx:pt idx="11596">24</cx:pt>
          <cx:pt idx="11597">22</cx:pt>
          <cx:pt idx="11598">23</cx:pt>
          <cx:pt idx="11599">26</cx:pt>
          <cx:pt idx="11600">27</cx:pt>
          <cx:pt idx="11601">24</cx:pt>
          <cx:pt idx="11602">24</cx:pt>
          <cx:pt idx="11603">22</cx:pt>
          <cx:pt idx="11604">23</cx:pt>
          <cx:pt idx="11605">24</cx:pt>
          <cx:pt idx="11606">29</cx:pt>
          <cx:pt idx="11607">22</cx:pt>
          <cx:pt idx="11608">26</cx:pt>
          <cx:pt idx="11609">24</cx:pt>
          <cx:pt idx="11610">28</cx:pt>
          <cx:pt idx="11611">20</cx:pt>
          <cx:pt idx="11612">26</cx:pt>
          <cx:pt idx="11613">23</cx:pt>
          <cx:pt idx="11614">26</cx:pt>
          <cx:pt idx="11615">26</cx:pt>
          <cx:pt idx="11616">24</cx:pt>
          <cx:pt idx="11617">24</cx:pt>
          <cx:pt idx="11618">22</cx:pt>
          <cx:pt idx="11619">24</cx:pt>
          <cx:pt idx="11620">24</cx:pt>
          <cx:pt idx="11621">24</cx:pt>
          <cx:pt idx="11622">22</cx:pt>
          <cx:pt idx="11623">24</cx:pt>
          <cx:pt idx="11624">35</cx:pt>
          <cx:pt idx="11625">31</cx:pt>
          <cx:pt idx="11626">44</cx:pt>
          <cx:pt idx="11627">39</cx:pt>
          <cx:pt idx="11628">32</cx:pt>
          <cx:pt idx="11629">21</cx:pt>
          <cx:pt idx="11630">22</cx:pt>
          <cx:pt idx="11631">19</cx:pt>
          <cx:pt idx="11632">18</cx:pt>
          <cx:pt idx="11633">15</cx:pt>
          <cx:pt idx="11634">20</cx:pt>
          <cx:pt idx="11635">17</cx:pt>
          <cx:pt idx="11636">10</cx:pt>
          <cx:pt idx="11637">11</cx:pt>
          <cx:pt idx="11638">25</cx:pt>
          <cx:pt idx="11639">23</cx:pt>
          <cx:pt idx="11640">26</cx:pt>
          <cx:pt idx="11641">26</cx:pt>
          <cx:pt idx="11642">24</cx:pt>
          <cx:pt idx="11643">25</cx:pt>
          <cx:pt idx="11644">23</cx:pt>
          <cx:pt idx="11645">22</cx:pt>
          <cx:pt idx="11646">29</cx:pt>
          <cx:pt idx="11647">26</cx:pt>
          <cx:pt idx="11648">29</cx:pt>
          <cx:pt idx="11649">26</cx:pt>
          <cx:pt idx="11650">26</cx:pt>
          <cx:pt idx="11651">25</cx:pt>
          <cx:pt idx="11652">27</cx:pt>
          <cx:pt idx="11653">26</cx:pt>
          <cx:pt idx="11654">26</cx:pt>
          <cx:pt idx="11655">30</cx:pt>
          <cx:pt idx="11656">30</cx:pt>
          <cx:pt idx="11657">26</cx:pt>
          <cx:pt idx="11658">25</cx:pt>
          <cx:pt idx="11659">26</cx:pt>
          <cx:pt idx="11660">30</cx:pt>
          <cx:pt idx="11661">22</cx:pt>
          <cx:pt idx="11662">13</cx:pt>
          <cx:pt idx="11663">26</cx:pt>
          <cx:pt idx="11664">24</cx:pt>
          <cx:pt idx="11665">26</cx:pt>
          <cx:pt idx="11666">29</cx:pt>
          <cx:pt idx="11667">31</cx:pt>
          <cx:pt idx="11668">20</cx:pt>
          <cx:pt idx="11669">20</cx:pt>
          <cx:pt idx="11670">19</cx:pt>
          <cx:pt idx="11671">19</cx:pt>
          <cx:pt idx="11672">22</cx:pt>
          <cx:pt idx="11673">21</cx:pt>
          <cx:pt idx="11674">21</cx:pt>
          <cx:pt idx="11675">21</cx:pt>
          <cx:pt idx="11676">26</cx:pt>
          <cx:pt idx="11677">33</cx:pt>
          <cx:pt idx="11678">33</cx:pt>
          <cx:pt idx="11679">22</cx:pt>
          <cx:pt idx="11680">21</cx:pt>
          <cx:pt idx="11681">24</cx:pt>
          <cx:pt idx="11682">22</cx:pt>
          <cx:pt idx="11683">18</cx:pt>
          <cx:pt idx="11684">16</cx:pt>
          <cx:pt idx="11685">20</cx:pt>
          <cx:pt idx="11686">17</cx:pt>
          <cx:pt idx="11687">10</cx:pt>
          <cx:pt idx="11688">26</cx:pt>
          <cx:pt idx="11689">29</cx:pt>
          <cx:pt idx="11690">25</cx:pt>
          <cx:pt idx="11691">26</cx:pt>
          <cx:pt idx="11692">21</cx:pt>
          <cx:pt idx="11693">23</cx:pt>
          <cx:pt idx="11694">29</cx:pt>
          <cx:pt idx="11695">30</cx:pt>
          <cx:pt idx="11696">26</cx:pt>
          <cx:pt idx="11697">29</cx:pt>
          <cx:pt idx="11698">26</cx:pt>
          <cx:pt idx="11699">26</cx:pt>
          <cx:pt idx="11700">36</cx:pt>
          <cx:pt idx="11701">29</cx:pt>
          <cx:pt idx="11702">26</cx:pt>
          <cx:pt idx="11703">26</cx:pt>
          <cx:pt idx="11704">28</cx:pt>
          <cx:pt idx="11705">26</cx:pt>
          <cx:pt idx="11706">28</cx:pt>
          <cx:pt idx="11707">23</cx:pt>
          <cx:pt idx="11708">26</cx:pt>
          <cx:pt idx="11709">20</cx:pt>
          <cx:pt idx="11710">26</cx:pt>
          <cx:pt idx="11711">20</cx:pt>
          <cx:pt idx="11712">26</cx:pt>
          <cx:pt idx="11713">24</cx:pt>
          <cx:pt idx="11714">23</cx:pt>
          <cx:pt idx="11715">26</cx:pt>
          <cx:pt idx="11716">20</cx:pt>
          <cx:pt idx="11717">26</cx:pt>
          <cx:pt idx="11718">20</cx:pt>
          <cx:pt idx="11719">24</cx:pt>
          <cx:pt idx="11720">22</cx:pt>
          <cx:pt idx="11721">22</cx:pt>
          <cx:pt idx="11722">16</cx:pt>
          <cx:pt idx="11723">16</cx:pt>
          <cx:pt idx="11724">16</cx:pt>
          <cx:pt idx="11725">16</cx:pt>
          <cx:pt idx="11726">13</cx:pt>
          <cx:pt idx="11727">15</cx:pt>
          <cx:pt idx="11728">15</cx:pt>
          <cx:pt idx="11729">15</cx:pt>
          <cx:pt idx="11730">15</cx:pt>
          <cx:pt idx="11731">15</cx:pt>
          <cx:pt idx="11732">14</cx:pt>
          <cx:pt idx="11733">17</cx:pt>
          <cx:pt idx="11734">17</cx:pt>
          <cx:pt idx="11735">14</cx:pt>
          <cx:pt idx="11736">26</cx:pt>
          <cx:pt idx="11737">26</cx:pt>
          <cx:pt idx="11738">29</cx:pt>
          <cx:pt idx="11739">21</cx:pt>
          <cx:pt idx="11740">22</cx:pt>
          <cx:pt idx="11741">23</cx:pt>
          <cx:pt idx="11742">23</cx:pt>
          <cx:pt idx="11743">22</cx:pt>
          <cx:pt idx="11744">22</cx:pt>
          <cx:pt idx="11745">24</cx:pt>
          <cx:pt idx="11746">24</cx:pt>
          <cx:pt idx="11747">23</cx:pt>
          <cx:pt idx="11748">25</cx:pt>
          <cx:pt idx="11749">23</cx:pt>
          <cx:pt idx="11750">23</cx:pt>
          <cx:pt idx="11751">27</cx:pt>
          <cx:pt idx="11752">16</cx:pt>
          <cx:pt idx="11753">16</cx:pt>
          <cx:pt idx="11754">23</cx:pt>
          <cx:pt idx="11755">24</cx:pt>
          <cx:pt idx="11756">22</cx:pt>
          <cx:pt idx="11757">24</cx:pt>
          <cx:pt idx="11758">20</cx:pt>
          <cx:pt idx="11759">21</cx:pt>
          <cx:pt idx="11760">20</cx:pt>
          <cx:pt idx="11761">20</cx:pt>
          <cx:pt idx="11762">22</cx:pt>
          <cx:pt idx="11763">18</cx:pt>
          <cx:pt idx="11764">20</cx:pt>
          <cx:pt idx="11765">28</cx:pt>
          <cx:pt idx="11766">27</cx:pt>
          <cx:pt idx="11767">22</cx:pt>
          <cx:pt idx="11768">26</cx:pt>
          <cx:pt idx="11769">26</cx:pt>
          <cx:pt idx="11770">23</cx:pt>
          <cx:pt idx="11771">26</cx:pt>
          <cx:pt idx="11772">23</cx:pt>
          <cx:pt idx="11773">20</cx:pt>
          <cx:pt idx="11774">22</cx:pt>
          <cx:pt idx="11775">20</cx:pt>
          <cx:pt idx="11776">20</cx:pt>
          <cx:pt idx="11777">17</cx:pt>
          <cx:pt idx="11778">17</cx:pt>
          <cx:pt idx="11779">17</cx:pt>
          <cx:pt idx="11780">21</cx:pt>
          <cx:pt idx="11781">28</cx:pt>
          <cx:pt idx="11782">24</cx:pt>
          <cx:pt idx="11783">26</cx:pt>
          <cx:pt idx="11784">26</cx:pt>
          <cx:pt idx="11785">24</cx:pt>
          <cx:pt idx="11786">26</cx:pt>
          <cx:pt idx="11787">23</cx:pt>
          <cx:pt idx="11788">26</cx:pt>
          <cx:pt idx="11789">25</cx:pt>
          <cx:pt idx="11790">25</cx:pt>
          <cx:pt idx="11791">25</cx:pt>
          <cx:pt idx="11792">27</cx:pt>
          <cx:pt idx="11793">26</cx:pt>
          <cx:pt idx="11794">25</cx:pt>
          <cx:pt idx="11795">23</cx:pt>
          <cx:pt idx="11796">23</cx:pt>
          <cx:pt idx="11797">29</cx:pt>
          <cx:pt idx="11798">26</cx:pt>
          <cx:pt idx="11799">20</cx:pt>
          <cx:pt idx="11800">22</cx:pt>
          <cx:pt idx="11801">23</cx:pt>
          <cx:pt idx="11802">23</cx:pt>
          <cx:pt idx="11803">23</cx:pt>
          <cx:pt idx="11804">23</cx:pt>
          <cx:pt idx="11805">23</cx:pt>
          <cx:pt idx="11806">23</cx:pt>
          <cx:pt idx="11807">21</cx:pt>
          <cx:pt idx="11808">20</cx:pt>
          <cx:pt idx="11809">19</cx:pt>
          <cx:pt idx="11810">20</cx:pt>
          <cx:pt idx="11811">20</cx:pt>
          <cx:pt idx="11812">18</cx:pt>
          <cx:pt idx="11813">28</cx:pt>
          <cx:pt idx="11814">26</cx:pt>
          <cx:pt idx="11815">31</cx:pt>
          <cx:pt idx="11816">27</cx:pt>
          <cx:pt idx="11817">26</cx:pt>
          <cx:pt idx="11818">15</cx:pt>
          <cx:pt idx="11819">16</cx:pt>
          <cx:pt idx="11820">20</cx:pt>
          <cx:pt idx="11821">17</cx:pt>
          <cx:pt idx="11822">17</cx:pt>
          <cx:pt idx="11823">12</cx:pt>
          <cx:pt idx="11824">21</cx:pt>
          <cx:pt idx="11825">20</cx:pt>
          <cx:pt idx="11826">20</cx:pt>
          <cx:pt idx="11827">19</cx:pt>
          <cx:pt idx="11828">18</cx:pt>
          <cx:pt idx="11829">17</cx:pt>
          <cx:pt idx="11830">16</cx:pt>
          <cx:pt idx="11831">20</cx:pt>
          <cx:pt idx="11832">20</cx:pt>
          <cx:pt idx="11833">20</cx:pt>
          <cx:pt idx="11834">26</cx:pt>
          <cx:pt idx="11835">22</cx:pt>
          <cx:pt idx="11836">26</cx:pt>
          <cx:pt idx="11837">23</cx:pt>
          <cx:pt idx="11838">24</cx:pt>
          <cx:pt idx="11839">24</cx:pt>
          <cx:pt idx="11840">23</cx:pt>
          <cx:pt idx="11841">19</cx:pt>
          <cx:pt idx="11842">23</cx:pt>
          <cx:pt idx="11843">23</cx:pt>
          <cx:pt idx="11844">28</cx:pt>
          <cx:pt idx="11845">26</cx:pt>
          <cx:pt idx="11846">33</cx:pt>
          <cx:pt idx="11847">26</cx:pt>
          <cx:pt idx="11848">28</cx:pt>
          <cx:pt idx="11849">26</cx:pt>
          <cx:pt idx="11850">23</cx:pt>
          <cx:pt idx="11851">28</cx:pt>
          <cx:pt idx="11852">26</cx:pt>
          <cx:pt idx="11853">31</cx:pt>
          <cx:pt idx="11854">22</cx:pt>
          <cx:pt idx="11855">23</cx:pt>
          <cx:pt idx="11856">23</cx:pt>
          <cx:pt idx="11857">19</cx:pt>
          <cx:pt idx="11858">20</cx:pt>
          <cx:pt idx="11859">17</cx:pt>
          <cx:pt idx="11860">17</cx:pt>
          <cx:pt idx="11861">20</cx:pt>
          <cx:pt idx="11862">20</cx:pt>
          <cx:pt idx="11863">18</cx:pt>
          <cx:pt idx="11864">17</cx:pt>
          <cx:pt idx="11865">17</cx:pt>
          <cx:pt idx="11866">16</cx:pt>
          <cx:pt idx="11867">20</cx:pt>
          <cx:pt idx="11868">17</cx:pt>
          <cx:pt idx="11869">18</cx:pt>
          <cx:pt idx="11870">16</cx:pt>
          <cx:pt idx="11871">16</cx:pt>
          <cx:pt idx="11872">14</cx:pt>
          <cx:pt idx="11873">19</cx:pt>
          <cx:pt idx="11874">19</cx:pt>
          <cx:pt idx="11875">26</cx:pt>
          <cx:pt idx="11876">25</cx:pt>
          <cx:pt idx="11877">27</cx:pt>
          <cx:pt idx="11878">24</cx:pt>
          <cx:pt idx="11879">24</cx:pt>
          <cx:pt idx="11880">21</cx:pt>
          <cx:pt idx="11881">23</cx:pt>
          <cx:pt idx="11882">20</cx:pt>
          <cx:pt idx="11883">17</cx:pt>
          <cx:pt idx="11884">17</cx:pt>
          <cx:pt idx="11885">20</cx:pt>
          <cx:pt idx="11886">19</cx:pt>
          <cx:pt idx="11887">18</cx:pt>
          <cx:pt idx="11888">17</cx:pt>
          <cx:pt idx="11889">16</cx:pt>
          <cx:pt idx="11890">17</cx:pt>
          <cx:pt idx="11891">17</cx:pt>
          <cx:pt idx="11892">16</cx:pt>
          <cx:pt idx="11893">20</cx:pt>
          <cx:pt idx="11894">17</cx:pt>
          <cx:pt idx="11895">17</cx:pt>
          <cx:pt idx="11896">16</cx:pt>
          <cx:pt idx="11897">16</cx:pt>
          <cx:pt idx="11898">14</cx:pt>
          <cx:pt idx="11899">15</cx:pt>
          <cx:pt idx="11900">22</cx:pt>
          <cx:pt idx="11901">22</cx:pt>
          <cx:pt idx="11902">20</cx:pt>
          <cx:pt idx="11903">20</cx:pt>
          <cx:pt idx="11904">24</cx:pt>
          <cx:pt idx="11905">21</cx:pt>
          <cx:pt idx="11906">25</cx:pt>
          <cx:pt idx="11907">23</cx:pt>
          <cx:pt idx="11908">22</cx:pt>
          <cx:pt idx="11909">19</cx:pt>
          <cx:pt idx="11910">20</cx:pt>
          <cx:pt idx="11911">17</cx:pt>
          <cx:pt idx="11912">16</cx:pt>
          <cx:pt idx="11913">16</cx:pt>
          <cx:pt idx="11914">16</cx:pt>
          <cx:pt idx="11915">36</cx:pt>
          <cx:pt idx="11916">44</cx:pt>
          <cx:pt idx="11917">16</cx:pt>
          <cx:pt idx="11918">15</cx:pt>
          <cx:pt idx="11919">26</cx:pt>
          <cx:pt idx="11920">24</cx:pt>
          <cx:pt idx="11921">24</cx:pt>
          <cx:pt idx="11922">24</cx:pt>
          <cx:pt idx="11923">26</cx:pt>
          <cx:pt idx="11924">24</cx:pt>
          <cx:pt idx="11925">26</cx:pt>
          <cx:pt idx="11926">26</cx:pt>
          <cx:pt idx="11927">24</cx:pt>
          <cx:pt idx="11928">26</cx:pt>
          <cx:pt idx="11929">24</cx:pt>
          <cx:pt idx="11930">24</cx:pt>
          <cx:pt idx="11931">22</cx:pt>
          <cx:pt idx="11932">20</cx:pt>
          <cx:pt idx="11933">19</cx:pt>
          <cx:pt idx="11934">19</cx:pt>
          <cx:pt idx="11935">19</cx:pt>
          <cx:pt idx="11936">16</cx:pt>
          <cx:pt idx="11937">13</cx:pt>
          <cx:pt idx="11938">16</cx:pt>
          <cx:pt idx="11939">16</cx:pt>
          <cx:pt idx="11940">15</cx:pt>
          <cx:pt idx="11941">17</cx:pt>
          <cx:pt idx="11942">16</cx:pt>
          <cx:pt idx="11943">13</cx:pt>
          <cx:pt idx="11944">16</cx:pt>
          <cx:pt idx="11945">16</cx:pt>
          <cx:pt idx="11946">14</cx:pt>
          <cx:pt idx="11947">17</cx:pt>
          <cx:pt idx="11948">16</cx:pt>
          <cx:pt idx="11949">16</cx:pt>
          <cx:pt idx="11950">14</cx:pt>
          <cx:pt idx="11951">14</cx:pt>
          <cx:pt idx="11952">13</cx:pt>
          <cx:pt idx="11953">24</cx:pt>
          <cx:pt idx="11954">22</cx:pt>
          <cx:pt idx="11955">22</cx:pt>
          <cx:pt idx="11956">28</cx:pt>
          <cx:pt idx="11957">24</cx:pt>
          <cx:pt idx="11958">22</cx:pt>
          <cx:pt idx="11959">22</cx:pt>
          <cx:pt idx="11960">21</cx:pt>
          <cx:pt idx="11961">28</cx:pt>
          <cx:pt idx="11962">20</cx:pt>
          <cx:pt idx="11963">30</cx:pt>
          <cx:pt idx="11964">31</cx:pt>
          <cx:pt idx="11965">36</cx:pt>
          <cx:pt idx="11966">31</cx:pt>
          <cx:pt idx="11967">16</cx:pt>
          <cx:pt idx="11968">18</cx:pt>
          <cx:pt idx="11969">16</cx:pt>
          <cx:pt idx="11970">15</cx:pt>
          <cx:pt idx="11971">17</cx:pt>
          <cx:pt idx="11972">16</cx:pt>
          <cx:pt idx="11973">14</cx:pt>
          <cx:pt idx="11974">14</cx:pt>
          <cx:pt idx="11975">16</cx:pt>
          <cx:pt idx="11976">16</cx:pt>
          <cx:pt idx="11977">15</cx:pt>
          <cx:pt idx="11978">16</cx:pt>
          <cx:pt idx="11979">16</cx:pt>
          <cx:pt idx="11980">14</cx:pt>
          <cx:pt idx="11981">13</cx:pt>
          <cx:pt idx="11982">16</cx:pt>
          <cx:pt idx="11983">13</cx:pt>
          <cx:pt idx="11984">18</cx:pt>
          <cx:pt idx="11985">17</cx:pt>
          <cx:pt idx="11986">25</cx:pt>
          <cx:pt idx="11987">20</cx:pt>
          <cx:pt idx="11988">17</cx:pt>
          <cx:pt idx="11989">16</cx:pt>
          <cx:pt idx="11990">18</cx:pt>
          <cx:pt idx="11991">26</cx:pt>
          <cx:pt idx="11992">26</cx:pt>
          <cx:pt idx="11993">24</cx:pt>
          <cx:pt idx="11994">29</cx:pt>
          <cx:pt idx="11995">25</cx:pt>
          <cx:pt idx="11996">24</cx:pt>
          <cx:pt idx="11997">26</cx:pt>
          <cx:pt idx="11998">24</cx:pt>
          <cx:pt idx="11999">26</cx:pt>
          <cx:pt idx="12000">24</cx:pt>
          <cx:pt idx="12001">19</cx:pt>
          <cx:pt idx="12002">20</cx:pt>
          <cx:pt idx="12003">21</cx:pt>
          <cx:pt idx="12004">22</cx:pt>
          <cx:pt idx="12005">16</cx:pt>
          <cx:pt idx="12006">15</cx:pt>
          <cx:pt idx="12007">15</cx:pt>
          <cx:pt idx="12008">14</cx:pt>
          <cx:pt idx="12009">26</cx:pt>
          <cx:pt idx="12010">26</cx:pt>
          <cx:pt idx="12011">26</cx:pt>
          <cx:pt idx="12012">29</cx:pt>
          <cx:pt idx="12013">29</cx:pt>
          <cx:pt idx="12014">26</cx:pt>
          <cx:pt idx="12015">26</cx:pt>
          <cx:pt idx="12016">26</cx:pt>
          <cx:pt idx="12017">29</cx:pt>
          <cx:pt idx="12018">24</cx:pt>
          <cx:pt idx="12019">24</cx:pt>
          <cx:pt idx="12020">26</cx:pt>
          <cx:pt idx="12021">24</cx:pt>
          <cx:pt idx="12022">26</cx:pt>
          <cx:pt idx="12023">29</cx:pt>
          <cx:pt idx="12024">23</cx:pt>
          <cx:pt idx="12025">21</cx:pt>
          <cx:pt idx="12026">22</cx:pt>
          <cx:pt idx="12027">23</cx:pt>
          <cx:pt idx="12028">22</cx:pt>
          <cx:pt idx="12029">20</cx:pt>
          <cx:pt idx="12030">16</cx:pt>
          <cx:pt idx="12031">15</cx:pt>
          <cx:pt idx="12032">14</cx:pt>
          <cx:pt idx="12033">16</cx:pt>
          <cx:pt idx="12034">15</cx:pt>
          <cx:pt idx="12035">13</cx:pt>
          <cx:pt idx="12036">15</cx:pt>
          <cx:pt idx="12037">14</cx:pt>
          <cx:pt idx="12038">15</cx:pt>
          <cx:pt idx="12039">13</cx:pt>
          <cx:pt idx="12040">30</cx:pt>
          <cx:pt idx="12041">31</cx:pt>
          <cx:pt idx="12042">36</cx:pt>
          <cx:pt idx="12043">31</cx:pt>
          <cx:pt idx="12044">23</cx:pt>
          <cx:pt idx="12045">22</cx:pt>
          <cx:pt idx="12046">24</cx:pt>
          <cx:pt idx="12047">22</cx:pt>
          <cx:pt idx="12048">26</cx:pt>
          <cx:pt idx="12049">24</cx:pt>
          <cx:pt idx="12050">26</cx:pt>
          <cx:pt idx="12051">26</cx:pt>
          <cx:pt idx="12052">20</cx:pt>
          <cx:pt idx="12053">23</cx:pt>
          <cx:pt idx="12054">28</cx:pt>
          <cx:pt idx="12055">22</cx:pt>
          <cx:pt idx="12056">25</cx:pt>
          <cx:pt idx="12057">29</cx:pt>
          <cx:pt idx="12058">26</cx:pt>
          <cx:pt idx="12059">26</cx:pt>
          <cx:pt idx="12060">26</cx:pt>
          <cx:pt idx="12061">24</cx:pt>
          <cx:pt idx="12062">17</cx:pt>
          <cx:pt idx="12063">17</cx:pt>
          <cx:pt idx="12064">15</cx:pt>
          <cx:pt idx="12065">16</cx:pt>
          <cx:pt idx="12066">16</cx:pt>
          <cx:pt idx="12067">22</cx:pt>
          <cx:pt idx="12068">20</cx:pt>
          <cx:pt idx="12069">23</cx:pt>
          <cx:pt idx="12070">20</cx:pt>
          <cx:pt idx="12071">21</cx:pt>
          <cx:pt idx="12072">20</cx:pt>
          <cx:pt idx="12073">22</cx:pt>
          <cx:pt idx="12074">18</cx:pt>
          <cx:pt idx="12075">17</cx:pt>
          <cx:pt idx="12076">15</cx:pt>
          <cx:pt idx="12077">16</cx:pt>
          <cx:pt idx="12078">21</cx:pt>
          <cx:pt idx="12079">17</cx:pt>
          <cx:pt idx="12080">16</cx:pt>
          <cx:pt idx="12081">15</cx:pt>
          <cx:pt idx="12082">14</cx:pt>
          <cx:pt idx="12083">15</cx:pt>
          <cx:pt idx="12084">17</cx:pt>
          <cx:pt idx="12085">17</cx:pt>
          <cx:pt idx="12086">17</cx:pt>
          <cx:pt idx="12087">15</cx:pt>
          <cx:pt idx="12088">14</cx:pt>
          <cx:pt idx="12089">17</cx:pt>
          <cx:pt idx="12090">14</cx:pt>
          <cx:pt idx="12091">27</cx:pt>
          <cx:pt idx="12092">30</cx:pt>
          <cx:pt idx="12093">29</cx:pt>
          <cx:pt idx="12094">33</cx:pt>
          <cx:pt idx="12095">35</cx:pt>
          <cx:pt idx="12096">30</cx:pt>
          <cx:pt idx="12097">33</cx:pt>
          <cx:pt idx="12098">20</cx:pt>
          <cx:pt idx="12099">22</cx:pt>
          <cx:pt idx="12100">18</cx:pt>
          <cx:pt idx="12101">20</cx:pt>
          <cx:pt idx="12102">18</cx:pt>
          <cx:pt idx="12103">18</cx:pt>
          <cx:pt idx="12104">18</cx:pt>
          <cx:pt idx="12105">16</cx:pt>
          <cx:pt idx="12106">17</cx:pt>
          <cx:pt idx="12107">15</cx:pt>
          <cx:pt idx="12108">18</cx:pt>
          <cx:pt idx="12109">18</cx:pt>
          <cx:pt idx="12110">17</cx:pt>
          <cx:pt idx="12111">17</cx:pt>
          <cx:pt idx="12112">17</cx:pt>
          <cx:pt idx="12113">15</cx:pt>
          <cx:pt idx="12114">16</cx:pt>
          <cx:pt idx="12115">15</cx:pt>
          <cx:pt idx="12116">17</cx:pt>
          <cx:pt idx="12117">16</cx:pt>
          <cx:pt idx="12118">18</cx:pt>
          <cx:pt idx="12119">17</cx:pt>
          <cx:pt idx="12120">15</cx:pt>
          <cx:pt idx="12121">17</cx:pt>
          <cx:pt idx="12122">15</cx:pt>
          <cx:pt idx="12123">18</cx:pt>
          <cx:pt idx="12124">18</cx:pt>
          <cx:pt idx="12125">30</cx:pt>
          <cx:pt idx="12126">38</cx:pt>
          <cx:pt idx="12127">24</cx:pt>
          <cx:pt idx="12128">26</cx:pt>
          <cx:pt idx="12129">22</cx:pt>
          <cx:pt idx="12130">27</cx:pt>
          <cx:pt idx="12131">22</cx:pt>
          <cx:pt idx="12132">28</cx:pt>
          <cx:pt idx="12133">24</cx:pt>
          <cx:pt idx="12134">30</cx:pt>
          <cx:pt idx="12135">24</cx:pt>
          <cx:pt idx="12136">22</cx:pt>
          <cx:pt idx="12137">22</cx:pt>
          <cx:pt idx="12138">20</cx:pt>
          <cx:pt idx="12139">26</cx:pt>
          <cx:pt idx="12140">23</cx:pt>
          <cx:pt idx="12141">22</cx:pt>
          <cx:pt idx="12142">20</cx:pt>
          <cx:pt idx="12143">20</cx:pt>
          <cx:pt idx="12144">24</cx:pt>
          <cx:pt idx="12145">22</cx:pt>
          <cx:pt idx="12146">21</cx:pt>
          <cx:pt idx="12147">27</cx:pt>
          <cx:pt idx="12148">25</cx:pt>
          <cx:pt idx="12149">26</cx:pt>
          <cx:pt idx="12150">24</cx:pt>
          <cx:pt idx="12151">24</cx:pt>
          <cx:pt idx="12152">27</cx:pt>
          <cx:pt idx="12153">25</cx:pt>
          <cx:pt idx="12154">25</cx:pt>
          <cx:pt idx="12155">22</cx:pt>
          <cx:pt idx="12156">30</cx:pt>
          <cx:pt idx="12157">26</cx:pt>
          <cx:pt idx="12158">24</cx:pt>
          <cx:pt idx="12159">21</cx:pt>
          <cx:pt idx="12160">22</cx:pt>
          <cx:pt idx="12161">22</cx:pt>
          <cx:pt idx="12162">36</cx:pt>
          <cx:pt idx="12163">44</cx:pt>
          <cx:pt idx="12164">36</cx:pt>
          <cx:pt idx="12165">45</cx:pt>
          <cx:pt idx="12166">34</cx:pt>
          <cx:pt idx="12167">41</cx:pt>
          <cx:pt idx="12168">52</cx:pt>
          <cx:pt idx="12169">26</cx:pt>
          <cx:pt idx="12170">30</cx:pt>
          <cx:pt idx="12171">31</cx:pt>
          <cx:pt idx="12172">31</cx:pt>
          <cx:pt idx="12173">29</cx:pt>
          <cx:pt idx="12174">28</cx:pt>
          <cx:pt idx="12175">32</cx:pt>
          <cx:pt idx="12176">29</cx:pt>
          <cx:pt idx="12177">22</cx:pt>
          <cx:pt idx="12178">24</cx:pt>
          <cx:pt idx="12179">22</cx:pt>
          <cx:pt idx="12180">24</cx:pt>
          <cx:pt idx="12181">22</cx:pt>
          <cx:pt idx="12182">24</cx:pt>
          <cx:pt idx="12183">22</cx:pt>
          <cx:pt idx="12184">22</cx:pt>
          <cx:pt idx="12185">20</cx:pt>
          <cx:pt idx="12186">20</cx:pt>
          <cx:pt idx="12187">17</cx:pt>
          <cx:pt idx="12188">16</cx:pt>
          <cx:pt idx="12189">16</cx:pt>
          <cx:pt idx="12190">19</cx:pt>
          <cx:pt idx="12191">16</cx:pt>
          <cx:pt idx="12192">21</cx:pt>
          <cx:pt idx="12193">20</cx:pt>
          <cx:pt idx="12194">19</cx:pt>
          <cx:pt idx="12195">20</cx:pt>
          <cx:pt idx="12196">20</cx:pt>
          <cx:pt idx="12197">18</cx:pt>
          <cx:pt idx="12198">20</cx:pt>
          <cx:pt idx="12199">17</cx:pt>
          <cx:pt idx="12200">17</cx:pt>
          <cx:pt idx="12201">21</cx:pt>
          <cx:pt idx="12202">20</cx:pt>
          <cx:pt idx="12203">20</cx:pt>
          <cx:pt idx="12204">19</cx:pt>
          <cx:pt idx="12205">18</cx:pt>
          <cx:pt idx="12206">17</cx:pt>
          <cx:pt idx="12207">16</cx:pt>
          <cx:pt idx="12208">20</cx:pt>
          <cx:pt idx="12209">17</cx:pt>
          <cx:pt idx="12210">17</cx:pt>
          <cx:pt idx="12211">16</cx:pt>
          <cx:pt idx="12212">20</cx:pt>
          <cx:pt idx="12213">17</cx:pt>
          <cx:pt idx="12214">18</cx:pt>
          <cx:pt idx="12215">16</cx:pt>
          <cx:pt idx="12216">16</cx:pt>
          <cx:pt idx="12217">14</cx:pt>
          <cx:pt idx="12218">19</cx:pt>
          <cx:pt idx="12219">20</cx:pt>
          <cx:pt idx="12220">17</cx:pt>
          <cx:pt idx="12221">17</cx:pt>
          <cx:pt idx="12222">20</cx:pt>
          <cx:pt idx="12223">20</cx:pt>
          <cx:pt idx="12224">19</cx:pt>
          <cx:pt idx="12225">17</cx:pt>
          <cx:pt idx="12226">17</cx:pt>
          <cx:pt idx="12227">16</cx:pt>
          <cx:pt idx="12228">20</cx:pt>
          <cx:pt idx="12229">17</cx:pt>
          <cx:pt idx="12230">17</cx:pt>
          <cx:pt idx="12231">16</cx:pt>
          <cx:pt idx="12232">20</cx:pt>
          <cx:pt idx="12233">17</cx:pt>
          <cx:pt idx="12234">17</cx:pt>
          <cx:pt idx="12235">16</cx:pt>
          <cx:pt idx="12236">16</cx:pt>
          <cx:pt idx="12237">14</cx:pt>
          <cx:pt idx="12238">19</cx:pt>
          <cx:pt idx="12239">24</cx:pt>
          <cx:pt idx="12240">21</cx:pt>
          <cx:pt idx="12241">22</cx:pt>
          <cx:pt idx="12242">25</cx:pt>
          <cx:pt idx="12243">23</cx:pt>
          <cx:pt idx="12244">22</cx:pt>
          <cx:pt idx="12245">20</cx:pt>
          <cx:pt idx="12246">19</cx:pt>
          <cx:pt idx="12247">20</cx:pt>
          <cx:pt idx="12248">16</cx:pt>
          <cx:pt idx="12249">15</cx:pt>
          <cx:pt idx="12250">20</cx:pt>
          <cx:pt idx="12251">17</cx:pt>
          <cx:pt idx="12252">17</cx:pt>
          <cx:pt idx="12253">20</cx:pt>
          <cx:pt idx="12254">20</cx:pt>
          <cx:pt idx="12255">18</cx:pt>
          <cx:pt idx="12256">15</cx:pt>
          <cx:pt idx="12257">16</cx:pt>
          <cx:pt idx="12258">26</cx:pt>
          <cx:pt idx="12259">29</cx:pt>
          <cx:pt idx="12260">24</cx:pt>
          <cx:pt idx="12261">26</cx:pt>
          <cx:pt idx="12262">35</cx:pt>
          <cx:pt idx="12263">31</cx:pt>
          <cx:pt idx="12264">41</cx:pt>
          <cx:pt idx="12265">36</cx:pt>
          <cx:pt idx="12266">41</cx:pt>
          <cx:pt idx="12267">32</cx:pt>
          <cx:pt idx="12268">33</cx:pt>
          <cx:pt idx="12269">31</cx:pt>
          <cx:pt idx="12270">34</cx:pt>
          <cx:pt idx="12271">30</cx:pt>
          <cx:pt idx="12272">49</cx:pt>
          <cx:pt idx="12273">45</cx:pt>
          <cx:pt idx="12274">27</cx:pt>
          <cx:pt idx="12275">27</cx:pt>
          <cx:pt idx="12276">24</cx:pt>
          <cx:pt idx="12277">24</cx:pt>
          <cx:pt idx="12278">29</cx:pt>
          <cx:pt idx="12279">24</cx:pt>
          <cx:pt idx="12280">26</cx:pt>
          <cx:pt idx="12281">26</cx:pt>
          <cx:pt idx="12282">26</cx:pt>
          <cx:pt idx="12283">30</cx:pt>
          <cx:pt idx="12284">30</cx:pt>
          <cx:pt idx="12285">33</cx:pt>
          <cx:pt idx="12286">29</cx:pt>
          <cx:pt idx="12287">29</cx:pt>
          <cx:pt idx="12288">32</cx:pt>
          <cx:pt idx="12289">25</cx:pt>
          <cx:pt idx="12290">22</cx:pt>
          <cx:pt idx="12291">24</cx:pt>
          <cx:pt idx="12292">26</cx:pt>
          <cx:pt idx="12293">26</cx:pt>
          <cx:pt idx="12294">29</cx:pt>
          <cx:pt idx="12295">21</cx:pt>
          <cx:pt idx="12296">20</cx:pt>
          <cx:pt idx="12297">18</cx:pt>
          <cx:pt idx="12298">19</cx:pt>
          <cx:pt idx="12299">19</cx:pt>
          <cx:pt idx="12300">19</cx:pt>
          <cx:pt idx="12301">20</cx:pt>
          <cx:pt idx="12302">28</cx:pt>
          <cx:pt idx="12303">29</cx:pt>
          <cx:pt idx="12304">22</cx:pt>
          <cx:pt idx="12305">22</cx:pt>
          <cx:pt idx="12306">22</cx:pt>
          <cx:pt idx="12307">19</cx:pt>
          <cx:pt idx="12308">17</cx:pt>
          <cx:pt idx="12309">18</cx:pt>
          <cx:pt idx="12310">20</cx:pt>
          <cx:pt idx="12311">18</cx:pt>
          <cx:pt idx="12312">18</cx:pt>
          <cx:pt idx="12313">18</cx:pt>
          <cx:pt idx="12314">28</cx:pt>
          <cx:pt idx="12315">33</cx:pt>
          <cx:pt idx="12316">29</cx:pt>
          <cx:pt idx="12317">17</cx:pt>
          <cx:pt idx="12318">17</cx:pt>
          <cx:pt idx="12319">16</cx:pt>
          <cx:pt idx="12320">17</cx:pt>
          <cx:pt idx="12321">18</cx:pt>
          <cx:pt idx="12322">18</cx:pt>
          <cx:pt idx="12323">16</cx:pt>
          <cx:pt idx="12324">18</cx:pt>
          <cx:pt idx="12325">18</cx:pt>
          <cx:pt idx="12326">18</cx:pt>
          <cx:pt idx="12327">18</cx:pt>
          <cx:pt idx="12328">18</cx:pt>
          <cx:pt idx="12329">16</cx:pt>
          <cx:pt idx="12330">16</cx:pt>
          <cx:pt idx="12331">16</cx:pt>
          <cx:pt idx="12332">16</cx:pt>
          <cx:pt idx="12333">16</cx:pt>
          <cx:pt idx="12334">18</cx:pt>
          <cx:pt idx="12335">18</cx:pt>
          <cx:pt idx="12336">15</cx:pt>
          <cx:pt idx="12337">14</cx:pt>
          <cx:pt idx="12338">22</cx:pt>
          <cx:pt idx="12339">14</cx:pt>
          <cx:pt idx="12340">15</cx:pt>
          <cx:pt idx="12341">21</cx:pt>
          <cx:pt idx="12342">20</cx:pt>
          <cx:pt idx="12343">22</cx:pt>
          <cx:pt idx="12344">20</cx:pt>
          <cx:pt idx="12345">19</cx:pt>
          <cx:pt idx="12346">22</cx:pt>
          <cx:pt idx="12347">20</cx:pt>
          <cx:pt idx="12348">18</cx:pt>
          <cx:pt idx="12349">20</cx:pt>
          <cx:pt idx="12350">18</cx:pt>
          <cx:pt idx="12351">19</cx:pt>
          <cx:pt idx="12352">21</cx:pt>
          <cx:pt idx="12353">21</cx:pt>
          <cx:pt idx="12354">20</cx:pt>
          <cx:pt idx="12355">18</cx:pt>
          <cx:pt idx="12356">20</cx:pt>
          <cx:pt idx="12357">20</cx:pt>
          <cx:pt idx="12358">19</cx:pt>
          <cx:pt idx="12359">18</cx:pt>
          <cx:pt idx="12360">19</cx:pt>
          <cx:pt idx="12361">19</cx:pt>
          <cx:pt idx="12362">17</cx:pt>
          <cx:pt idx="12363">20</cx:pt>
          <cx:pt idx="12364">20</cx:pt>
          <cx:pt idx="12365">15</cx:pt>
          <cx:pt idx="12366">19</cx:pt>
          <cx:pt idx="12367">18</cx:pt>
          <cx:pt idx="12368">28</cx:pt>
          <cx:pt idx="12369">30</cx:pt>
          <cx:pt idx="12370">13</cx:pt>
          <cx:pt idx="12371">11</cx:pt>
          <cx:pt idx="12372">14</cx:pt>
          <cx:pt idx="12373">14</cx:pt>
          <cx:pt idx="12374">22</cx:pt>
          <cx:pt idx="12375">22</cx:pt>
          <cx:pt idx="12376">21</cx:pt>
          <cx:pt idx="12377">22</cx:pt>
          <cx:pt idx="12378">21</cx:pt>
          <cx:pt idx="12379">22</cx:pt>
          <cx:pt idx="12380">21</cx:pt>
          <cx:pt idx="12381">24</cx:pt>
          <cx:pt idx="12382">23</cx:pt>
          <cx:pt idx="12383">24</cx:pt>
          <cx:pt idx="12384">28</cx:pt>
          <cx:pt idx="12385">25</cx:pt>
          <cx:pt idx="12386">30</cx:pt>
          <cx:pt idx="12387">29</cx:pt>
          <cx:pt idx="12388">32</cx:pt>
          <cx:pt idx="12389">33</cx:pt>
          <cx:pt idx="12390">28</cx:pt>
          <cx:pt idx="12391">23</cx:pt>
          <cx:pt idx="12392">31</cx:pt>
          <cx:pt idx="12393">24</cx:pt>
          <cx:pt idx="12394">22</cx:pt>
          <cx:pt idx="12395">23</cx:pt>
          <cx:pt idx="12396">24</cx:pt>
          <cx:pt idx="12397">22</cx:pt>
          <cx:pt idx="12398">24</cx:pt>
          <cx:pt idx="12399">24</cx:pt>
          <cx:pt idx="12400">22</cx:pt>
          <cx:pt idx="12401">19</cx:pt>
          <cx:pt idx="12402">19</cx:pt>
          <cx:pt idx="12403">22</cx:pt>
          <cx:pt idx="12404">20</cx:pt>
          <cx:pt idx="12405">17</cx:pt>
          <cx:pt idx="12406">29</cx:pt>
          <cx:pt idx="12407">25</cx:pt>
          <cx:pt idx="12408">32</cx:pt>
          <cx:pt idx="12409">26</cx:pt>
          <cx:pt idx="12410">26</cx:pt>
          <cx:pt idx="12411">27</cx:pt>
          <cx:pt idx="12412">28</cx:pt>
          <cx:pt idx="12413">23</cx:pt>
          <cx:pt idx="12414">31</cx:pt>
          <cx:pt idx="12415">24</cx:pt>
          <cx:pt idx="12416">20</cx:pt>
          <cx:pt idx="12417">21</cx:pt>
          <cx:pt idx="12418">18</cx:pt>
          <cx:pt idx="12419">21</cx:pt>
          <cx:pt idx="12420">29</cx:pt>
          <cx:pt idx="12421">26</cx:pt>
          <cx:pt idx="12422">28</cx:pt>
          <cx:pt idx="12423">33</cx:pt>
          <cx:pt idx="12424">22</cx:pt>
          <cx:pt idx="12425">23</cx:pt>
          <cx:pt idx="12426">24</cx:pt>
          <cx:pt idx="12427">26</cx:pt>
          <cx:pt idx="12428">23</cx:pt>
          <cx:pt idx="12429">25</cx:pt>
          <cx:pt idx="12430">22</cx:pt>
          <cx:pt idx="12431">30</cx:pt>
          <cx:pt idx="12432">22</cx:pt>
          <cx:pt idx="12433">23</cx:pt>
          <cx:pt idx="12434">19</cx:pt>
          <cx:pt idx="12435">22</cx:pt>
          <cx:pt idx="12436">18</cx:pt>
          <cx:pt idx="12437">21</cx:pt>
          <cx:pt idx="12438">21</cx:pt>
          <cx:pt idx="12439">20</cx:pt>
          <cx:pt idx="12440">19</cx:pt>
          <cx:pt idx="12441">22</cx:pt>
          <cx:pt idx="12442">17</cx:pt>
          <cx:pt idx="12443">18</cx:pt>
          <cx:pt idx="12444">16</cx:pt>
          <cx:pt idx="12445">16</cx:pt>
          <cx:pt idx="12446">19</cx:pt>
          <cx:pt idx="12447">15</cx:pt>
          <cx:pt idx="12448">16</cx:pt>
          <cx:pt idx="12449">24</cx:pt>
          <cx:pt idx="12450">26</cx:pt>
          <cx:pt idx="12451">28</cx:pt>
          <cx:pt idx="12452">24</cx:pt>
          <cx:pt idx="12453">22</cx:pt>
          <cx:pt idx="12454">24</cx:pt>
          <cx:pt idx="12455">27</cx:pt>
          <cx:pt idx="12456">25</cx:pt>
          <cx:pt idx="12457">27</cx:pt>
          <cx:pt idx="12458">25</cx:pt>
          <cx:pt idx="12459">25</cx:pt>
          <cx:pt idx="12460">22</cx:pt>
          <cx:pt idx="12461">30</cx:pt>
          <cx:pt idx="12462">26</cx:pt>
          <cx:pt idx="12463">27</cx:pt>
          <cx:pt idx="12464">30</cx:pt>
          <cx:pt idx="12465">29</cx:pt>
          <cx:pt idx="12466">33</cx:pt>
          <cx:pt idx="12467">30</cx:pt>
          <cx:pt idx="12468">33</cx:pt>
          <cx:pt idx="12469">21</cx:pt>
          <cx:pt idx="12470">21</cx:pt>
          <cx:pt idx="12471">23</cx:pt>
          <cx:pt idx="12472">22</cx:pt>
          <cx:pt idx="12473">23</cx:pt>
          <cx:pt idx="12474">22</cx:pt>
          <cx:pt idx="12475">23</cx:pt>
          <cx:pt idx="12476">23</cx:pt>
          <cx:pt idx="12477">20</cx:pt>
          <cx:pt idx="12478">23</cx:pt>
          <cx:pt idx="12479">28</cx:pt>
          <cx:pt idx="12480">22</cx:pt>
          <cx:pt idx="12481">25</cx:pt>
          <cx:pt idx="12482">29</cx:pt>
          <cx:pt idx="12483">26</cx:pt>
          <cx:pt idx="12484">26</cx:pt>
          <cx:pt idx="12485">22</cx:pt>
          <cx:pt idx="12486">22</cx:pt>
          <cx:pt idx="12487">24</cx:pt>
          <cx:pt idx="12488">26</cx:pt>
          <cx:pt idx="12489">23</cx:pt>
          <cx:pt idx="12490">22</cx:pt>
          <cx:pt idx="12491">24</cx:pt>
          <cx:pt idx="12492">22</cx:pt>
          <cx:pt idx="12493">26</cx:pt>
          <cx:pt idx="12494">24</cx:pt>
          <cx:pt idx="12495">26</cx:pt>
          <cx:pt idx="12496">26</cx:pt>
          <cx:pt idx="12497">26</cx:pt>
          <cx:pt idx="12498">24</cx:pt>
          <cx:pt idx="12499">27</cx:pt>
          <cx:pt idx="12500">30</cx:pt>
          <cx:pt idx="12501">31</cx:pt>
          <cx:pt idx="12502">36</cx:pt>
          <cx:pt idx="12503">31</cx:pt>
          <cx:pt idx="12504">17</cx:pt>
          <cx:pt idx="12505">17</cx:pt>
          <cx:pt idx="12506">29</cx:pt>
          <cx:pt idx="12507">30</cx:pt>
          <cx:pt idx="12508">21</cx:pt>
          <cx:pt idx="12509">22</cx:pt>
          <cx:pt idx="12510">19</cx:pt>
          <cx:pt idx="12511">20</cx:pt>
          <cx:pt idx="12512">20</cx:pt>
          <cx:pt idx="12513">24</cx:pt>
          <cx:pt idx="12514">26</cx:pt>
          <cx:pt idx="12515">22</cx:pt>
          <cx:pt idx="12516">22</cx:pt>
          <cx:pt idx="12517">22</cx:pt>
          <cx:pt idx="12518">22</cx:pt>
          <cx:pt idx="12519">22</cx:pt>
          <cx:pt idx="12520">22</cx:pt>
          <cx:pt idx="12521">26</cx:pt>
          <cx:pt idx="12522">27</cx:pt>
          <cx:pt idx="12523">23</cx:pt>
          <cx:pt idx="12524">24</cx:pt>
          <cx:pt idx="12525">24</cx:pt>
          <cx:pt idx="12526">33</cx:pt>
          <cx:pt idx="12527">26</cx:pt>
          <cx:pt idx="12528">34</cx:pt>
          <cx:pt idx="12529">28</cx:pt>
          <cx:pt idx="12530">19</cx:pt>
          <cx:pt idx="12531">17</cx:pt>
          <cx:pt idx="12532">17</cx:pt>
          <cx:pt idx="12533">17</cx:pt>
          <cx:pt idx="12534">21</cx:pt>
          <cx:pt idx="12535">32</cx:pt>
          <cx:pt idx="12536">27</cx:pt>
          <cx:pt idx="12537">35</cx:pt>
          <cx:pt idx="12538">29</cx:pt>
          <cx:pt idx="12539">24</cx:pt>
          <cx:pt idx="12540">22</cx:pt>
          <cx:pt idx="12541">25</cx:pt>
          <cx:pt idx="12542">21</cx:pt>
          <cx:pt idx="12543">17</cx:pt>
          <cx:pt idx="12544">20</cx:pt>
          <cx:pt idx="12545">18</cx:pt>
          <cx:pt idx="12546">26</cx:pt>
          <cx:pt idx="12547">29</cx:pt>
          <cx:pt idx="12548">26</cx:pt>
          <cx:pt idx="12549">26</cx:pt>
          <cx:pt idx="12550">32</cx:pt>
          <cx:pt idx="12551">27</cx:pt>
          <cx:pt idx="12552">20</cx:pt>
          <cx:pt idx="12553">28</cx:pt>
          <cx:pt idx="12554">24</cx:pt>
          <cx:pt idx="12555">26</cx:pt>
          <cx:pt idx="12556">26</cx:pt>
          <cx:pt idx="12557">24</cx:pt>
          <cx:pt idx="12558">26</cx:pt>
          <cx:pt idx="12559">25</cx:pt>
          <cx:pt idx="12560">27</cx:pt>
          <cx:pt idx="12561">24</cx:pt>
          <cx:pt idx="12562">24</cx:pt>
          <cx:pt idx="12563">26</cx:pt>
          <cx:pt idx="12564">25</cx:pt>
          <cx:pt idx="12565">25</cx:pt>
          <cx:pt idx="12566">21</cx:pt>
          <cx:pt idx="12567">23</cx:pt>
          <cx:pt idx="12568">25</cx:pt>
          <cx:pt idx="12569">21</cx:pt>
          <cx:pt idx="12570">17</cx:pt>
          <cx:pt idx="12571">24</cx:pt>
          <cx:pt idx="12572">26</cx:pt>
          <cx:pt idx="12573">24</cx:pt>
          <cx:pt idx="12574">26</cx:pt>
          <cx:pt idx="12575">29</cx:pt>
          <cx:pt idx="12576">30</cx:pt>
          <cx:pt idx="12577">31</cx:pt>
          <cx:pt idx="12578">36</cx:pt>
          <cx:pt idx="12579">31</cx:pt>
          <cx:pt idx="12580">23</cx:pt>
          <cx:pt idx="12581">22</cx:pt>
          <cx:pt idx="12582">24</cx:pt>
          <cx:pt idx="12583">22</cx:pt>
          <cx:pt idx="12584">26</cx:pt>
          <cx:pt idx="12585">24</cx:pt>
          <cx:pt idx="12586">26</cx:pt>
          <cx:pt idx="12587">26</cx:pt>
          <cx:pt idx="12588">20</cx:pt>
          <cx:pt idx="12589">23</cx:pt>
          <cx:pt idx="12590">28</cx:pt>
          <cx:pt idx="12591">22</cx:pt>
          <cx:pt idx="12592">25</cx:pt>
          <cx:pt idx="12593">29</cx:pt>
          <cx:pt idx="12594">26</cx:pt>
          <cx:pt idx="12595">26</cx:pt>
          <cx:pt idx="12596">26</cx:pt>
          <cx:pt idx="12597">26</cx:pt>
          <cx:pt idx="12598">26</cx:pt>
          <cx:pt idx="12599">29</cx:pt>
          <cx:pt idx="12600">29</cx:pt>
          <cx:pt idx="12601">26</cx:pt>
          <cx:pt idx="12602">24</cx:pt>
          <cx:pt idx="12603">22</cx:pt>
          <cx:pt idx="12604">22</cx:pt>
          <cx:pt idx="12605">28</cx:pt>
          <cx:pt idx="12606">20</cx:pt>
          <cx:pt idx="12607">23</cx:pt>
          <cx:pt idx="12608">26</cx:pt>
          <cx:pt idx="12609">26</cx:pt>
          <cx:pt idx="12610">22</cx:pt>
          <cx:pt idx="12611">26</cx:pt>
          <cx:pt idx="12612">23</cx:pt>
          <cx:pt idx="12613">36</cx:pt>
          <cx:pt idx="12614">44</cx:pt>
          <cx:pt idx="12615">26</cx:pt>
          <cx:pt idx="12616">29</cx:pt>
          <cx:pt idx="12617">26</cx:pt>
          <cx:pt idx="12618">32</cx:pt>
          <cx:pt idx="12619">27</cx:pt>
          <cx:pt idx="12620">25</cx:pt>
          <cx:pt idx="12621">27</cx:pt>
          <cx:pt idx="12622">24</cx:pt>
          <cx:pt idx="12623">24</cx:pt>
          <cx:pt idx="12624">29</cx:pt>
          <cx:pt idx="12625">34</cx:pt>
          <cx:pt idx="12626">37</cx:pt>
          <cx:pt idx="12627">29</cx:pt>
          <cx:pt idx="12628">26</cx:pt>
          <cx:pt idx="12629">32</cx:pt>
          <cx:pt idx="12630">26</cx:pt>
          <cx:pt idx="12631">21</cx:pt>
          <cx:pt idx="12632">23</cx:pt>
          <cx:pt idx="12633">23</cx:pt>
          <cx:pt idx="12634">23</cx:pt>
          <cx:pt idx="12635">24</cx:pt>
          <cx:pt idx="12636">24</cx:pt>
          <cx:pt idx="12637">21</cx:pt>
          <cx:pt idx="12638">21</cx:pt>
          <cx:pt idx="12639">22</cx:pt>
          <cx:pt idx="12640">22</cx:pt>
          <cx:pt idx="12641">23</cx:pt>
          <cx:pt idx="12642">23</cx:pt>
          <cx:pt idx="12643">17</cx:pt>
          <cx:pt idx="12644">17</cx:pt>
          <cx:pt idx="12645">13</cx:pt>
          <cx:pt idx="12646">13</cx:pt>
          <cx:pt idx="12647">15</cx:pt>
          <cx:pt idx="12648">13</cx:pt>
          <cx:pt idx="12649">13</cx:pt>
          <cx:pt idx="12650">13</cx:pt>
          <cx:pt idx="12651">15</cx:pt>
          <cx:pt idx="12652">21</cx:pt>
          <cx:pt idx="12653">20</cx:pt>
          <cx:pt idx="12654">26</cx:pt>
          <cx:pt idx="12655">25</cx:pt>
          <cx:pt idx="12656">24</cx:pt>
          <cx:pt idx="12657">23</cx:pt>
          <cx:pt idx="12658">22</cx:pt>
          <cx:pt idx="12659">24</cx:pt>
          <cx:pt idx="12660">25</cx:pt>
          <cx:pt idx="12661">26</cx:pt>
          <cx:pt idx="12662">19</cx:pt>
          <cx:pt idx="12663">20</cx:pt>
          <cx:pt idx="12664">24</cx:pt>
          <cx:pt idx="12665">24</cx:pt>
          <cx:pt idx="12666">18</cx:pt>
          <cx:pt idx="12667">33</cx:pt>
          <cx:pt idx="12668">30</cx:pt>
          <cx:pt idx="12669">32</cx:pt>
          <cx:pt idx="12670">33</cx:pt>
          <cx:pt idx="12671">33</cx:pt>
          <cx:pt idx="12672">30</cx:pt>
          <cx:pt idx="12673">33</cx:pt>
          <cx:pt idx="12674">32</cx:pt>
          <cx:pt idx="12675">32</cx:pt>
          <cx:pt idx="12676">30</cx:pt>
          <cx:pt idx="12677">33</cx:pt>
          <cx:pt idx="12678">32</cx:pt>
          <cx:pt idx="12679">27</cx:pt>
          <cx:pt idx="12680">29</cx:pt>
          <cx:pt idx="12681">26</cx:pt>
          <cx:pt idx="12682">27</cx:pt>
          <cx:pt idx="12683">27</cx:pt>
          <cx:pt idx="12684">28</cx:pt>
          <cx:pt idx="12685">26</cx:pt>
          <cx:pt idx="12686">26</cx:pt>
          <cx:pt idx="12687">32</cx:pt>
          <cx:pt idx="12688">33</cx:pt>
          <cx:pt idx="12689">29</cx:pt>
          <cx:pt idx="12690">29</cx:pt>
          <cx:pt idx="12691">26</cx:pt>
          <cx:pt idx="12692">28</cx:pt>
          <cx:pt idx="12693">24</cx:pt>
          <cx:pt idx="12694">24</cx:pt>
          <cx:pt idx="12695">21</cx:pt>
          <cx:pt idx="12696">23</cx:pt>
          <cx:pt idx="12697">26</cx:pt>
          <cx:pt idx="12698">28</cx:pt>
          <cx:pt idx="12699">24</cx:pt>
          <cx:pt idx="12700">24</cx:pt>
          <cx:pt idx="12701">21</cx:pt>
          <cx:pt idx="12702">24</cx:pt>
          <cx:pt idx="12703">29</cx:pt>
          <cx:pt idx="12704">22</cx:pt>
          <cx:pt idx="12705">26</cx:pt>
          <cx:pt idx="12706">24</cx:pt>
          <cx:pt idx="12707">28</cx:pt>
          <cx:pt idx="12708">20</cx:pt>
          <cx:pt idx="12709">26</cx:pt>
          <cx:pt idx="12710">24</cx:pt>
          <cx:pt idx="12711">23</cx:pt>
          <cx:pt idx="12712">26</cx:pt>
          <cx:pt idx="12713">26</cx:pt>
          <cx:pt idx="12714">22</cx:pt>
          <cx:pt idx="12715">24</cx:pt>
          <cx:pt idx="12716">24</cx:pt>
          <cx:pt idx="12717">24</cx:pt>
          <cx:pt idx="12718">22</cx:pt>
          <cx:pt idx="12719">24</cx:pt>
          <cx:pt idx="12720">24</cx:pt>
          <cx:pt idx="12721">24</cx:pt>
          <cx:pt idx="12722">24</cx:pt>
          <cx:pt idx="12723">24</cx:pt>
          <cx:pt idx="12724">22</cx:pt>
          <cx:pt idx="12725">24</cx:pt>
          <cx:pt idx="12726">36</cx:pt>
          <cx:pt idx="12727">31</cx:pt>
          <cx:pt idx="12728">45</cx:pt>
          <cx:pt idx="12729">39</cx:pt>
          <cx:pt idx="12730">32</cx:pt>
          <cx:pt idx="12731">19</cx:pt>
          <cx:pt idx="12732">18</cx:pt>
          <cx:pt idx="12733">15</cx:pt>
          <cx:pt idx="12734">20</cx:pt>
          <cx:pt idx="12735">17</cx:pt>
          <cx:pt idx="12736">10</cx:pt>
          <cx:pt idx="12737">10</cx:pt>
          <cx:pt idx="12738">11</cx:pt>
          <cx:pt idx="12739">11</cx:pt>
          <cx:pt idx="12740">26</cx:pt>
          <cx:pt idx="12741">22</cx:pt>
          <cx:pt idx="12742">27</cx:pt>
          <cx:pt idx="12743">22</cx:pt>
          <cx:pt idx="12744">26</cx:pt>
          <cx:pt idx="12745">22</cx:pt>
          <cx:pt idx="12746">22</cx:pt>
          <cx:pt idx="12747">29</cx:pt>
          <cx:pt idx="12748">25</cx:pt>
          <cx:pt idx="12749">29</cx:pt>
          <cx:pt idx="12750">26</cx:pt>
          <cx:pt idx="12751">26</cx:pt>
          <cx:pt idx="12752">27</cx:pt>
          <cx:pt idx="12753">26</cx:pt>
          <cx:pt idx="12754">30</cx:pt>
          <cx:pt idx="12755">31</cx:pt>
          <cx:pt idx="12756">30</cx:pt>
          <cx:pt idx="12757">30</cx:pt>
          <cx:pt idx="12758">30</cx:pt>
          <cx:pt idx="12759">14</cx:pt>
          <cx:pt idx="12760">26</cx:pt>
          <cx:pt idx="12761">25</cx:pt>
          <cx:pt idx="12762">26</cx:pt>
          <cx:pt idx="12763">29</cx:pt>
          <cx:pt idx="12764">31</cx:pt>
          <cx:pt idx="12765">20</cx:pt>
          <cx:pt idx="12766">20</cx:pt>
          <cx:pt idx="12767">19</cx:pt>
          <cx:pt idx="12768">22</cx:pt>
          <cx:pt idx="12769">22</cx:pt>
          <cx:pt idx="12770">21</cx:pt>
          <cx:pt idx="12771">22</cx:pt>
          <cx:pt idx="12772">23</cx:pt>
          <cx:pt idx="12773">21</cx:pt>
          <cx:pt idx="12774">19</cx:pt>
          <cx:pt idx="12775">26</cx:pt>
          <cx:pt idx="12776">20</cx:pt>
          <cx:pt idx="12777">26</cx:pt>
          <cx:pt idx="12778">33</cx:pt>
          <cx:pt idx="12779">31</cx:pt>
          <cx:pt idx="12780">19</cx:pt>
          <cx:pt idx="12781">21</cx:pt>
          <cx:pt idx="12782">20</cx:pt>
          <cx:pt idx="12783">18</cx:pt>
          <cx:pt idx="12784">16</cx:pt>
          <cx:pt idx="12785">16</cx:pt>
          <cx:pt idx="12786">15</cx:pt>
          <cx:pt idx="12787">20</cx:pt>
          <cx:pt idx="12788">17</cx:pt>
          <cx:pt idx="12789">17</cx:pt>
          <cx:pt idx="12790">10</cx:pt>
          <cx:pt idx="12791">24</cx:pt>
          <cx:pt idx="12792">27</cx:pt>
          <cx:pt idx="12793">23</cx:pt>
          <cx:pt idx="12794">21</cx:pt>
          <cx:pt idx="12795">23</cx:pt>
          <cx:pt idx="12796">18</cx:pt>
          <cx:pt idx="12797">17</cx:pt>
          <cx:pt idx="12798">20</cx:pt>
          <cx:pt idx="12799">30</cx:pt>
          <cx:pt idx="12800">26</cx:pt>
          <cx:pt idx="12801">27</cx:pt>
          <cx:pt idx="12802">29</cx:pt>
          <cx:pt idx="12803">26</cx:pt>
          <cx:pt idx="12804">27</cx:pt>
          <cx:pt idx="12805">28</cx:pt>
          <cx:pt idx="12806">26</cx:pt>
          <cx:pt idx="12807">22</cx:pt>
          <cx:pt idx="12808">26</cx:pt>
          <cx:pt idx="12809">23</cx:pt>
          <cx:pt idx="12810">28</cx:pt>
          <cx:pt idx="12811">25</cx:pt>
          <cx:pt idx="12812">26</cx:pt>
          <cx:pt idx="12813">22</cx:pt>
          <cx:pt idx="12814">23</cx:pt>
          <cx:pt idx="12815">28</cx:pt>
          <cx:pt idx="12816">25</cx:pt>
          <cx:pt idx="12817">23</cx:pt>
          <cx:pt idx="12818">26</cx:pt>
          <cx:pt idx="12819">26</cx:pt>
          <cx:pt idx="12820">27</cx:pt>
          <cx:pt idx="12821">22</cx:pt>
          <cx:pt idx="12822">25</cx:pt>
          <cx:pt idx="12823">23</cx:pt>
          <cx:pt idx="12824">23</cx:pt>
          <cx:pt idx="12825">25</cx:pt>
          <cx:pt idx="12826">22</cx:pt>
          <cx:pt idx="12827">25</cx:pt>
          <cx:pt idx="12828">23</cx:pt>
          <cx:pt idx="12829">29</cx:pt>
          <cx:pt idx="12830">28</cx:pt>
          <cx:pt idx="12831">29</cx:pt>
          <cx:pt idx="12832">21</cx:pt>
          <cx:pt idx="12833">22</cx:pt>
          <cx:pt idx="12834">23</cx:pt>
          <cx:pt idx="12835">24</cx:pt>
          <cx:pt idx="12836">22</cx:pt>
          <cx:pt idx="12837">22</cx:pt>
          <cx:pt idx="12838">24</cx:pt>
          <cx:pt idx="12839">24</cx:pt>
          <cx:pt idx="12840">20</cx:pt>
          <cx:pt idx="12841">22</cx:pt>
          <cx:pt idx="12842">27</cx:pt>
          <cx:pt idx="12843">24</cx:pt>
          <cx:pt idx="12844">24</cx:pt>
          <cx:pt idx="12845">22</cx:pt>
          <cx:pt idx="12846">22</cx:pt>
          <cx:pt idx="12847">21</cx:pt>
          <cx:pt idx="12848">22</cx:pt>
          <cx:pt idx="12849">21</cx:pt>
          <cx:pt idx="12850">21</cx:pt>
          <cx:pt idx="12851">22</cx:pt>
          <cx:pt idx="12852">24</cx:pt>
          <cx:pt idx="12853">22</cx:pt>
          <cx:pt idx="12854">18</cx:pt>
          <cx:pt idx="12855">26</cx:pt>
          <cx:pt idx="12856">29</cx:pt>
          <cx:pt idx="12857">28</cx:pt>
          <cx:pt idx="12858">26</cx:pt>
          <cx:pt idx="12859">27</cx:pt>
          <cx:pt idx="12860">29</cx:pt>
          <cx:pt idx="12861">26</cx:pt>
          <cx:pt idx="12862">26</cx:pt>
          <cx:pt idx="12863">26</cx:pt>
          <cx:pt idx="12864">26</cx:pt>
          <cx:pt idx="12865">23</cx:pt>
          <cx:pt idx="12866">26</cx:pt>
          <cx:pt idx="12867">23</cx:pt>
          <cx:pt idx="12868">24</cx:pt>
          <cx:pt idx="12869">23</cx:pt>
          <cx:pt idx="12870">22</cx:pt>
          <cx:pt idx="12871">21</cx:pt>
          <cx:pt idx="12872">24</cx:pt>
          <cx:pt idx="12873">23</cx:pt>
          <cx:pt idx="12874">21</cx:pt>
          <cx:pt idx="12875">21</cx:pt>
          <cx:pt idx="12876">21</cx:pt>
          <cx:pt idx="12877">17</cx:pt>
          <cx:pt idx="12878">20</cx:pt>
          <cx:pt idx="12879">17</cx:pt>
          <cx:pt idx="12880">19</cx:pt>
          <cx:pt idx="12881">28</cx:pt>
          <cx:pt idx="12882">26</cx:pt>
          <cx:pt idx="12883">26</cx:pt>
          <cx:pt idx="12884">26</cx:pt>
          <cx:pt idx="12885">23</cx:pt>
          <cx:pt idx="12886">26</cx:pt>
          <cx:pt idx="12887">24</cx:pt>
          <cx:pt idx="12888">25</cx:pt>
          <cx:pt idx="12889">26</cx:pt>
          <cx:pt idx="12890">26</cx:pt>
          <cx:pt idx="12891">23</cx:pt>
          <cx:pt idx="12892">23</cx:pt>
          <cx:pt idx="12893">29</cx:pt>
          <cx:pt idx="12894">29</cx:pt>
          <cx:pt idx="12895">26</cx:pt>
          <cx:pt idx="12896">23</cx:pt>
          <cx:pt idx="12897">24</cx:pt>
          <cx:pt idx="12898">23</cx:pt>
          <cx:pt idx="12899">23</cx:pt>
          <cx:pt idx="12900">23</cx:pt>
          <cx:pt idx="12901">20</cx:pt>
          <cx:pt idx="12902">20</cx:pt>
          <cx:pt idx="12903">19</cx:pt>
          <cx:pt idx="12904">20</cx:pt>
          <cx:pt idx="12905">19</cx:pt>
          <cx:pt idx="12906">17</cx:pt>
          <cx:pt idx="12907">28</cx:pt>
          <cx:pt idx="12908">26</cx:pt>
          <cx:pt idx="12909">27</cx:pt>
          <cx:pt idx="12910">31</cx:pt>
          <cx:pt idx="12911">27</cx:pt>
          <cx:pt idx="12912">26</cx:pt>
          <cx:pt idx="12913">15</cx:pt>
          <cx:pt idx="12914">17</cx:pt>
          <cx:pt idx="12915">15</cx:pt>
          <cx:pt idx="12916">20</cx:pt>
          <cx:pt idx="12917">17</cx:pt>
          <cx:pt idx="12918">17</cx:pt>
          <cx:pt idx="12919">20</cx:pt>
          <cx:pt idx="12920">21</cx:pt>
          <cx:pt idx="12921">21</cx:pt>
          <cx:pt idx="12922">20</cx:pt>
          <cx:pt idx="12923">20</cx:pt>
          <cx:pt idx="12924">18</cx:pt>
          <cx:pt idx="12925">18</cx:pt>
          <cx:pt idx="12926">17</cx:pt>
          <cx:pt idx="12927">22</cx:pt>
          <cx:pt idx="12928">26</cx:pt>
          <cx:pt idx="12929">22</cx:pt>
          <cx:pt idx="12930">26</cx:pt>
          <cx:pt idx="12931">24</cx:pt>
          <cx:pt idx="12932">24</cx:pt>
          <cx:pt idx="12933">23</cx:pt>
          <cx:pt idx="12934">23</cx:pt>
          <cx:pt idx="12935">23</cx:pt>
          <cx:pt idx="12936">30</cx:pt>
          <cx:pt idx="12937">26</cx:pt>
          <cx:pt idx="12938">33</cx:pt>
          <cx:pt idx="12939">26</cx:pt>
          <cx:pt idx="12940">28</cx:pt>
          <cx:pt idx="12941">26</cx:pt>
          <cx:pt idx="12942">23</cx:pt>
          <cx:pt idx="12943">28</cx:pt>
          <cx:pt idx="12944">26</cx:pt>
          <cx:pt idx="12945">27</cx:pt>
          <cx:pt idx="12946">22</cx:pt>
          <cx:pt idx="12947">23</cx:pt>
          <cx:pt idx="12948">24</cx:pt>
          <cx:pt idx="12949">20</cx:pt>
          <cx:pt idx="12950">17</cx:pt>
          <cx:pt idx="12951">17</cx:pt>
          <cx:pt idx="12952">20</cx:pt>
          <cx:pt idx="12953">20</cx:pt>
          <cx:pt idx="12954">16</cx:pt>
          <cx:pt idx="12955">18</cx:pt>
          <cx:pt idx="12956">17</cx:pt>
          <cx:pt idx="12957">16</cx:pt>
          <cx:pt idx="12958">18</cx:pt>
          <cx:pt idx="12959">17</cx:pt>
          <cx:pt idx="12960">17</cx:pt>
          <cx:pt idx="12961">18</cx:pt>
          <cx:pt idx="12962">16</cx:pt>
          <cx:pt idx="12963">16</cx:pt>
          <cx:pt idx="12964">14</cx:pt>
          <cx:pt idx="12965">20</cx:pt>
          <cx:pt idx="12966">26</cx:pt>
          <cx:pt idx="12967">24</cx:pt>
          <cx:pt idx="12968">21</cx:pt>
          <cx:pt idx="12969">23</cx:pt>
          <cx:pt idx="12970">20</cx:pt>
          <cx:pt idx="12971">17</cx:pt>
          <cx:pt idx="12972">16</cx:pt>
          <cx:pt idx="12973">20</cx:pt>
          <cx:pt idx="12974">19</cx:pt>
          <cx:pt idx="12975">20</cx:pt>
          <cx:pt idx="12976">20</cx:pt>
          <cx:pt idx="12977">17</cx:pt>
          <cx:pt idx="12978">17</cx:pt>
          <cx:pt idx="12979">16</cx:pt>
          <cx:pt idx="12980">22</cx:pt>
          <cx:pt idx="12981">17</cx:pt>
          <cx:pt idx="12982">16</cx:pt>
          <cx:pt idx="12983">15</cx:pt>
          <cx:pt idx="12984">18</cx:pt>
          <cx:pt idx="12985">17</cx:pt>
          <cx:pt idx="12986">17</cx:pt>
          <cx:pt idx="12987">17</cx:pt>
          <cx:pt idx="12988">16</cx:pt>
          <cx:pt idx="12989">15</cx:pt>
          <cx:pt idx="12990">14</cx:pt>
          <cx:pt idx="12991">20</cx:pt>
          <cx:pt idx="12992">18</cx:pt>
          <cx:pt idx="12993">22</cx:pt>
          <cx:pt idx="12994">20</cx:pt>
          <cx:pt idx="12995">20</cx:pt>
          <cx:pt idx="12996">20</cx:pt>
          <cx:pt idx="12997">23</cx:pt>
          <cx:pt idx="12998">22</cx:pt>
          <cx:pt idx="12999">22</cx:pt>
          <cx:pt idx="13000">26</cx:pt>
          <cx:pt idx="13001">22</cx:pt>
          <cx:pt idx="13002">23</cx:pt>
          <cx:pt idx="13003">20</cx:pt>
          <cx:pt idx="13004">20</cx:pt>
          <cx:pt idx="13005">20</cx:pt>
          <cx:pt idx="13006">20</cx:pt>
          <cx:pt idx="13007">17</cx:pt>
          <cx:pt idx="13008">17</cx:pt>
          <cx:pt idx="13009">16</cx:pt>
          <cx:pt idx="13010">19</cx:pt>
          <cx:pt idx="13011">16</cx:pt>
          <cx:pt idx="13012">36</cx:pt>
          <cx:pt idx="13013">45</cx:pt>
          <cx:pt idx="13014">16</cx:pt>
          <cx:pt idx="13015">14</cx:pt>
          <cx:pt idx="13016">26</cx:pt>
          <cx:pt idx="13017">24</cx:pt>
          <cx:pt idx="13018">24</cx:pt>
          <cx:pt idx="13019">25</cx:pt>
          <cx:pt idx="13020">24</cx:pt>
          <cx:pt idx="13021">26</cx:pt>
          <cx:pt idx="13022">26</cx:pt>
          <cx:pt idx="13023">24</cx:pt>
          <cx:pt idx="13024">20</cx:pt>
          <cx:pt idx="13025">19</cx:pt>
          <cx:pt idx="13026">17</cx:pt>
          <cx:pt idx="13027">14</cx:pt>
          <cx:pt idx="13028">16</cx:pt>
          <cx:pt idx="13029">15</cx:pt>
          <cx:pt idx="13030">16</cx:pt>
          <cx:pt idx="13031">14</cx:pt>
          <cx:pt idx="13032">16</cx:pt>
          <cx:pt idx="13033">15</cx:pt>
          <cx:pt idx="13034">16</cx:pt>
          <cx:pt idx="13035">15</cx:pt>
          <cx:pt idx="13036">15</cx:pt>
          <cx:pt idx="13037">15</cx:pt>
          <cx:pt idx="13038">22</cx:pt>
          <cx:pt idx="13039">22</cx:pt>
          <cx:pt idx="13040">21</cx:pt>
          <cx:pt idx="13041">24</cx:pt>
          <cx:pt idx="13042">22</cx:pt>
          <cx:pt idx="13043">22</cx:pt>
          <cx:pt idx="13044">22</cx:pt>
          <cx:pt idx="13045">20</cx:pt>
          <cx:pt idx="13046">21</cx:pt>
          <cx:pt idx="13047">21</cx:pt>
          <cx:pt idx="13048">24</cx:pt>
          <cx:pt idx="13049">20</cx:pt>
          <cx:pt idx="13050">19</cx:pt>
          <cx:pt idx="13051">29</cx:pt>
          <cx:pt idx="13052">30</cx:pt>
          <cx:pt idx="13053">35</cx:pt>
          <cx:pt idx="13054">30</cx:pt>
          <cx:pt idx="13055">17</cx:pt>
          <cx:pt idx="13056">16</cx:pt>
          <cx:pt idx="13057">14</cx:pt>
          <cx:pt idx="13058">13</cx:pt>
          <cx:pt idx="13059">19</cx:pt>
          <cx:pt idx="13060">17</cx:pt>
          <cx:pt idx="13061">25</cx:pt>
          <cx:pt idx="13062">20</cx:pt>
          <cx:pt idx="13063">18</cx:pt>
          <cx:pt idx="13064">18</cx:pt>
          <cx:pt idx="13065">16</cx:pt>
          <cx:pt idx="13066">18</cx:pt>
          <cx:pt idx="13067">17</cx:pt>
          <cx:pt idx="13068">26</cx:pt>
          <cx:pt idx="13069">24</cx:pt>
          <cx:pt idx="13070">24</cx:pt>
          <cx:pt idx="13071">17</cx:pt>
          <cx:pt idx="13072">16</cx:pt>
          <cx:pt idx="13073">15</cx:pt>
          <cx:pt idx="13074">19</cx:pt>
          <cx:pt idx="13075">17</cx:pt>
          <cx:pt idx="13076">15</cx:pt>
          <cx:pt idx="13077">15</cx:pt>
          <cx:pt idx="13078">16</cx:pt>
          <cx:pt idx="13079">16</cx:pt>
          <cx:pt idx="13080">15</cx:pt>
          <cx:pt idx="13081">15</cx:pt>
          <cx:pt idx="13082">15</cx:pt>
          <cx:pt idx="13083">15</cx:pt>
          <cx:pt idx="13084">14</cx:pt>
          <cx:pt idx="13085">14</cx:pt>
          <cx:pt idx="13086">15</cx:pt>
          <cx:pt idx="13087">27</cx:pt>
          <cx:pt idx="13088">25</cx:pt>
          <cx:pt idx="13089">22</cx:pt>
          <cx:pt idx="13090">30</cx:pt>
          <cx:pt idx="13091">27</cx:pt>
          <cx:pt idx="13092">23</cx:pt>
          <cx:pt idx="13093">25</cx:pt>
          <cx:pt idx="13094">24</cx:pt>
          <cx:pt idx="13095">24</cx:pt>
          <cx:pt idx="13096">22</cx:pt>
          <cx:pt idx="13097">27</cx:pt>
          <cx:pt idx="13098">22</cx:pt>
          <cx:pt idx="13099">22</cx:pt>
          <cx:pt idx="13100">21</cx:pt>
          <cx:pt idx="13101">22</cx:pt>
          <cx:pt idx="13102">23</cx:pt>
          <cx:pt idx="13103">20</cx:pt>
          <cx:pt idx="13104">29</cx:pt>
          <cx:pt idx="13105">30</cx:pt>
          <cx:pt idx="13106">35</cx:pt>
          <cx:pt idx="13107">30</cx:pt>
          <cx:pt idx="13108">21</cx:pt>
          <cx:pt idx="13109">22</cx:pt>
          <cx:pt idx="13110">27</cx:pt>
          <cx:pt idx="13111">24</cx:pt>
          <cx:pt idx="13112">27</cx:pt>
          <cx:pt idx="13113">25</cx:pt>
          <cx:pt idx="13114">20</cx:pt>
          <cx:pt idx="13115">23</cx:pt>
          <cx:pt idx="13116">28</cx:pt>
          <cx:pt idx="13117">22</cx:pt>
          <cx:pt idx="13118">25</cx:pt>
          <cx:pt idx="13119">29</cx:pt>
          <cx:pt idx="13120">26</cx:pt>
          <cx:pt idx="13121">26</cx:pt>
          <cx:pt idx="13122">26</cx:pt>
          <cx:pt idx="13123">24</cx:pt>
          <cx:pt idx="13124">24</cx:pt>
          <cx:pt idx="13125">17</cx:pt>
          <cx:pt idx="13126">17</cx:pt>
          <cx:pt idx="13127">15</cx:pt>
          <cx:pt idx="13128">16</cx:pt>
          <cx:pt idx="13129">16</cx:pt>
          <cx:pt idx="13130">22</cx:pt>
          <cx:pt idx="13131">19</cx:pt>
          <cx:pt idx="13132">23</cx:pt>
          <cx:pt idx="13133">18</cx:pt>
          <cx:pt idx="13134">21</cx:pt>
          <cx:pt idx="13135">19</cx:pt>
          <cx:pt idx="13136">22</cx:pt>
          <cx:pt idx="13137">18</cx:pt>
          <cx:pt idx="13138">31</cx:pt>
          <cx:pt idx="13139">39</cx:pt>
          <cx:pt idx="13140">17</cx:pt>
          <cx:pt idx="13141">16</cx:pt>
          <cx:pt idx="13142">16</cx:pt>
          <cx:pt idx="13143">21</cx:pt>
          <cx:pt idx="13144">15</cx:pt>
          <cx:pt idx="13145">17</cx:pt>
          <cx:pt idx="13146">15</cx:pt>
          <cx:pt idx="13147">15</cx:pt>
          <cx:pt idx="13148">17</cx:pt>
          <cx:pt idx="13149">17</cx:pt>
          <cx:pt idx="13150">16</cx:pt>
          <cx:pt idx="13151">13</cx:pt>
          <cx:pt idx="13152">15</cx:pt>
          <cx:pt idx="13153">15</cx:pt>
          <cx:pt idx="13154">27</cx:pt>
          <cx:pt idx="13155">32</cx:pt>
          <cx:pt idx="13156">29</cx:pt>
          <cx:pt idx="13157">34</cx:pt>
          <cx:pt idx="13158">32</cx:pt>
          <cx:pt idx="13159">34</cx:pt>
          <cx:pt idx="13160">19</cx:pt>
          <cx:pt idx="13161">20</cx:pt>
          <cx:pt idx="13162">18</cx:pt>
          <cx:pt idx="13163">20</cx:pt>
          <cx:pt idx="13164">18</cx:pt>
          <cx:pt idx="13165">18</cx:pt>
          <cx:pt idx="13166">17</cx:pt>
          <cx:pt idx="13167">18</cx:pt>
          <cx:pt idx="13168">17</cx:pt>
          <cx:pt idx="13169">17</cx:pt>
          <cx:pt idx="13170">17</cx:pt>
          <cx:pt idx="13171">16</cx:pt>
          <cx:pt idx="13172">17</cx:pt>
          <cx:pt idx="13173">16</cx:pt>
          <cx:pt idx="13174">17</cx:pt>
          <cx:pt idx="13175">17</cx:pt>
          <cx:pt idx="13176">16</cx:pt>
          <cx:pt idx="13177">17</cx:pt>
          <cx:pt idx="13178">16</cx:pt>
          <cx:pt idx="13179">15</cx:pt>
          <cx:pt idx="13180">23</cx:pt>
          <cx:pt idx="13181">26</cx:pt>
          <cx:pt idx="13182">23</cx:pt>
          <cx:pt idx="13183">27</cx:pt>
          <cx:pt idx="13184">23</cx:pt>
          <cx:pt idx="13185">29</cx:pt>
          <cx:pt idx="13186">24</cx:pt>
          <cx:pt idx="13187">30</cx:pt>
          <cx:pt idx="13188">24</cx:pt>
          <cx:pt idx="13189">22</cx:pt>
          <cx:pt idx="13190">22</cx:pt>
          <cx:pt idx="13191">20</cx:pt>
          <cx:pt idx="13192">24</cx:pt>
          <cx:pt idx="13193">23</cx:pt>
          <cx:pt idx="13194">22</cx:pt>
          <cx:pt idx="13195">20</cx:pt>
          <cx:pt idx="13196">18</cx:pt>
          <cx:pt idx="13197">23</cx:pt>
          <cx:pt idx="13198">22</cx:pt>
          <cx:pt idx="13199">20</cx:pt>
          <cx:pt idx="13200">26</cx:pt>
          <cx:pt idx="13201">27</cx:pt>
          <cx:pt idx="13202">26</cx:pt>
          <cx:pt idx="13203">24</cx:pt>
          <cx:pt idx="13204">24</cx:pt>
          <cx:pt idx="13205">27</cx:pt>
          <cx:pt idx="13206">26</cx:pt>
          <cx:pt idx="13207">25</cx:pt>
          <cx:pt idx="13208">22</cx:pt>
          <cx:pt idx="13209">30</cx:pt>
          <cx:pt idx="13210">26</cx:pt>
          <cx:pt idx="13211">22</cx:pt>
          <cx:pt idx="13212">24</cx:pt>
          <cx:pt idx="13213">23</cx:pt>
          <cx:pt idx="13214">24</cx:pt>
          <cx:pt idx="13215">35</cx:pt>
          <cx:pt idx="13216">44</cx:pt>
          <cx:pt idx="13217">52</cx:pt>
          <cx:pt idx="13218">26</cx:pt>
          <cx:pt idx="13219">29</cx:pt>
          <cx:pt idx="13220">31</cx:pt>
          <cx:pt idx="13221">31</cx:pt>
          <cx:pt idx="13222">22</cx:pt>
          <cx:pt idx="13223">22</cx:pt>
          <cx:pt idx="13224">24</cx:pt>
          <cx:pt idx="13225">24</cx:pt>
          <cx:pt idx="13226">22</cx:pt>
          <cx:pt idx="13227">22</cx:pt>
          <cx:pt idx="13228">24</cx:pt>
          <cx:pt idx="13229">24</cx:pt>
          <cx:pt idx="13230">22</cx:pt>
          <cx:pt idx="13231">22</cx:pt>
          <cx:pt idx="13232">24</cx:pt>
          <cx:pt idx="13233">24</cx:pt>
          <cx:pt idx="13234">22</cx:pt>
          <cx:pt idx="13235">20</cx:pt>
          <cx:pt idx="13236">20</cx:pt>
          <cx:pt idx="13237">20</cx:pt>
          <cx:pt idx="13238">17</cx:pt>
          <cx:pt idx="13239">17</cx:pt>
          <cx:pt idx="13240">16</cx:pt>
          <cx:pt idx="13241">19</cx:pt>
          <cx:pt idx="13242">16</cx:pt>
          <cx:pt idx="13243">20</cx:pt>
          <cx:pt idx="13244">20</cx:pt>
          <cx:pt idx="13245">19</cx:pt>
          <cx:pt idx="13246">20</cx:pt>
          <cx:pt idx="13247">19</cx:pt>
          <cx:pt idx="13248">17</cx:pt>
          <cx:pt idx="13249">20</cx:pt>
          <cx:pt idx="13250">17</cx:pt>
          <cx:pt idx="13251">17</cx:pt>
          <cx:pt idx="13252">21</cx:pt>
          <cx:pt idx="13253">20</cx:pt>
          <cx:pt idx="13254">21</cx:pt>
          <cx:pt idx="13255">20</cx:pt>
          <cx:pt idx="13256">20</cx:pt>
          <cx:pt idx="13257">18</cx:pt>
          <cx:pt idx="13258">18</cx:pt>
          <cx:pt idx="13259">17</cx:pt>
          <cx:pt idx="13260">22</cx:pt>
          <cx:pt idx="13261">18</cx:pt>
          <cx:pt idx="13262">17</cx:pt>
          <cx:pt idx="13263">16</cx:pt>
          <cx:pt idx="13264">17</cx:pt>
          <cx:pt idx="13265">18</cx:pt>
          <cx:pt idx="13266">17</cx:pt>
          <cx:pt idx="13267">18</cx:pt>
          <cx:pt idx="13268">16</cx:pt>
          <cx:pt idx="13269">16</cx:pt>
          <cx:pt idx="13270">14</cx:pt>
          <cx:pt idx="13271">20</cx:pt>
          <cx:pt idx="13272">20</cx:pt>
          <cx:pt idx="13273">20</cx:pt>
          <cx:pt idx="13274">17</cx:pt>
          <cx:pt idx="13275">16</cx:pt>
          <cx:pt idx="13276">19</cx:pt>
          <cx:pt idx="13277">22</cx:pt>
          <cx:pt idx="13278">20</cx:pt>
          <cx:pt idx="13279">20</cx:pt>
          <cx:pt idx="13280">17</cx:pt>
          <cx:pt idx="13281">16</cx:pt>
          <cx:pt idx="13282">17</cx:pt>
          <cx:pt idx="13283">16</cx:pt>
          <cx:pt idx="13284">15</cx:pt>
          <cx:pt idx="13285">18</cx:pt>
          <cx:pt idx="13286">17</cx:pt>
          <cx:pt idx="13287">17</cx:pt>
          <cx:pt idx="13288">19</cx:pt>
          <cx:pt idx="13289">17</cx:pt>
          <cx:pt idx="13290">16</cx:pt>
          <cx:pt idx="13291">15</cx:pt>
          <cx:pt idx="13292">14</cx:pt>
          <cx:pt idx="13293">23</cx:pt>
          <cx:pt idx="13294">22</cx:pt>
          <cx:pt idx="13295">22</cx:pt>
          <cx:pt idx="13296">26</cx:pt>
          <cx:pt idx="13297">23</cx:pt>
          <cx:pt idx="13298">22</cx:pt>
          <cx:pt idx="13299">20</cx:pt>
          <cx:pt idx="13300">20</cx:pt>
          <cx:pt idx="13301">20</cx:pt>
          <cx:pt idx="13302">20</cx:pt>
          <cx:pt idx="13303">16</cx:pt>
          <cx:pt idx="13304">14</cx:pt>
          <cx:pt idx="13305">20</cx:pt>
          <cx:pt idx="13306">17</cx:pt>
          <cx:pt idx="13307">17</cx:pt>
          <cx:pt idx="13308">20</cx:pt>
          <cx:pt idx="13309">20</cx:pt>
          <cx:pt idx="13310">16</cx:pt>
          <cx:pt idx="13311">15</cx:pt>
          <cx:pt idx="13312">17</cx:pt>
          <cx:pt idx="13313">15</cx:pt>
          <cx:pt idx="13314">27</cx:pt>
          <cx:pt idx="13315">27</cx:pt>
          <cx:pt idx="13316">29</cx:pt>
          <cx:pt idx="13317">28</cx:pt>
          <cx:pt idx="13318">25</cx:pt>
          <cx:pt idx="13319">27</cx:pt>
          <cx:pt idx="13320">27</cx:pt>
          <cx:pt idx="13321">28</cx:pt>
          <cx:pt idx="13322">33</cx:pt>
          <cx:pt idx="13323">30</cx:pt>
          <cx:pt idx="13324">41</cx:pt>
          <cx:pt idx="13325">41</cx:pt>
          <cx:pt idx="13326">36</cx:pt>
          <cx:pt idx="13327">32</cx:pt>
          <cx:pt idx="13328">33</cx:pt>
          <cx:pt idx="13329">30</cx:pt>
          <cx:pt idx="13330">37</cx:pt>
          <cx:pt idx="13331">32</cx:pt>
          <cx:pt idx="13332">28</cx:pt>
          <cx:pt idx="13333">50</cx:pt>
          <cx:pt idx="13334">45</cx:pt>
          <cx:pt idx="13335">17</cx:pt>
          <cx:pt idx="13336">18</cx:pt>
          <cx:pt idx="13337">17</cx:pt>
          <cx:pt idx="13338">17</cx:pt>
          <cx:pt idx="13339">17</cx:pt>
          <cx:pt idx="13340">26</cx:pt>
          <cx:pt idx="13341">25</cx:pt>
          <cx:pt idx="13342">24</cx:pt>
          <cx:pt idx="13343">26</cx:pt>
          <cx:pt idx="13344">24</cx:pt>
          <cx:pt idx="13345">26</cx:pt>
          <cx:pt idx="13346">26</cx:pt>
          <cx:pt idx="13347">26</cx:pt>
          <cx:pt idx="13348">32</cx:pt>
          <cx:pt idx="13349">33</cx:pt>
          <cx:pt idx="13350">32</cx:pt>
          <cx:pt idx="13351">30</cx:pt>
          <cx:pt idx="13352">30</cx:pt>
          <cx:pt idx="13353">29</cx:pt>
          <cx:pt idx="13354">25</cx:pt>
          <cx:pt idx="13355">22</cx:pt>
          <cx:pt idx="13356">24</cx:pt>
          <cx:pt idx="13357">26</cx:pt>
          <cx:pt idx="13358">22</cx:pt>
          <cx:pt idx="13359">26</cx:pt>
          <cx:pt idx="13360">26</cx:pt>
          <cx:pt idx="13361">29</cx:pt>
          <cx:pt idx="13362">22</cx:pt>
          <cx:pt idx="13363">20</cx:pt>
          <cx:pt idx="13364">19</cx:pt>
          <cx:pt idx="13365">19</cx:pt>
          <cx:pt idx="13366">19</cx:pt>
          <cx:pt idx="13367">22</cx:pt>
          <cx:pt idx="13368">23</cx:pt>
          <cx:pt idx="13369">22</cx:pt>
          <cx:pt idx="13370">21</cx:pt>
          <cx:pt idx="13371">18</cx:pt>
          <cx:pt idx="13372">17</cx:pt>
          <cx:pt idx="13373">17</cx:pt>
          <cx:pt idx="13374">18</cx:pt>
          <cx:pt idx="13375">17</cx:pt>
          <cx:pt idx="13376">17</cx:pt>
          <cx:pt idx="13377">17</cx:pt>
          <cx:pt idx="13378">17</cx:pt>
          <cx:pt idx="13379">17</cx:pt>
          <cx:pt idx="13380">16</cx:pt>
          <cx:pt idx="13381">17</cx:pt>
          <cx:pt idx="13382">15</cx:pt>
          <cx:pt idx="13383">22</cx:pt>
          <cx:pt idx="13384">19</cx:pt>
          <cx:pt idx="13385">21</cx:pt>
          <cx:pt idx="13386">21</cx:pt>
          <cx:pt idx="13387">22</cx:pt>
          <cx:pt idx="13388">21</cx:pt>
          <cx:pt idx="13389">16</cx:pt>
          <cx:pt idx="13390">20</cx:pt>
          <cx:pt idx="13391">22</cx:pt>
          <cx:pt idx="13392">20</cx:pt>
          <cx:pt idx="13393">17</cx:pt>
          <cx:pt idx="13394">18</cx:pt>
          <cx:pt idx="13395">20</cx:pt>
          <cx:pt idx="13396">20</cx:pt>
          <cx:pt idx="13397">20</cx:pt>
          <cx:pt idx="13398">19</cx:pt>
          <cx:pt idx="13399">17</cx:pt>
          <cx:pt idx="13400">19</cx:pt>
          <cx:pt idx="13401">17</cx:pt>
          <cx:pt idx="13402">16</cx:pt>
          <cx:pt idx="13403">18</cx:pt>
          <cx:pt idx="13404">17</cx:pt>
          <cx:pt idx="13405">27</cx:pt>
          <cx:pt idx="13406">30</cx:pt>
          <cx:pt idx="13407">13</cx:pt>
          <cx:pt idx="13408">15</cx:pt>
          <cx:pt idx="13409">15</cx:pt>
          <cx:pt idx="13410">15</cx:pt>
          <cx:pt idx="13411">14</cx:pt>
          <cx:pt idx="13412">15</cx:pt>
          <cx:pt idx="13413">22</cx:pt>
          <cx:pt idx="13414">21</cx:pt>
          <cx:pt idx="13415">22</cx:pt>
          <cx:pt idx="13416">21</cx:pt>
          <cx:pt idx="13417">22</cx:pt>
          <cx:pt idx="13418">22</cx:pt>
          <cx:pt idx="13419">24</cx:pt>
          <cx:pt idx="13420">23</cx:pt>
          <cx:pt idx="13421">23</cx:pt>
          <cx:pt idx="13422">25</cx:pt>
          <cx:pt idx="13423">30</cx:pt>
          <cx:pt idx="13424">29</cx:pt>
          <cx:pt idx="13425">33</cx:pt>
          <cx:pt idx="13426">32</cx:pt>
          <cx:pt idx="13427">28</cx:pt>
          <cx:pt idx="13428">24</cx:pt>
          <cx:pt idx="13429">31</cx:pt>
          <cx:pt idx="13430">24</cx:pt>
          <cx:pt idx="13431">22</cx:pt>
          <cx:pt idx="13432">22</cx:pt>
          <cx:pt idx="13433">22</cx:pt>
          <cx:pt idx="13434">21</cx:pt>
          <cx:pt idx="13435">24</cx:pt>
          <cx:pt idx="13436">22</cx:pt>
          <cx:pt idx="13437">22</cx:pt>
          <cx:pt idx="13438">20</cx:pt>
          <cx:pt idx="13439">20</cx:pt>
          <cx:pt idx="13440">22</cx:pt>
          <cx:pt idx="13441">20</cx:pt>
          <cx:pt idx="13442">20</cx:pt>
          <cx:pt idx="13443">22</cx:pt>
          <cx:pt idx="13444">20</cx:pt>
          <cx:pt idx="13445">20</cx:pt>
          <cx:pt idx="13446">17</cx:pt>
          <cx:pt idx="13447">17</cx:pt>
          <cx:pt idx="13448">31</cx:pt>
          <cx:pt idx="13449">25</cx:pt>
          <cx:pt idx="13450">34</cx:pt>
          <cx:pt idx="13451">26</cx:pt>
          <cx:pt idx="13452">26</cx:pt>
          <cx:pt idx="13453">25</cx:pt>
          <cx:pt idx="13454">28</cx:pt>
          <cx:pt idx="13455">24</cx:pt>
          <cx:pt idx="13456">31</cx:pt>
          <cx:pt idx="13457">24</cx:pt>
          <cx:pt idx="13458">22</cx:pt>
          <cx:pt idx="13459">19</cx:pt>
          <cx:pt idx="13460">20</cx:pt>
          <cx:pt idx="13461">18</cx:pt>
          <cx:pt idx="13462">29</cx:pt>
          <cx:pt idx="13463">26</cx:pt>
          <cx:pt idx="13464">33</cx:pt>
          <cx:pt idx="13465">27</cx:pt>
          <cx:pt idx="13466">22</cx:pt>
          <cx:pt idx="13467">23</cx:pt>
          <cx:pt idx="13468">26</cx:pt>
          <cx:pt idx="13469">24</cx:pt>
          <cx:pt idx="13470">21</cx:pt>
          <cx:pt idx="13471">23</cx:pt>
          <cx:pt idx="13472">23</cx:pt>
          <cx:pt idx="13473">22</cx:pt>
          <cx:pt idx="13474">22</cx:pt>
          <cx:pt idx="13475">18</cx:pt>
          <cx:pt idx="13476">22</cx:pt>
          <cx:pt idx="13477">26</cx:pt>
          <cx:pt idx="13478">18</cx:pt>
          <cx:pt idx="13479">18</cx:pt>
          <cx:pt idx="13480">17</cx:pt>
          <cx:pt idx="13481">16</cx:pt>
          <cx:pt idx="13482">15</cx:pt>
          <cx:pt idx="13483">22</cx:pt>
          <cx:pt idx="13484">19</cx:pt>
          <cx:pt idx="13485">16</cx:pt>
          <cx:pt idx="13486">24</cx:pt>
          <cx:pt idx="13487">26</cx:pt>
          <cx:pt idx="13488">28</cx:pt>
          <cx:pt idx="13489">24</cx:pt>
          <cx:pt idx="13490">23</cx:pt>
          <cx:pt idx="13491">23</cx:pt>
          <cx:pt idx="13492">27</cx:pt>
          <cx:pt idx="13493">26</cx:pt>
          <cx:pt idx="13494">27</cx:pt>
          <cx:pt idx="13495">26</cx:pt>
          <cx:pt idx="13496">25</cx:pt>
          <cx:pt idx="13497">22</cx:pt>
          <cx:pt idx="13498">30</cx:pt>
          <cx:pt idx="13499">26</cx:pt>
          <cx:pt idx="13500">27</cx:pt>
          <cx:pt idx="13501">32</cx:pt>
          <cx:pt idx="13502">29</cx:pt>
          <cx:pt idx="13503">34</cx:pt>
          <cx:pt idx="13504">32</cx:pt>
          <cx:pt idx="13505">34</cx:pt>
          <cx:pt idx="13506">21</cx:pt>
          <cx:pt idx="13507">21</cx:pt>
          <cx:pt idx="13508">22</cx:pt>
          <cx:pt idx="13509">22</cx:pt>
          <cx:pt idx="13510">23</cx:pt>
          <cx:pt idx="13511">22</cx:pt>
          <cx:pt idx="13512">22</cx:pt>
          <cx:pt idx="13513">23</cx:pt>
          <cx:pt idx="13514">20</cx:pt>
          <cx:pt idx="13515">23</cx:pt>
          <cx:pt idx="13516">28</cx:pt>
          <cx:pt idx="13517">22</cx:pt>
          <cx:pt idx="13518">25</cx:pt>
          <cx:pt idx="13519">29</cx:pt>
          <cx:pt idx="13520">26</cx:pt>
          <cx:pt idx="13521">26</cx:pt>
          <cx:pt idx="13522">21</cx:pt>
          <cx:pt idx="13523">22</cx:pt>
          <cx:pt idx="13524">24</cx:pt>
          <cx:pt idx="13525">25</cx:pt>
          <cx:pt idx="13526">27</cx:pt>
          <cx:pt idx="13527">24</cx:pt>
          <cx:pt idx="13528">27</cx:pt>
          <cx:pt idx="13529">25</cx:pt>
          <cx:pt idx="13530">24</cx:pt>
          <cx:pt idx="13531">26</cx:pt>
          <cx:pt idx="13532">28</cx:pt>
          <cx:pt idx="13533">27</cx:pt>
          <cx:pt idx="13534">29</cx:pt>
          <cx:pt idx="13535">30</cx:pt>
          <cx:pt idx="13536">35</cx:pt>
          <cx:pt idx="13537">30</cx:pt>
          <cx:pt idx="13538">17</cx:pt>
          <cx:pt idx="13539">16</cx:pt>
          <cx:pt idx="13540">17</cx:pt>
          <cx:pt idx="13541">21</cx:pt>
          <cx:pt idx="13542">23</cx:pt>
          <cx:pt idx="13543">20</cx:pt>
          <cx:pt idx="13544">23</cx:pt>
          <cx:pt idx="13545">22</cx:pt>
          <cx:pt idx="13546">22</cx:pt>
          <cx:pt idx="13547">22</cx:pt>
          <cx:pt idx="13548">22</cx:pt>
          <cx:pt idx="13549">22</cx:pt>
          <cx:pt idx="13550">22</cx:pt>
          <cx:pt idx="13551">26</cx:pt>
          <cx:pt idx="13552">28</cx:pt>
          <cx:pt idx="13553">24</cx:pt>
          <cx:pt idx="13554">23</cx:pt>
          <cx:pt idx="13555">24</cx:pt>
          <cx:pt idx="13556">17</cx:pt>
          <cx:pt idx="13557">17</cx:pt>
          <cx:pt idx="13558">17</cx:pt>
          <cx:pt idx="13559">17</cx:pt>
          <cx:pt idx="13560">21</cx:pt>
          <cx:pt idx="13561">32</cx:pt>
          <cx:pt idx="13562">27</cx:pt>
          <cx:pt idx="13563">34</cx:pt>
          <cx:pt idx="13564">28</cx:pt>
          <cx:pt idx="13565">24</cx:pt>
          <cx:pt idx="13566">22</cx:pt>
          <cx:pt idx="13567">24</cx:pt>
          <cx:pt idx="13568">22</cx:pt>
          <cx:pt idx="13569">18</cx:pt>
          <cx:pt idx="13570">20</cx:pt>
          <cx:pt idx="13571">18</cx:pt>
          <cx:pt idx="13572">29</cx:pt>
          <cx:pt idx="13573">28</cx:pt>
          <cx:pt idx="13574">29</cx:pt>
          <cx:pt idx="13575">26</cx:pt>
          <cx:pt idx="13576">32</cx:pt>
          <cx:pt idx="13577">27</cx:pt>
          <cx:pt idx="13578">19</cx:pt>
          <cx:pt idx="13579">28</cx:pt>
          <cx:pt idx="13580">26</cx:pt>
          <cx:pt idx="13581">26</cx:pt>
          <cx:pt idx="13582">26</cx:pt>
          <cx:pt idx="13583">24</cx:pt>
          <cx:pt idx="13584">26</cx:pt>
          <cx:pt idx="13585">24</cx:pt>
          <cx:pt idx="13586">25</cx:pt>
          <cx:pt idx="13587">21</cx:pt>
          <cx:pt idx="13588">23</cx:pt>
          <cx:pt idx="13589">24</cx:pt>
          <cx:pt idx="13590">25</cx:pt>
          <cx:pt idx="13591">24</cx:pt>
          <cx:pt idx="13592">22</cx:pt>
          <cx:pt idx="13593">27</cx:pt>
          <cx:pt idx="13594">29</cx:pt>
          <cx:pt idx="13595">30</cx:pt>
          <cx:pt idx="13596">35</cx:pt>
          <cx:pt idx="13597">30</cx:pt>
          <cx:pt idx="13598">21</cx:pt>
          <cx:pt idx="13599">22</cx:pt>
          <cx:pt idx="13600">27</cx:pt>
          <cx:pt idx="13601">24</cx:pt>
          <cx:pt idx="13602">27</cx:pt>
          <cx:pt idx="13603">25</cx:pt>
          <cx:pt idx="13604">20</cx:pt>
          <cx:pt idx="13605">23</cx:pt>
          <cx:pt idx="13606">28</cx:pt>
          <cx:pt idx="13607">22</cx:pt>
          <cx:pt idx="13608">25</cx:pt>
          <cx:pt idx="13609">29</cx:pt>
          <cx:pt idx="13610">26</cx:pt>
          <cx:pt idx="13611">26</cx:pt>
          <cx:pt idx="13612">27</cx:pt>
          <cx:pt idx="13613">25</cx:pt>
          <cx:pt idx="13614">22</cx:pt>
          <cx:pt idx="13615">30</cx:pt>
          <cx:pt idx="13616">27</cx:pt>
          <cx:pt idx="13617">23</cx:pt>
          <cx:pt idx="13618">22</cx:pt>
          <cx:pt idx="13619">22</cx:pt>
          <cx:pt idx="13620">22</cx:pt>
          <cx:pt idx="13621">20</cx:pt>
          <cx:pt idx="13622">21</cx:pt>
          <cx:pt idx="13623">24</cx:pt>
          <cx:pt idx="13624">20</cx:pt>
          <cx:pt idx="13625">19</cx:pt>
          <cx:pt idx="13626">26</cx:pt>
          <cx:pt idx="13627">23</cx:pt>
          <cx:pt idx="13628">26</cx:pt>
          <cx:pt idx="13629">23</cx:pt>
          <cx:pt idx="13630">26</cx:pt>
          <cx:pt idx="13631">24</cx:pt>
          <cx:pt idx="13632">36</cx:pt>
          <cx:pt idx="13633">45</cx:pt>
          <cx:pt idx="13634">29</cx:pt>
          <cx:pt idx="13635">29</cx:pt>
          <cx:pt idx="13636">27</cx:pt>
          <cx:pt idx="13637">26</cx:pt>
          <cx:pt idx="13638">27</cx:pt>
          <cx:pt idx="13639">32</cx:pt>
          <cx:pt idx="13640">26</cx:pt>
          <cx:pt idx="13641">24</cx:pt>
          <cx:pt idx="13642">29</cx:pt>
          <cx:pt idx="13643">26</cx:pt>
          <cx:pt idx="13644">32</cx:pt>
          <cx:pt idx="13645">26</cx:pt>
          <cx:pt idx="13646">21</cx:pt>
          <cx:pt idx="13647">23</cx:pt>
          <cx:pt idx="13648">23</cx:pt>
          <cx:pt idx="13649">23</cx:pt>
          <cx:pt idx="13650">24</cx:pt>
          <cx:pt idx="13651">24</cx:pt>
          <cx:pt idx="13652">21</cx:pt>
          <cx:pt idx="13653">21</cx:pt>
          <cx:pt idx="13654">22</cx:pt>
          <cx:pt idx="13655">22</cx:pt>
          <cx:pt idx="13656">23</cx:pt>
          <cx:pt idx="13657">23</cx:pt>
          <cx:pt idx="13658">20</cx:pt>
          <cx:pt idx="13659">17</cx:pt>
          <cx:pt idx="13660">17</cx:pt>
          <cx:pt idx="13661">14</cx:pt>
          <cx:pt idx="13662">14</cx:pt>
          <cx:pt idx="13663">15</cx:pt>
          <cx:pt idx="13664">14</cx:pt>
          <cx:pt idx="13665">14</cx:pt>
          <cx:pt idx="13666">13</cx:pt>
          <cx:pt idx="13667">15</cx:pt>
          <cx:pt idx="13668">24</cx:pt>
          <cx:pt idx="13669">23</cx:pt>
          <cx:pt idx="13670">26</cx:pt>
          <cx:pt idx="13671">23</cx:pt>
          <cx:pt idx="13672">24</cx:pt>
          <cx:pt idx="13673">24</cx:pt>
          <cx:pt idx="13674">26</cx:pt>
          <cx:pt idx="13675">26</cx:pt>
          <cx:pt idx="13676">25</cx:pt>
          <cx:pt idx="13677">19</cx:pt>
          <cx:pt idx="13678">20</cx:pt>
          <cx:pt idx="13679">24</cx:pt>
          <cx:pt idx="13680">24</cx:pt>
          <cx:pt idx="13681">24</cx:pt>
          <cx:pt idx="13682">19</cx:pt>
          <cx:pt idx="13683">32</cx:pt>
          <cx:pt idx="13684">29</cx:pt>
          <cx:pt idx="13685">34</cx:pt>
          <cx:pt idx="13686">31</cx:pt>
          <cx:pt idx="13687">32</cx:pt>
          <cx:pt idx="13688">29</cx:pt>
          <cx:pt idx="13689">31</cx:pt>
          <cx:pt idx="13690">34</cx:pt>
          <cx:pt idx="13691">32</cx:pt>
          <cx:pt idx="13692">29</cx:pt>
          <cx:pt idx="13693">31</cx:pt>
          <cx:pt idx="13694">34</cx:pt>
          <cx:pt idx="13695">27</cx:pt>
          <cx:pt idx="13696">29</cx:pt>
          <cx:pt idx="13697">26</cx:pt>
          <cx:pt idx="13698">26</cx:pt>
          <cx:pt idx="13699">27</cx:pt>
          <cx:pt idx="13700">29</cx:pt>
          <cx:pt idx="13701">26</cx:pt>
          <cx:pt idx="13702">26</cx:pt>
          <cx:pt idx="13703">33</cx:pt>
          <cx:pt idx="13704">29</cx:pt>
          <cx:pt idx="13705">26</cx:pt>
          <cx:pt idx="13706">28</cx:pt>
          <cx:pt idx="13707">24</cx:pt>
          <cx:pt idx="13708">24</cx:pt>
          <cx:pt idx="13709">21</cx:pt>
          <cx:pt idx="13710">23</cx:pt>
          <cx:pt idx="13711">26</cx:pt>
          <cx:pt idx="13712">28</cx:pt>
          <cx:pt idx="13713">24</cx:pt>
          <cx:pt idx="13714">24</cx:pt>
          <cx:pt idx="13715">21</cx:pt>
          <cx:pt idx="13716">20</cx:pt>
          <cx:pt idx="13717">26</cx:pt>
          <cx:pt idx="13718">23</cx:pt>
          <cx:pt idx="13719">23</cx:pt>
          <cx:pt idx="13720">26</cx:pt>
          <cx:pt idx="13721">22</cx:pt>
          <cx:pt idx="13722">22</cx:pt>
          <cx:pt idx="13723">24</cx:pt>
          <cx:pt idx="13724">24</cx:pt>
          <cx:pt idx="13725">22</cx:pt>
          <cx:pt idx="13726">22</cx:pt>
          <cx:pt idx="13727">24</cx:pt>
          <cx:pt idx="13728">24</cx:pt>
          <cx:pt idx="13729">24</cx:pt>
          <cx:pt idx="13730">24</cx:pt>
          <cx:pt idx="13731">24</cx:pt>
          <cx:pt idx="13732">24</cx:pt>
          <cx:pt idx="13733">31</cx:pt>
          <cx:pt idx="13734">39</cx:pt>
          <cx:pt idx="13735">32</cx:pt>
          <cx:pt idx="13736">19</cx:pt>
          <cx:pt idx="13737">15</cx:pt>
          <cx:pt idx="13738">20</cx:pt>
          <cx:pt idx="13739">17</cx:pt>
          <cx:pt idx="13740">26</cx:pt>
          <cx:pt idx="13741">23</cx:pt>
          <cx:pt idx="13742">27</cx:pt>
          <cx:pt idx="13743">26</cx:pt>
          <cx:pt idx="13744">22</cx:pt>
          <cx:pt idx="13745">29</cx:pt>
          <cx:pt idx="13746">27</cx:pt>
          <cx:pt idx="13747">31</cx:pt>
          <cx:pt idx="13748">27</cx:pt>
          <cx:pt idx="13749">27</cx:pt>
          <cx:pt idx="13750">29</cx:pt>
          <cx:pt idx="13751">31</cx:pt>
          <cx:pt idx="13752">31</cx:pt>
          <cx:pt idx="13753">29</cx:pt>
          <cx:pt idx="13754">31</cx:pt>
          <cx:pt idx="13755">14</cx:pt>
          <cx:pt idx="13756">27</cx:pt>
          <cx:pt idx="13757">25</cx:pt>
          <cx:pt idx="13758">26</cx:pt>
          <cx:pt idx="13759">29</cx:pt>
          <cx:pt idx="13760">31</cx:pt>
          <cx:pt idx="13761">21</cx:pt>
          <cx:pt idx="13762">20</cx:pt>
          <cx:pt idx="13763">19</cx:pt>
          <cx:pt idx="13764">19</cx:pt>
          <cx:pt idx="13765">22</cx:pt>
          <cx:pt idx="13766">22</cx:pt>
          <cx:pt idx="13767">22</cx:pt>
          <cx:pt idx="13768">22</cx:pt>
          <cx:pt idx="13769">18</cx:pt>
          <cx:pt idx="13770">23</cx:pt>
          <cx:pt idx="13771">20</cx:pt>
          <cx:pt idx="13772">16</cx:pt>
          <cx:pt idx="13773">17</cx:pt>
          <cx:pt idx="13774">26</cx:pt>
          <cx:pt idx="13775">33</cx:pt>
          <cx:pt idx="13776">31</cx:pt>
          <cx:pt idx="13777">23</cx:pt>
          <cx:pt idx="13778">20</cx:pt>
          <cx:pt idx="13779">25</cx:pt>
          <cx:pt idx="13780">20</cx:pt>
          <cx:pt idx="13781">18</cx:pt>
          <cx:pt idx="13782">16</cx:pt>
          <cx:pt idx="13783">20</cx:pt>
          <cx:pt idx="13784">17</cx:pt>
          <cx:pt idx="13785">23</cx:pt>
          <cx:pt idx="13786">22</cx:pt>
          <cx:pt idx="13787">17</cx:pt>
          <cx:pt idx="13788">19</cx:pt>
          <cx:pt idx="13789">26</cx:pt>
          <cx:pt idx="13790">29</cx:pt>
          <cx:pt idx="13791">25</cx:pt>
          <cx:pt idx="13792">28</cx:pt>
          <cx:pt idx="13793">23</cx:pt>
          <cx:pt idx="13794">23</cx:pt>
          <cx:pt idx="13795">23</cx:pt>
          <cx:pt idx="13796">23</cx:pt>
          <cx:pt idx="13797">23</cx:pt>
          <cx:pt idx="13798">23</cx:pt>
          <cx:pt idx="13799">24</cx:pt>
          <cx:pt idx="13800">25</cx:pt>
          <cx:pt idx="13801">26</cx:pt>
          <cx:pt idx="13802">22</cx:pt>
          <cx:pt idx="13803">24</cx:pt>
          <cx:pt idx="13804">23</cx:pt>
          <cx:pt idx="13805">24</cx:pt>
          <cx:pt idx="13806">25</cx:pt>
          <cx:pt idx="13807">26</cx:pt>
          <cx:pt idx="13808">22</cx:pt>
          <cx:pt idx="13809">24</cx:pt>
          <cx:pt idx="13810">23</cx:pt>
          <cx:pt idx="13811">23</cx:pt>
          <cx:pt idx="13812">29</cx:pt>
          <cx:pt idx="13813">28</cx:pt>
          <cx:pt idx="13814">29</cx:pt>
          <cx:pt idx="13815">21</cx:pt>
          <cx:pt idx="13816">22</cx:pt>
          <cx:pt idx="13817">23</cx:pt>
          <cx:pt idx="13818">24</cx:pt>
          <cx:pt idx="13819">22</cx:pt>
          <cx:pt idx="13820">22</cx:pt>
          <cx:pt idx="13821">20</cx:pt>
          <cx:pt idx="13822">22</cx:pt>
          <cx:pt idx="13823">24</cx:pt>
          <cx:pt idx="13824">24</cx:pt>
          <cx:pt idx="13825">24</cx:pt>
          <cx:pt idx="13826">23</cx:pt>
          <cx:pt idx="13827">22</cx:pt>
          <cx:pt idx="13828">23</cx:pt>
          <cx:pt idx="13829">20</cx:pt>
          <cx:pt idx="13830">22</cx:pt>
          <cx:pt idx="13831">20</cx:pt>
          <cx:pt idx="13832">22</cx:pt>
          <cx:pt idx="13833">24</cx:pt>
          <cx:pt idx="13834">24</cx:pt>
          <cx:pt idx="13835">22</cx:pt>
          <cx:pt idx="13836">22</cx:pt>
          <cx:pt idx="13837">26</cx:pt>
          <cx:pt idx="13838">29</cx:pt>
          <cx:pt idx="13839">26</cx:pt>
          <cx:pt idx="13840">29</cx:pt>
          <cx:pt idx="13841">26</cx:pt>
          <cx:pt idx="13842">29</cx:pt>
          <cx:pt idx="13843">26</cx:pt>
          <cx:pt idx="13844">26</cx:pt>
          <cx:pt idx="13845">26</cx:pt>
          <cx:pt idx="13846">26</cx:pt>
          <cx:pt idx="13847">23</cx:pt>
          <cx:pt idx="13848">26</cx:pt>
          <cx:pt idx="13849">23</cx:pt>
          <cx:pt idx="13850">23</cx:pt>
          <cx:pt idx="13851">22</cx:pt>
          <cx:pt idx="13852">23</cx:pt>
          <cx:pt idx="13853">23</cx:pt>
          <cx:pt idx="13854">22</cx:pt>
          <cx:pt idx="13855">22</cx:pt>
          <cx:pt idx="13856">22</cx:pt>
          <cx:pt idx="13857">18</cx:pt>
          <cx:pt idx="13858">22</cx:pt>
          <cx:pt idx="13859">19</cx:pt>
          <cx:pt idx="13860">18</cx:pt>
          <cx:pt idx="13861">26</cx:pt>
          <cx:pt idx="13862">25</cx:pt>
          <cx:pt idx="13863">26</cx:pt>
          <cx:pt idx="13864">26</cx:pt>
          <cx:pt idx="13865">26</cx:pt>
          <cx:pt idx="13866">26</cx:pt>
          <cx:pt idx="13867">23</cx:pt>
          <cx:pt idx="13868">26</cx:pt>
          <cx:pt idx="13869">26</cx:pt>
          <cx:pt idx="13870">26</cx:pt>
          <cx:pt idx="13871">26</cx:pt>
          <cx:pt idx="13872">26</cx:pt>
          <cx:pt idx="13873">26</cx:pt>
          <cx:pt idx="13874">23</cx:pt>
          <cx:pt idx="13875">23</cx:pt>
          <cx:pt idx="13876">28</cx:pt>
          <cx:pt idx="13877">29</cx:pt>
          <cx:pt idx="13878">26</cx:pt>
          <cx:pt idx="13879">26</cx:pt>
          <cx:pt idx="13880">23</cx:pt>
          <cx:pt idx="13881">24</cx:pt>
          <cx:pt idx="13882">23</cx:pt>
          <cx:pt idx="13883">23</cx:pt>
          <cx:pt idx="13884">23</cx:pt>
          <cx:pt idx="13885">20</cx:pt>
          <cx:pt idx="13886">19</cx:pt>
          <cx:pt idx="13887">20</cx:pt>
          <cx:pt idx="13888">17</cx:pt>
          <cx:pt idx="13889">27</cx:pt>
          <cx:pt idx="13890">27</cx:pt>
          <cx:pt idx="13891">33</cx:pt>
          <cx:pt idx="13892">20</cx:pt>
          <cx:pt idx="13893">22</cx:pt>
          <cx:pt idx="13894">19</cx:pt>
          <cx:pt idx="13895">20</cx:pt>
          <cx:pt idx="13896">20</cx:pt>
          <cx:pt idx="13897">17</cx:pt>
          <cx:pt idx="13898">20</cx:pt>
          <cx:pt idx="13899">20</cx:pt>
          <cx:pt idx="13900">17</cx:pt>
          <cx:pt idx="13901">20</cx:pt>
          <cx:pt idx="13902">20</cx:pt>
          <cx:pt idx="13903">17</cx:pt>
          <cx:pt idx="13904">17</cx:pt>
          <cx:pt idx="13905">17</cx:pt>
          <cx:pt idx="13906">22</cx:pt>
          <cx:pt idx="13907">26</cx:pt>
          <cx:pt idx="13908">26</cx:pt>
          <cx:pt idx="13909">23</cx:pt>
          <cx:pt idx="13910">26</cx:pt>
          <cx:pt idx="13911">24</cx:pt>
          <cx:pt idx="13912">24</cx:pt>
          <cx:pt idx="13913">23</cx:pt>
          <cx:pt idx="13914">23</cx:pt>
          <cx:pt idx="13915">29</cx:pt>
          <cx:pt idx="13916">33</cx:pt>
          <cx:pt idx="13917">29</cx:pt>
          <cx:pt idx="13918">27</cx:pt>
          <cx:pt idx="13919">27</cx:pt>
          <cx:pt idx="13920">23</cx:pt>
          <cx:pt idx="13921">23</cx:pt>
          <cx:pt idx="13922">24</cx:pt>
          <cx:pt idx="13923">20</cx:pt>
          <cx:pt idx="13924">16</cx:pt>
          <cx:pt idx="13925">20</cx:pt>
          <cx:pt idx="13926">14</cx:pt>
          <cx:pt idx="13927">15</cx:pt>
          <cx:pt idx="13928">14</cx:pt>
          <cx:pt idx="13929">17</cx:pt>
          <cx:pt idx="13930">15</cx:pt>
          <cx:pt idx="13931">15</cx:pt>
          <cx:pt idx="13932">19</cx:pt>
          <cx:pt idx="13933">17</cx:pt>
          <cx:pt idx="13934">17</cx:pt>
          <cx:pt idx="13935">17</cx:pt>
          <cx:pt idx="13936">16</cx:pt>
          <cx:pt idx="13937">15</cx:pt>
          <cx:pt idx="13938">16</cx:pt>
          <cx:pt idx="13939">17</cx:pt>
          <cx:pt idx="13940">21</cx:pt>
          <cx:pt idx="13941">23</cx:pt>
          <cx:pt idx="13942">26</cx:pt>
          <cx:pt idx="13943">26</cx:pt>
          <cx:pt idx="13944">24</cx:pt>
          <cx:pt idx="13945">20</cx:pt>
          <cx:pt idx="13946">16</cx:pt>
          <cx:pt idx="13947">18</cx:pt>
          <cx:pt idx="13948">20</cx:pt>
          <cx:pt idx="13949">14</cx:pt>
          <cx:pt idx="13950">20</cx:pt>
          <cx:pt idx="13951">20</cx:pt>
          <cx:pt idx="13952">17</cx:pt>
          <cx:pt idx="13953">17</cx:pt>
          <cx:pt idx="13954">17</cx:pt>
          <cx:pt idx="13955">22</cx:pt>
          <cx:pt idx="13956">17</cx:pt>
          <cx:pt idx="13957">15</cx:pt>
          <cx:pt idx="13958">15</cx:pt>
          <cx:pt idx="13959">19</cx:pt>
          <cx:pt idx="13960">17</cx:pt>
          <cx:pt idx="13961">17</cx:pt>
          <cx:pt idx="13962">16</cx:pt>
          <cx:pt idx="13963">15</cx:pt>
          <cx:pt idx="13964">15</cx:pt>
          <cx:pt idx="13965">15</cx:pt>
          <cx:pt idx="13966">17</cx:pt>
          <cx:pt idx="13967">24</cx:pt>
          <cx:pt idx="13968">22</cx:pt>
          <cx:pt idx="13969">21</cx:pt>
          <cx:pt idx="13970">26</cx:pt>
          <cx:pt idx="13971">22</cx:pt>
          <cx:pt idx="13972">20</cx:pt>
          <cx:pt idx="13973">20</cx:pt>
          <cx:pt idx="13974">19</cx:pt>
          <cx:pt idx="13975">20</cx:pt>
          <cx:pt idx="13976">15</cx:pt>
          <cx:pt idx="13977">15</cx:pt>
          <cx:pt idx="13978">18</cx:pt>
          <cx:pt idx="13979">14</cx:pt>
          <cx:pt idx="13980">13</cx:pt>
          <cx:pt idx="13981">16</cx:pt>
          <cx:pt idx="13982">14</cx:pt>
          <cx:pt idx="13983">14</cx:pt>
          <cx:pt idx="13984">14</cx:pt>
          <cx:pt idx="13985">16</cx:pt>
          <cx:pt idx="13986">15</cx:pt>
          <cx:pt idx="13987">26</cx:pt>
          <cx:pt idx="13988">26</cx:pt>
          <cx:pt idx="13989">24</cx:pt>
          <cx:pt idx="13990">26</cx:pt>
          <cx:pt idx="13991">24</cx:pt>
          <cx:pt idx="13992">26</cx:pt>
          <cx:pt idx="13993">24</cx:pt>
          <cx:pt idx="13994">27</cx:pt>
          <cx:pt idx="13995">29</cx:pt>
          <cx:pt idx="13996">26</cx:pt>
          <cx:pt idx="13997">30</cx:pt>
          <cx:pt idx="13998">29</cx:pt>
          <cx:pt idx="13999">21</cx:pt>
          <cx:pt idx="14000">20</cx:pt>
          <cx:pt idx="14001">22</cx:pt>
          <cx:pt idx="14002">22</cx:pt>
          <cx:pt idx="14003">21</cx:pt>
          <cx:pt idx="14004">22</cx:pt>
          <cx:pt idx="14005">17</cx:pt>
          <cx:pt idx="14006">22</cx:pt>
          <cx:pt idx="14007">17</cx:pt>
          <cx:pt idx="14008">22</cx:pt>
          <cx:pt idx="14009">17</cx:pt>
          <cx:pt idx="14010">27</cx:pt>
          <cx:pt idx="14011">29</cx:pt>
          <cx:pt idx="14012">26</cx:pt>
          <cx:pt idx="14013">30</cx:pt>
          <cx:pt idx="14014">29</cx:pt>
          <cx:pt idx="14015">16</cx:pt>
          <cx:pt idx="14016">13</cx:pt>
          <cx:pt idx="14017">16</cx:pt>
          <cx:pt idx="14018">15</cx:pt>
          <cx:pt idx="14019">16</cx:pt>
          <cx:pt idx="14020">13</cx:pt>
          <cx:pt idx="14021">16</cx:pt>
          <cx:pt idx="14022">15</cx:pt>
          <cx:pt idx="14023">16</cx:pt>
          <cx:pt idx="14024">15</cx:pt>
          <cx:pt idx="14025">15</cx:pt>
          <cx:pt idx="14026">14</cx:pt>
          <cx:pt idx="14027">23</cx:pt>
          <cx:pt idx="14028">22</cx:pt>
          <cx:pt idx="14029">22</cx:pt>
          <cx:pt idx="14030">22</cx:pt>
          <cx:pt idx="14031">23</cx:pt>
          <cx:pt idx="14032">22</cx:pt>
          <cx:pt idx="14033">23</cx:pt>
          <cx:pt idx="14034">22</cx:pt>
          <cx:pt idx="14035">22</cx:pt>
          <cx:pt idx="14036">21</cx:pt>
          <cx:pt idx="14037">21</cx:pt>
          <cx:pt idx="14038">26</cx:pt>
          <cx:pt idx="14039">20</cx:pt>
          <cx:pt idx="14040">20</cx:pt>
          <cx:pt idx="14041">18</cx:pt>
          <cx:pt idx="14042">16</cx:pt>
          <cx:pt idx="14043">19</cx:pt>
          <cx:pt idx="14044">17</cx:pt>
          <cx:pt idx="14045">25</cx:pt>
          <cx:pt idx="14046">21</cx:pt>
          <cx:pt idx="14047">18</cx:pt>
          <cx:pt idx="14048">17</cx:pt>
          <cx:pt idx="14049">16</cx:pt>
          <cx:pt idx="14050">17</cx:pt>
          <cx:pt idx="14051">16</cx:pt>
          <cx:pt idx="14052">26</cx:pt>
          <cx:pt idx="14053">24</cx:pt>
          <cx:pt idx="14054">24</cx:pt>
          <cx:pt idx="14055">30</cx:pt>
          <cx:pt idx="14056">34</cx:pt>
          <cx:pt idx="14057">18</cx:pt>
          <cx:pt idx="14058">16</cx:pt>
          <cx:pt idx="14059">15</cx:pt>
          <cx:pt idx="14060">20</cx:pt>
          <cx:pt idx="14061">17</cx:pt>
          <cx:pt idx="14062">15</cx:pt>
          <cx:pt idx="14063">14</cx:pt>
          <cx:pt idx="14064">16</cx:pt>
          <cx:pt idx="14065">16</cx:pt>
          <cx:pt idx="14066">15</cx:pt>
          <cx:pt idx="14067">15</cx:pt>
          <cx:pt idx="14068">15</cx:pt>
          <cx:pt idx="14069">15</cx:pt>
          <cx:pt idx="14070">14</cx:pt>
          <cx:pt idx="14071">14</cx:pt>
          <cx:pt idx="14072">14</cx:pt>
          <cx:pt idx="14073">26</cx:pt>
          <cx:pt idx="14074">24</cx:pt>
          <cx:pt idx="14075">22</cx:pt>
          <cx:pt idx="14076">21</cx:pt>
          <cx:pt idx="14077">22</cx:pt>
          <cx:pt idx="14078">22</cx:pt>
          <cx:pt idx="14079">23</cx:pt>
          <cx:pt idx="14080">26</cx:pt>
          <cx:pt idx="14081">26</cx:pt>
          <cx:pt idx="14082">20</cx:pt>
          <cx:pt idx="14083">29</cx:pt>
          <cx:pt idx="14084">30</cx:pt>
          <cx:pt idx="14085">35</cx:pt>
          <cx:pt idx="14086">30</cx:pt>
          <cx:pt idx="14087">21</cx:pt>
          <cx:pt idx="14088">22</cx:pt>
          <cx:pt idx="14089">27</cx:pt>
          <cx:pt idx="14090">24</cx:pt>
          <cx:pt idx="14091">27</cx:pt>
          <cx:pt idx="14092">25</cx:pt>
          <cx:pt idx="14093">23</cx:pt>
          <cx:pt idx="14094">25</cx:pt>
          <cx:pt idx="14095">28</cx:pt>
          <cx:pt idx="14096">29</cx:pt>
          <cx:pt idx="14097">25</cx:pt>
          <cx:pt idx="14098">30</cx:pt>
          <cx:pt idx="14099">29</cx:pt>
          <cx:pt idx="14100">29</cx:pt>
          <cx:pt idx="14101">26</cx:pt>
          <cx:pt idx="14102">24</cx:pt>
          <cx:pt idx="14103">24</cx:pt>
          <cx:pt idx="14104">17</cx:pt>
          <cx:pt idx="14105">17</cx:pt>
          <cx:pt idx="14106">17</cx:pt>
          <cx:pt idx="14107">17</cx:pt>
          <cx:pt idx="14108">17</cx:pt>
          <cx:pt idx="14109">20</cx:pt>
          <cx:pt idx="14110">20</cx:pt>
          <cx:pt idx="14111">20</cx:pt>
          <cx:pt idx="14112">20</cx:pt>
          <cx:pt idx="14113">22</cx:pt>
          <cx:pt idx="14114">20</cx:pt>
          <cx:pt idx="14115">17</cx:pt>
          <cx:pt idx="14116">17</cx:pt>
          <cx:pt idx="14117">17</cx:pt>
          <cx:pt idx="14118">17</cx:pt>
          <cx:pt idx="14119">15</cx:pt>
          <cx:pt idx="14120">14</cx:pt>
          <cx:pt idx="14121">10</cx:pt>
          <cx:pt idx="14122">15</cx:pt>
          <cx:pt idx="14123">22</cx:pt>
          <cx:pt idx="14124">22</cx:pt>
          <cx:pt idx="14125">20</cx:pt>
          <cx:pt idx="14126">18</cx:pt>
          <cx:pt idx="14127">31</cx:pt>
          <cx:pt idx="14128">38</cx:pt>
          <cx:pt idx="14129">17</cx:pt>
          <cx:pt idx="14130">16</cx:pt>
          <cx:pt idx="14131">16</cx:pt>
          <cx:pt idx="14132">29</cx:pt>
          <cx:pt idx="14133">28</cx:pt>
          <cx:pt idx="14134">26</cx:pt>
          <cx:pt idx="14135">31</cx:pt>
          <cx:pt idx="14136">23</cx:pt>
          <cx:pt idx="14137">20</cx:pt>
          <cx:pt idx="14138">16</cx:pt>
          <cx:pt idx="14139">17</cx:pt>
          <cx:pt idx="14140">15</cx:pt>
          <cx:pt idx="14141">15</cx:pt>
          <cx:pt idx="14142">17</cx:pt>
          <cx:pt idx="14143">17</cx:pt>
          <cx:pt idx="14144">16</cx:pt>
          <cx:pt idx="14145">13</cx:pt>
          <cx:pt idx="14146">16</cx:pt>
          <cx:pt idx="14147">15</cx:pt>
          <cx:pt idx="14148">26</cx:pt>
          <cx:pt idx="14149">31</cx:pt>
          <cx:pt idx="14150">28</cx:pt>
          <cx:pt idx="14151">34</cx:pt>
          <cx:pt idx="14152">31</cx:pt>
          <cx:pt idx="14153">34</cx:pt>
          <cx:pt idx="14154">19</cx:pt>
          <cx:pt idx="14155">21</cx:pt>
          <cx:pt idx="14156">18</cx:pt>
          <cx:pt idx="14157">20</cx:pt>
          <cx:pt idx="14158">18</cx:pt>
          <cx:pt idx="14159">16</cx:pt>
          <cx:pt idx="14160">17</cx:pt>
          <cx:pt idx="14161">18</cx:pt>
          <cx:pt idx="14162">17</cx:pt>
          <cx:pt idx="14163">18</cx:pt>
          <cx:pt idx="14164">17</cx:pt>
          <cx:pt idx="14165">17</cx:pt>
          <cx:pt idx="14166">16</cx:pt>
          <cx:pt idx="14167">17</cx:pt>
          <cx:pt idx="14168">16</cx:pt>
          <cx:pt idx="14169">17</cx:pt>
          <cx:pt idx="14170">17</cx:pt>
          <cx:pt idx="14171">16</cx:pt>
          <cx:pt idx="14172">17</cx:pt>
          <cx:pt idx="14173">17</cx:pt>
          <cx:pt idx="14174">15</cx:pt>
          <cx:pt idx="14175">26</cx:pt>
          <cx:pt idx="14176">22</cx:pt>
          <cx:pt idx="14177">27</cx:pt>
          <cx:pt idx="14178">23</cx:pt>
          <cx:pt idx="14179">20</cx:pt>
          <cx:pt idx="14180">29</cx:pt>
          <cx:pt idx="14181">24</cx:pt>
          <cx:pt idx="14182">30</cx:pt>
          <cx:pt idx="14183">24</cx:pt>
          <cx:pt idx="14184">23</cx:pt>
          <cx:pt idx="14185">22</cx:pt>
          <cx:pt idx="14186">20</cx:pt>
          <cx:pt idx="14187">26</cx:pt>
          <cx:pt idx="14188">23</cx:pt>
          <cx:pt idx="14189">22</cx:pt>
          <cx:pt idx="14190">21</cx:pt>
          <cx:pt idx="14191">20</cx:pt>
          <cx:pt idx="14192">24</cx:pt>
          <cx:pt idx="14193">22</cx:pt>
          <cx:pt idx="14194">20</cx:pt>
          <cx:pt idx="14195">27</cx:pt>
          <cx:pt idx="14196">26</cx:pt>
          <cx:pt idx="14197">26</cx:pt>
          <cx:pt idx="14198">24</cx:pt>
          <cx:pt idx="14199">24</cx:pt>
          <cx:pt idx="14200">27</cx:pt>
          <cx:pt idx="14201">24</cx:pt>
          <cx:pt idx="14202">22</cx:pt>
          <cx:pt idx="14203">24</cx:pt>
          <cx:pt idx="14204">23</cx:pt>
          <cx:pt idx="14205">24</cx:pt>
          <cx:pt idx="14206">23</cx:pt>
          <cx:pt idx="14207">22</cx:pt>
          <cx:pt idx="14208">23</cx:pt>
          <cx:pt idx="14209">22</cx:pt>
          <cx:pt idx="14210">31</cx:pt>
          <cx:pt idx="14211">44</cx:pt>
          <cx:pt idx="14212">39</cx:pt>
          <cx:pt idx="14213">27</cx:pt>
          <cx:pt idx="14214">31</cx:pt>
          <cx:pt idx="14215">31</cx:pt>
          <cx:pt idx="14216">31</cx:pt>
          <cx:pt idx="14217">20</cx:pt>
          <cx:pt idx="14218">22</cx:pt>
          <cx:pt idx="14219">19</cx:pt>
          <cx:pt idx="14220">20</cx:pt>
          <cx:pt idx="14221">15</cx:pt>
          <cx:pt idx="14222">15</cx:pt>
          <cx:pt idx="14223">18</cx:pt>
          <cx:pt idx="14224">14</cx:pt>
          <cx:pt idx="14225">20</cx:pt>
          <cx:pt idx="14226">19</cx:pt>
          <cx:pt idx="14227">20</cx:pt>
          <cx:pt idx="14228">17</cx:pt>
          <cx:pt idx="14229">20</cx:pt>
          <cx:pt idx="14230">17</cx:pt>
          <cx:pt idx="14231">20</cx:pt>
          <cx:pt idx="14232">20</cx:pt>
          <cx:pt idx="14233">17</cx:pt>
          <cx:pt idx="14234">20</cx:pt>
          <cx:pt idx="14235">20</cx:pt>
          <cx:pt idx="14236">17</cx:pt>
          <cx:pt idx="14237">17</cx:pt>
          <cx:pt idx="14238">17</cx:pt>
          <cx:pt idx="14239">22</cx:pt>
          <cx:pt idx="14240">17</cx:pt>
          <cx:pt idx="14241">15</cx:pt>
          <cx:pt idx="14242">15</cx:pt>
          <cx:pt idx="14243">17</cx:pt>
          <cx:pt idx="14244">19</cx:pt>
          <cx:pt idx="14245">17</cx:pt>
          <cx:pt idx="14246">17</cx:pt>
          <cx:pt idx="14247">16</cx:pt>
          <cx:pt idx="14248">15</cx:pt>
          <cx:pt idx="14249">16</cx:pt>
          <cx:pt idx="14250">17</cx:pt>
          <cx:pt idx="14251">20</cx:pt>
          <cx:pt idx="14252">16</cx:pt>
          <cx:pt idx="14253">20</cx:pt>
          <cx:pt idx="14254">18</cx:pt>
          <cx:pt idx="14255">14</cx:pt>
          <cx:pt idx="14256">20</cx:pt>
          <cx:pt idx="14257">20</cx:pt>
          <cx:pt idx="14258">17</cx:pt>
          <cx:pt idx="14259">17</cx:pt>
          <cx:pt idx="14260">17</cx:pt>
          <cx:pt idx="14261">22</cx:pt>
          <cx:pt idx="14262">17</cx:pt>
          <cx:pt idx="14263">15</cx:pt>
          <cx:pt idx="14264">14</cx:pt>
          <cx:pt idx="14265">17</cx:pt>
          <cx:pt idx="14266">19</cx:pt>
          <cx:pt idx="14267">15</cx:pt>
          <cx:pt idx="14268">17</cx:pt>
          <cx:pt idx="14269">16</cx:pt>
          <cx:pt idx="14270">15</cx:pt>
          <cx:pt idx="14271">15</cx:pt>
          <cx:pt idx="14272">15</cx:pt>
          <cx:pt idx="14273">17</cx:pt>
          <cx:pt idx="14274">24</cx:pt>
          <cx:pt idx="14275">21</cx:pt>
          <cx:pt idx="14276">22</cx:pt>
          <cx:pt idx="14277">26</cx:pt>
          <cx:pt idx="14278">22</cx:pt>
          <cx:pt idx="14279">20</cx:pt>
          <cx:pt idx="14280">20</cx:pt>
          <cx:pt idx="14281">19</cx:pt>
          <cx:pt idx="14282">20</cx:pt>
          <cx:pt idx="14283">16</cx:pt>
          <cx:pt idx="14284">14</cx:pt>
          <cx:pt idx="14285">14</cx:pt>
          <cx:pt idx="14286">20</cx:pt>
          <cx:pt idx="14287">16</cx:pt>
          <cx:pt idx="14288">20</cx:pt>
          <cx:pt idx="14289">14</cx:pt>
          <cx:pt idx="14290">15</cx:pt>
          <cx:pt idx="14291">14</cx:pt>
          <cx:pt idx="14292">14</cx:pt>
          <cx:pt idx="14293">14</cx:pt>
          <cx:pt idx="14294">16</cx:pt>
          <cx:pt idx="14295">15</cx:pt>
          <cx:pt idx="14296">27</cx:pt>
          <cx:pt idx="14297">27</cx:pt>
          <cx:pt idx="14298">23</cx:pt>
          <cx:pt idx="14299">28</cx:pt>
          <cx:pt idx="14300">29</cx:pt>
          <cx:pt idx="14301">25</cx:pt>
          <cx:pt idx="14302">27</cx:pt>
          <cx:pt idx="14303">27</cx:pt>
          <cx:pt idx="14304">28</cx:pt>
          <cx:pt idx="14305">33</cx:pt>
          <cx:pt idx="14306">31</cx:pt>
          <cx:pt idx="14307">41</cx:pt>
          <cx:pt idx="14308">36</cx:pt>
          <cx:pt idx="14309">41</cx:pt>
          <cx:pt idx="14310">32</cx:pt>
          <cx:pt idx="14311">33</cx:pt>
          <cx:pt idx="14312">31</cx:pt>
          <cx:pt idx="14313">37</cx:pt>
          <cx:pt idx="14314">27</cx:pt>
          <cx:pt idx="14315">32</cx:pt>
          <cx:pt idx="14316">50</cx:pt>
          <cx:pt idx="14317">45</cx:pt>
          <cx:pt idx="14318">27</cx:pt>
          <cx:pt idx="14319">18</cx:pt>
          <cx:pt idx="14320">20</cx:pt>
          <cx:pt idx="14321">18</cx:pt>
          <cx:pt idx="14322">17</cx:pt>
          <cx:pt idx="14323">17</cx:pt>
          <cx:pt idx="14324">26</cx:pt>
          <cx:pt idx="14325">25</cx:pt>
          <cx:pt idx="14326">24</cx:pt>
          <cx:pt idx="14327">26</cx:pt>
          <cx:pt idx="14328">24</cx:pt>
          <cx:pt idx="14329">33</cx:pt>
          <cx:pt idx="14330">34</cx:pt>
          <cx:pt idx="14331">26</cx:pt>
          <cx:pt idx="14332">26</cx:pt>
          <cx:pt idx="14333">27</cx:pt>
          <cx:pt idx="14334">26</cx:pt>
          <cx:pt idx="14335">26</cx:pt>
          <cx:pt idx="14336">31</cx:pt>
          <cx:pt idx="14337">33</cx:pt>
          <cx:pt idx="14338">30</cx:pt>
          <cx:pt idx="14339">26</cx:pt>
          <cx:pt idx="14340">22</cx:pt>
          <cx:pt idx="14341">26</cx:pt>
          <cx:pt idx="14342">26</cx:pt>
          <cx:pt idx="14343">26</cx:pt>
          <cx:pt idx="14344">29</cx:pt>
          <cx:pt idx="14345">29</cx:pt>
          <cx:pt idx="14346">22</cx:pt>
          <cx:pt idx="14347">20</cx:pt>
          <cx:pt idx="14348">19</cx:pt>
          <cx:pt idx="14349">20</cx:pt>
          <cx:pt idx="14350">23</cx:pt>
          <cx:pt idx="14351">19</cx:pt>
          <cx:pt idx="14352">18</cx:pt>
          <cx:pt idx="14353">20</cx:pt>
          <cx:pt idx="14354">18</cx:pt>
          <cx:pt idx="14355">17</cx:pt>
          <cx:pt idx="14356">18</cx:pt>
          <cx:pt idx="14357">17</cx:pt>
          <cx:pt idx="14358">16</cx:pt>
          <cx:pt idx="14359">17</cx:pt>
          <cx:pt idx="14360">16</cx:pt>
          <cx:pt idx="14361">15</cx:pt>
          <cx:pt idx="14362">22</cx:pt>
          <cx:pt idx="14363">19</cx:pt>
          <cx:pt idx="14364">22</cx:pt>
          <cx:pt idx="14365">22</cx:pt>
          <cx:pt idx="14366">15</cx:pt>
          <cx:pt idx="14367">16</cx:pt>
          <cx:pt idx="14368">17</cx:pt>
          <cx:pt idx="14369">19</cx:pt>
          <cx:pt idx="14370">22</cx:pt>
          <cx:pt idx="14371">20</cx:pt>
          <cx:pt idx="14372">17</cx:pt>
          <cx:pt idx="14373">18</cx:pt>
          <cx:pt idx="14374">20</cx:pt>
          <cx:pt idx="14375">19</cx:pt>
          <cx:pt idx="14376">19</cx:pt>
          <cx:pt idx="14377">18</cx:pt>
          <cx:pt idx="14378">17</cx:pt>
          <cx:pt idx="14379">18</cx:pt>
          <cx:pt idx="14380">17</cx:pt>
          <cx:pt idx="14381">16</cx:pt>
          <cx:pt idx="14382">18</cx:pt>
          <cx:pt idx="14383">17</cx:pt>
          <cx:pt idx="14384">31</cx:pt>
          <cx:pt idx="14385">26</cx:pt>
          <cx:pt idx="14386">30</cx:pt>
          <cx:pt idx="14387">32</cx:pt>
          <cx:pt idx="14388">26</cx:pt>
          <cx:pt idx="14389">30</cx:pt>
          <cx:pt idx="14390">21</cx:pt>
          <cx:pt idx="14391">20</cx:pt>
          <cx:pt idx="14392">22</cx:pt>
          <cx:pt idx="14393">20</cx:pt>
          <cx:pt idx="14394">13</cx:pt>
          <cx:pt idx="14395">13</cx:pt>
          <cx:pt idx="14396">15</cx:pt>
          <cx:pt idx="14397">15</cx:pt>
          <cx:pt idx="14398">15</cx:pt>
          <cx:pt idx="14399">15</cx:pt>
          <cx:pt idx="14400">17</cx:pt>
          <cx:pt idx="14401">15</cx:pt>
          <cx:pt idx="14402">26</cx:pt>
          <cx:pt idx="14403">22</cx:pt>
          <cx:pt idx="14404">23</cx:pt>
          <cx:pt idx="14405">22</cx:pt>
          <cx:pt idx="14406">20</cx:pt>
          <cx:pt idx="14407">22</cx:pt>
          <cx:pt idx="14408">23</cx:pt>
          <cx:pt idx="14409">23</cx:pt>
          <cx:pt idx="14410">23</cx:pt>
          <cx:pt idx="14411">25</cx:pt>
          <cx:pt idx="14412">30</cx:pt>
          <cx:pt idx="14413">33</cx:pt>
          <cx:pt idx="14414">28</cx:pt>
          <cx:pt idx="14415">24</cx:pt>
          <cx:pt idx="14416">31</cx:pt>
          <cx:pt idx="14417">24</cx:pt>
          <cx:pt idx="14418">22</cx:pt>
          <cx:pt idx="14419">23</cx:pt>
          <cx:pt idx="14420">22</cx:pt>
          <cx:pt idx="14421">20</cx:pt>
          <cx:pt idx="14422">26</cx:pt>
          <cx:pt idx="14423">23</cx:pt>
          <cx:pt idx="14424">22</cx:pt>
          <cx:pt idx="14425">21</cx:pt>
          <cx:pt idx="14426">20</cx:pt>
          <cx:pt idx="14427">24</cx:pt>
          <cx:pt idx="14428">22</cx:pt>
          <cx:pt idx="14429">20</cx:pt>
          <cx:pt idx="14430">26</cx:pt>
          <cx:pt idx="14431">24</cx:pt>
          <cx:pt idx="14432">22</cx:pt>
          <cx:pt idx="14433">20</cx:pt>
          <cx:pt idx="14434">17</cx:pt>
          <cx:pt idx="14435">31</cx:pt>
          <cx:pt idx="14436">25</cx:pt>
          <cx:pt idx="14437">34</cx:pt>
          <cx:pt idx="14438">26</cx:pt>
          <cx:pt idx="14439">26</cx:pt>
          <cx:pt idx="14440">27</cx:pt>
          <cx:pt idx="14441">28</cx:pt>
          <cx:pt idx="14442">24</cx:pt>
          <cx:pt idx="14443">31</cx:pt>
          <cx:pt idx="14444">24</cx:pt>
          <cx:pt idx="14445">32</cx:pt>
          <cx:pt idx="14446">29</cx:pt>
          <cx:pt idx="14447">26</cx:pt>
          <cx:pt idx="14448">35</cx:pt>
          <cx:pt idx="14449">33</cx:pt>
          <cx:pt idx="14450">29</cx:pt>
          <cx:pt idx="14451">22</cx:pt>
          <cx:pt idx="14452">23</cx:pt>
          <cx:pt idx="14453">26</cx:pt>
          <cx:pt idx="14454">24</cx:pt>
          <cx:pt idx="14455">20</cx:pt>
          <cx:pt idx="14456">29</cx:pt>
          <cx:pt idx="14457">21</cx:pt>
          <cx:pt idx="14458">24</cx:pt>
          <cx:pt idx="14459">24</cx:pt>
          <cx:pt idx="14460">22</cx:pt>
          <cx:pt idx="14461">22</cx:pt>
          <cx:pt idx="14462">22</cx:pt>
          <cx:pt idx="14463">22</cx:pt>
          <cx:pt idx="14464">26</cx:pt>
          <cx:pt idx="14465">19</cx:pt>
          <cx:pt idx="14466">18</cx:pt>
          <cx:pt idx="14467">18</cx:pt>
          <cx:pt idx="14468">16</cx:pt>
          <cx:pt idx="14469">15</cx:pt>
          <cx:pt idx="14470">22</cx:pt>
          <cx:pt idx="14471">20</cx:pt>
          <cx:pt idx="14472">16</cx:pt>
          <cx:pt idx="14473">24</cx:pt>
          <cx:pt idx="14474">23</cx:pt>
          <cx:pt idx="14475">23</cx:pt>
          <cx:pt idx="14476">29</cx:pt>
          <cx:pt idx="14477">28</cx:pt>
          <cx:pt idx="14478">26</cx:pt>
          <cx:pt idx="14479">31</cx:pt>
          <cx:pt idx="14480">27</cx:pt>
          <cx:pt idx="14481">26</cx:pt>
          <cx:pt idx="14482">27</cx:pt>
          <cx:pt idx="14483">24</cx:pt>
          <cx:pt idx="14484">26</cx:pt>
          <cx:pt idx="14485">31</cx:pt>
          <cx:pt idx="14486">28</cx:pt>
          <cx:pt idx="14487">34</cx:pt>
          <cx:pt idx="14488">31</cx:pt>
          <cx:pt idx="14489">34</cx:pt>
          <cx:pt idx="14490">22</cx:pt>
          <cx:pt idx="14491">22</cx:pt>
          <cx:pt idx="14492">22</cx:pt>
          <cx:pt idx="14493">22</cx:pt>
          <cx:pt idx="14494">23</cx:pt>
          <cx:pt idx="14495">22</cx:pt>
          <cx:pt idx="14496">22</cx:pt>
          <cx:pt idx="14497">23</cx:pt>
          <cx:pt idx="14498">23</cx:pt>
          <cx:pt idx="14499">23</cx:pt>
          <cx:pt idx="14500">25</cx:pt>
          <cx:pt idx="14501">29</cx:pt>
          <cx:pt idx="14502">28</cx:pt>
          <cx:pt idx="14503">25</cx:pt>
          <cx:pt idx="14504">29</cx:pt>
          <cx:pt idx="14505">30</cx:pt>
          <cx:pt idx="14506">29</cx:pt>
          <cx:pt idx="14507">21</cx:pt>
          <cx:pt idx="14508">22</cx:pt>
          <cx:pt idx="14509">24</cx:pt>
          <cx:pt idx="14510">25</cx:pt>
          <cx:pt idx="14511">24</cx:pt>
          <cx:pt idx="14512">25</cx:pt>
          <cx:pt idx="14513">26</cx:pt>
          <cx:pt idx="14514">24</cx:pt>
          <cx:pt idx="14515">28</cx:pt>
          <cx:pt idx="14516">29</cx:pt>
          <cx:pt idx="14517">30</cx:pt>
          <cx:pt idx="14518">27</cx:pt>
          <cx:pt idx="14519">35</cx:pt>
          <cx:pt idx="14520">30</cx:pt>
          <cx:pt idx="14521">27</cx:pt>
          <cx:pt idx="14522">17</cx:pt>
          <cx:pt idx="14523">17</cx:pt>
          <cx:pt idx="14524">16</cx:pt>
          <cx:pt idx="14525">17</cx:pt>
          <cx:pt idx="14526">17</cx:pt>
          <cx:pt idx="14527">21</cx:pt>
          <cx:pt idx="14528">23</cx:pt>
          <cx:pt idx="14529">20</cx:pt>
          <cx:pt idx="14530">24</cx:pt>
          <cx:pt idx="14531">26</cx:pt>
          <cx:pt idx="14532">22</cx:pt>
          <cx:pt idx="14533">22</cx:pt>
          <cx:pt idx="14534">22</cx:pt>
          <cx:pt idx="14535">22</cx:pt>
          <cx:pt idx="14536">22</cx:pt>
          <cx:pt idx="14537">22</cx:pt>
          <cx:pt idx="14538">26</cx:pt>
          <cx:pt idx="14539">28</cx:pt>
          <cx:pt idx="14540">26</cx:pt>
          <cx:pt idx="14541">25</cx:pt>
          <cx:pt idx="14542">17</cx:pt>
          <cx:pt idx="14543">17</cx:pt>
          <cx:pt idx="14544">17</cx:pt>
          <cx:pt idx="14545">17</cx:pt>
          <cx:pt idx="14546">17</cx:pt>
          <cx:pt idx="14547">21</cx:pt>
          <cx:pt idx="14548">31</cx:pt>
          <cx:pt idx="14549">34</cx:pt>
          <cx:pt idx="14550">33</cx:pt>
          <cx:pt idx="14551">29</cx:pt>
          <cx:pt idx="14552">36</cx:pt>
          <cx:pt idx="14553">29</cx:pt>
          <cx:pt idx="14554">23</cx:pt>
          <cx:pt idx="14555">20</cx:pt>
          <cx:pt idx="14556">24</cx:pt>
          <cx:pt idx="14557">20</cx:pt>
          <cx:pt idx="14558">17</cx:pt>
          <cx:pt idx="14559">19</cx:pt>
          <cx:pt idx="14560">17</cx:pt>
          <cx:pt idx="14561">28</cx:pt>
          <cx:pt idx="14562">29</cx:pt>
          <cx:pt idx="14563">26</cx:pt>
          <cx:pt idx="14564">26</cx:pt>
          <cx:pt idx="14565">29</cx:pt>
          <cx:pt idx="14566">22</cx:pt>
          <cx:pt idx="14567">26</cx:pt>
          <cx:pt idx="14568">26</cx:pt>
          <cx:pt idx="14569">26</cx:pt>
          <cx:pt idx="14570">26</cx:pt>
          <cx:pt idx="14571">26</cx:pt>
          <cx:pt idx="14572">26</cx:pt>
          <cx:pt idx="14573">24</cx:pt>
          <cx:pt idx="14574">26</cx:pt>
          <cx:pt idx="14575">26</cx:pt>
          <cx:pt idx="14576">21</cx:pt>
          <cx:pt idx="14577">23</cx:pt>
          <cx:pt idx="14578">30</cx:pt>
          <cx:pt idx="14579">26</cx:pt>
          <cx:pt idx="14580">24</cx:pt>
          <cx:pt idx="14581">30</cx:pt>
          <cx:pt idx="14582">34</cx:pt>
          <cx:pt idx="14583">23</cx:pt>
          <cx:pt idx="14584">22</cx:pt>
          <cx:pt idx="14585">23</cx:pt>
          <cx:pt idx="14586">22</cx:pt>
          <cx:pt idx="14587">22</cx:pt>
          <cx:pt idx="14588">21</cx:pt>
          <cx:pt idx="14589">26</cx:pt>
          <cx:pt idx="14590">20</cx:pt>
          <cx:pt idx="14591">20</cx:pt>
          <cx:pt idx="14592">26</cx:pt>
          <cx:pt idx="14593">23</cx:pt>
          <cx:pt idx="14594">26</cx:pt>
          <cx:pt idx="14595">26</cx:pt>
          <cx:pt idx="14596">23</cx:pt>
          <cx:pt idx="14597">23</cx:pt>
          <cx:pt idx="14598">23</cx:pt>
          <cx:pt idx="14599">26</cx:pt>
          <cx:pt idx="14600">24</cx:pt>
          <cx:pt idx="14601">28</cx:pt>
          <cx:pt idx="14602">29</cx:pt>
          <cx:pt idx="14603">26</cx:pt>
          <cx:pt idx="14604">26</cx:pt>
          <cx:pt idx="14605">29</cx:pt>
          <cx:pt idx="14606">26</cx:pt>
          <cx:pt idx="14607">26</cx:pt>
          <cx:pt idx="14608">24</cx:pt>
          <cx:pt idx="14609">29</cx:pt>
          <cx:pt idx="14610">33</cx:pt>
          <cx:pt idx="14611">29</cx:pt>
          <cx:pt idx="14612">21</cx:pt>
          <cx:pt idx="14613">23</cx:pt>
          <cx:pt idx="14614">23</cx:pt>
          <cx:pt idx="14615">23</cx:pt>
          <cx:pt idx="14616">24</cx:pt>
          <cx:pt idx="14617">24</cx:pt>
          <cx:pt idx="14618">22</cx:pt>
          <cx:pt idx="14619">22</cx:pt>
          <cx:pt idx="14620">23</cx:pt>
          <cx:pt idx="14621">17</cx:pt>
          <cx:pt idx="14622">17</cx:pt>
          <cx:pt idx="14623">14</cx:pt>
          <cx:pt idx="14624">14</cx:pt>
          <cx:pt idx="14625">14</cx:pt>
          <cx:pt idx="14626">15</cx:pt>
          <cx:pt idx="14627">14</cx:pt>
          <cx:pt idx="14628">14</cx:pt>
          <cx:pt idx="14629">15</cx:pt>
          <cx:pt idx="14630">14</cx:pt>
          <cx:pt idx="14631">14</cx:pt>
          <cx:pt idx="14632">15</cx:pt>
          <cx:pt idx="14633">26</cx:pt>
          <cx:pt idx="14634">24</cx:pt>
          <cx:pt idx="14635">26</cx:pt>
          <cx:pt idx="14636">26</cx:pt>
          <cx:pt idx="14637">23</cx:pt>
          <cx:pt idx="14638">25</cx:pt>
          <cx:pt idx="14639">23</cx:pt>
          <cx:pt idx="14640">24</cx:pt>
          <cx:pt idx="14641">26</cx:pt>
          <cx:pt idx="14642">26</cx:pt>
          <cx:pt idx="14643">26</cx:pt>
          <cx:pt idx="14644">26</cx:pt>
          <cx:pt idx="14645">24</cx:pt>
          <cx:pt idx="14646">24</cx:pt>
          <cx:pt idx="14647">26</cx:pt>
          <cx:pt idx="14648">23</cx:pt>
          <cx:pt idx="14649">24</cx:pt>
          <cx:pt idx="14650">31</cx:pt>
          <cx:pt idx="14651">33</cx:pt>
          <cx:pt idx="14652">36</cx:pt>
          <cx:pt idx="14653">32</cx:pt>
          <cx:pt idx="14654">31</cx:pt>
          <cx:pt idx="14655">33</cx:pt>
          <cx:pt idx="14656">36</cx:pt>
          <cx:pt idx="14657">32</cx:pt>
          <cx:pt idx="14658">33</cx:pt>
          <cx:pt idx="14659">31</cx:pt>
          <cx:pt idx="14660">36</cx:pt>
          <cx:pt idx="14661">32</cx:pt>
          <cx:pt idx="14662">27</cx:pt>
          <cx:pt idx="14663">29</cx:pt>
          <cx:pt idx="14664">26</cx:pt>
          <cx:pt idx="14665">26</cx:pt>
          <cx:pt idx="14666">26</cx:pt>
          <cx:pt idx="14667">27</cx:pt>
          <cx:pt idx="14668">29</cx:pt>
          <cx:pt idx="14669">26</cx:pt>
          <cx:pt idx="14670">26</cx:pt>
          <cx:pt idx="14671">26</cx:pt>
          <cx:pt idx="14672">28</cx:pt>
          <cx:pt idx="14673">29</cx:pt>
          <cx:pt idx="14674">26</cx:pt>
          <cx:pt idx="14675">26</cx:pt>
          <cx:pt idx="14676">28</cx:pt>
          <cx:pt idx="14677">29</cx:pt>
          <cx:pt idx="14678">26</cx:pt>
          <cx:pt idx="14679">26</cx:pt>
          <cx:pt idx="14680">23</cx:pt>
          <cx:pt idx="14681">23</cx:pt>
          <cx:pt idx="14682">26</cx:pt>
          <cx:pt idx="14683">35</cx:pt>
          <cx:pt idx="14684">44</cx:pt>
          <cx:pt idx="14685">19</cx:pt>
          <cx:pt idx="14686">15</cx:pt>
          <cx:pt idx="14687">20</cx:pt>
          <cx:pt idx="14688">16</cx:pt>
          <cx:pt idx="14689">26</cx:pt>
          <cx:pt idx="14690">26</cx:pt>
          <cx:pt idx="14691">26</cx:pt>
          <cx:pt idx="14692">29</cx:pt>
          <cx:pt idx="14693">26</cx:pt>
          <cx:pt idx="14694">26</cx:pt>
          <cx:pt idx="14695">31</cx:pt>
          <cx:pt idx="14696">27</cx:pt>
          <cx:pt idx="14697">31</cx:pt>
          <cx:pt idx="14698">26</cx:pt>
          <cx:pt idx="14699">27</cx:pt>
          <cx:pt idx="14700">26</cx:pt>
          <cx:pt idx="14701">27</cx:pt>
          <cx:pt idx="14702">31</cx:pt>
          <cx:pt idx="14703">31</cx:pt>
          <cx:pt idx="14704">31</cx:pt>
          <cx:pt idx="14705">31</cx:pt>
          <cx:pt idx="14706">31</cx:pt>
          <cx:pt idx="14707">14</cx:pt>
          <cx:pt idx="14708">27</cx:pt>
          <cx:pt idx="14709">25</cx:pt>
          <cx:pt idx="14710">26</cx:pt>
          <cx:pt idx="14711">30</cx:pt>
          <cx:pt idx="14712">33</cx:pt>
          <cx:pt idx="14713">20</cx:pt>
          <cx:pt idx="14714">20</cx:pt>
          <cx:pt idx="14715">19</cx:pt>
          <cx:pt idx="14716">20</cx:pt>
          <cx:pt idx="14717">22</cx:pt>
          <cx:pt idx="14718">22</cx:pt>
          <cx:pt idx="14719">22</cx:pt>
          <cx:pt idx="14720">22</cx:pt>
          <cx:pt idx="14721">22</cx:pt>
          <cx:pt idx="14722">19</cx:pt>
          <cx:pt idx="14723">23</cx:pt>
          <cx:pt idx="14724">20</cx:pt>
          <cx:pt idx="14725">17</cx:pt>
          <cx:pt idx="14726">18</cx:pt>
          <cx:pt idx="14727">23</cx:pt>
          <cx:pt idx="14728">20</cx:pt>
          <cx:pt idx="14729">26</cx:pt>
          <cx:pt idx="14730">21</cx:pt>
          <cx:pt idx="14731">19</cx:pt>
          <cx:pt idx="14732">17</cx:pt>
          <cx:pt idx="14733">20</cx:pt>
          <cx:pt idx="14734">18</cx:pt>
          <cx:pt idx="14735">32</cx:pt>
          <cx:pt idx="14736">35</cx:pt>
          <cx:pt idx="14737">35</cx:pt>
          <cx:pt idx="14738">35</cx:pt>
          <cx:pt idx="14739">23</cx:pt>
          <cx:pt idx="14740">20</cx:pt>
          <cx:pt idx="14741">25</cx:pt>
          <cx:pt idx="14742">22</cx:pt>
          <cx:pt idx="14743">18</cx:pt>
          <cx:pt idx="14744">16</cx:pt>
          <cx:pt idx="14745">20</cx:pt>
          <cx:pt idx="14746">17</cx:pt>
          <cx:pt idx="14747">26</cx:pt>
          <cx:pt idx="14748">28</cx:pt>
          <cx:pt idx="14749">17</cx:pt>
          <cx:pt idx="14750">17</cx:pt>
          <cx:pt idx="14751">26</cx:pt>
          <cx:pt idx="14752">29</cx:pt>
          <cx:pt idx="14753">23</cx:pt>
          <cx:pt idx="14754">26</cx:pt>
          <cx:pt idx="14755">29</cx:pt>
          <cx:pt idx="14756">23</cx:pt>
          <cx:pt idx="14757">23</cx:pt>
          <cx:pt idx="14758">25</cx:pt>
          <cx:pt idx="14759">23</cx:pt>
          <cx:pt idx="14760">27</cx:pt>
          <cx:pt idx="14761">23</cx:pt>
          <cx:pt idx="14762">23</cx:pt>
          <cx:pt idx="14763">23</cx:pt>
          <cx:pt idx="14764">24</cx:pt>
          <cx:pt idx="14765">26</cx:pt>
          <cx:pt idx="14766">26</cx:pt>
          <cx:pt idx="14767">22</cx:pt>
          <cx:pt idx="14768">24</cx:pt>
          <cx:pt idx="14769">23</cx:pt>
          <cx:pt idx="14770">24</cx:pt>
          <cx:pt idx="14771">26</cx:pt>
          <cx:pt idx="14772">26</cx:pt>
          <cx:pt idx="14773">26</cx:pt>
          <cx:pt idx="14774">26</cx:pt>
          <cx:pt idx="14775">22</cx:pt>
          <cx:pt idx="14776">24</cx:pt>
          <cx:pt idx="14777">23</cx:pt>
          <cx:pt idx="14778">23</cx:pt>
          <cx:pt idx="14779">22</cx:pt>
          <cx:pt idx="14780">23</cx:pt>
          <cx:pt idx="14781">29</cx:pt>
          <cx:pt idx="14782">29</cx:pt>
          <cx:pt idx="14783">29</cx:pt>
          <cx:pt idx="14784">22</cx:pt>
          <cx:pt idx="14785">22</cx:pt>
          <cx:pt idx="14786">17</cx:pt>
          <cx:pt idx="14787">17</cx:pt>
          <cx:pt idx="14788">26</cx:pt>
          <cx:pt idx="14789">25</cx:pt>
          <cx:pt idx="14790">25</cx:pt>
          <cx:pt idx="14791">24</cx:pt>
          <cx:pt idx="14792">23</cx:pt>
          <cx:pt idx="14793">22</cx:pt>
          <cx:pt idx="14794">22</cx:pt>
          <cx:pt idx="14795">23</cx:pt>
          <cx:pt idx="14796">22</cx:pt>
          <cx:pt idx="14797">28</cx:pt>
          <cx:pt idx="14798">29</cx:pt>
          <cx:pt idx="14799">28</cx:pt>
          <cx:pt idx="14800">29</cx:pt>
          <cx:pt idx="14801">29</cx:pt>
          <cx:pt idx="14802">29</cx:pt>
          <cx:pt idx="14803">24</cx:pt>
          <cx:pt idx="14804">26</cx:pt>
          <cx:pt idx="14805">24</cx:pt>
          <cx:pt idx="14806">26</cx:pt>
          <cx:pt idx="14807">22</cx:pt>
          <cx:pt idx="14808">18</cx:pt>
          <cx:pt idx="14809">19</cx:pt>
          <cx:pt idx="14810">19</cx:pt>
          <cx:pt idx="14811">26</cx:pt>
          <cx:pt idx="14812">29</cx:pt>
          <cx:pt idx="14813">29</cx:pt>
          <cx:pt idx="14814">29</cx:pt>
          <cx:pt idx="14815">26</cx:pt>
          <cx:pt idx="14816">26</cx:pt>
          <cx:pt idx="14817">24</cx:pt>
          <cx:pt idx="14818">27</cx:pt>
          <cx:pt idx="14819">27</cx:pt>
          <cx:pt idx="14820">25</cx:pt>
          <cx:pt idx="14821">26</cx:pt>
          <cx:pt idx="14822">27</cx:pt>
          <cx:pt idx="14823">27</cx:pt>
          <cx:pt idx="14824">25</cx:pt>
          <cx:pt idx="14825">24</cx:pt>
          <cx:pt idx="14826">24</cx:pt>
          <cx:pt idx="14827">29</cx:pt>
          <cx:pt idx="14828">27</cx:pt>
          <cx:pt idx="14829">24</cx:pt>
          <cx:pt idx="14830">24</cx:pt>
          <cx:pt idx="14831">24</cx:pt>
          <cx:pt idx="14832">24</cx:pt>
          <cx:pt idx="14833">20</cx:pt>
          <cx:pt idx="14834">19</cx:pt>
          <cx:pt idx="14835">20</cx:pt>
          <cx:pt idx="14836">17</cx:pt>
          <cx:pt idx="14837">29</cx:pt>
          <cx:pt idx="14838">27</cx:pt>
          <cx:pt idx="14839">33</cx:pt>
          <cx:pt idx="14840">20</cx:pt>
          <cx:pt idx="14841">22</cx:pt>
          <cx:pt idx="14842">20</cx:pt>
          <cx:pt idx="14843">20</cx:pt>
          <cx:pt idx="14844">20</cx:pt>
          <cx:pt idx="14845">20</cx:pt>
          <cx:pt idx="14846">18</cx:pt>
          <cx:pt idx="14847">17</cx:pt>
          <cx:pt idx="14848">19</cx:pt>
          <cx:pt idx="14849">21</cx:pt>
          <cx:pt idx="14850">19</cx:pt>
          <cx:pt idx="14851">18</cx:pt>
          <cx:pt idx="14852">26</cx:pt>
          <cx:pt idx="14853">23</cx:pt>
          <cx:pt idx="14854">28</cx:pt>
          <cx:pt idx="14855">24</cx:pt>
          <cx:pt idx="14856">24</cx:pt>
          <cx:pt idx="14857">24</cx:pt>
          <cx:pt idx="14858">24</cx:pt>
          <cx:pt idx="14859">29</cx:pt>
          <cx:pt idx="14860">31</cx:pt>
          <cx:pt idx="14861">29</cx:pt>
          <cx:pt idx="14862">33</cx:pt>
          <cx:pt idx="14863">30</cx:pt>
          <cx:pt idx="14864">29</cx:pt>
          <cx:pt idx="14865">27</cx:pt>
          <cx:pt idx="14866">23</cx:pt>
          <cx:pt idx="14867">24</cx:pt>
          <cx:pt idx="14868">17</cx:pt>
          <cx:pt idx="14869">16</cx:pt>
          <cx:pt idx="14870">17</cx:pt>
          <cx:pt idx="14871">19</cx:pt>
          <cx:pt idx="14872">17</cx:pt>
          <cx:pt idx="14873">16</cx:pt>
          <cx:pt idx="14874">17</cx:pt>
          <cx:pt idx="14875">19</cx:pt>
          <cx:pt idx="14876">17</cx:pt>
          <cx:pt idx="14877">17</cx:pt>
          <cx:pt idx="14878">24</cx:pt>
          <cx:pt idx="14879">26</cx:pt>
          <cx:pt idx="14880">24</cx:pt>
          <cx:pt idx="14881">17</cx:pt>
          <cx:pt idx="14882">17</cx:pt>
          <cx:pt idx="14883">18</cx:pt>
          <cx:pt idx="14884">18</cx:pt>
          <cx:pt idx="14885">16</cx:pt>
          <cx:pt idx="14886">25</cx:pt>
          <cx:pt idx="14887">22</cx:pt>
          <cx:pt idx="14888">27</cx:pt>
          <cx:pt idx="14889">23</cx:pt>
          <cx:pt idx="14890">20</cx:pt>
          <cx:pt idx="14891">20</cx:pt>
          <cx:pt idx="14892">17</cx:pt>
          <cx:pt idx="14893">16</cx:pt>
          <cx:pt idx="14894">16</cx:pt>
          <cx:pt idx="14895">16</cx:pt>
          <cx:pt idx="14896">17</cx:pt>
          <cx:pt idx="14897">17</cx:pt>
          <cx:pt idx="14898">17</cx:pt>
          <cx:pt idx="14899">16</cx:pt>
          <cx:pt idx="14900">26</cx:pt>
          <cx:pt idx="14901">26</cx:pt>
          <cx:pt idx="14902">24</cx:pt>
          <cx:pt idx="14903">24</cx:pt>
          <cx:pt idx="14904">24</cx:pt>
          <cx:pt idx="14905">27</cx:pt>
          <cx:pt idx="14906">25</cx:pt>
          <cx:pt idx="14907">29</cx:pt>
          <cx:pt idx="14908">26</cx:pt>
          <cx:pt idx="14909">26</cx:pt>
          <cx:pt idx="14910">22</cx:pt>
          <cx:pt idx="14911">22</cx:pt>
          <cx:pt idx="14912">20</cx:pt>
          <cx:pt idx="14913">27</cx:pt>
          <cx:pt idx="14914">25</cx:pt>
          <cx:pt idx="14915">29</cx:pt>
          <cx:pt idx="14916">16</cx:pt>
          <cx:pt idx="14917">13</cx:pt>
          <cx:pt idx="14918">16</cx:pt>
          <cx:pt idx="14919">16</cx:pt>
          <cx:pt idx="14920">16</cx:pt>
          <cx:pt idx="14921">13</cx:pt>
          <cx:pt idx="14922">16</cx:pt>
          <cx:pt idx="14923">16</cx:pt>
          <cx:pt idx="14924">16</cx:pt>
          <cx:pt idx="14925">16</cx:pt>
          <cx:pt idx="14926">16</cx:pt>
          <cx:pt idx="14927">13</cx:pt>
          <cx:pt idx="14928">24</cx:pt>
          <cx:pt idx="14929">23</cx:pt>
          <cx:pt idx="14930">23</cx:pt>
          <cx:pt idx="14931">22</cx:pt>
          <cx:pt idx="14932">22</cx:pt>
          <cx:pt idx="14933">20</cx:pt>
          <cx:pt idx="14934">19</cx:pt>
          <cx:pt idx="14935">17</cx:pt>
          <cx:pt idx="14936">23</cx:pt>
          <cx:pt idx="14937">20</cx:pt>
          <cx:pt idx="14938">19</cx:pt>
          <cx:pt idx="14939">17</cx:pt>
          <cx:pt idx="14940">16</cx:pt>
          <cx:pt idx="14941">17</cx:pt>
          <cx:pt idx="14942">17</cx:pt>
          <cx:pt idx="14943">24</cx:pt>
          <cx:pt idx="14944">24</cx:pt>
          <cx:pt idx="14945">24</cx:pt>
          <cx:pt idx="14946">30</cx:pt>
          <cx:pt idx="14947">35</cx:pt>
          <cx:pt idx="14948">17</cx:pt>
          <cx:pt idx="14949">16</cx:pt>
          <cx:pt idx="14950">16</cx:pt>
          <cx:pt idx="14951">19</cx:pt>
          <cx:pt idx="14952">17</cx:pt>
          <cx:pt idx="14953">15</cx:pt>
          <cx:pt idx="14954">14</cx:pt>
          <cx:pt idx="14955">16</cx:pt>
          <cx:pt idx="14956">16</cx:pt>
          <cx:pt idx="14957">16</cx:pt>
          <cx:pt idx="14958">15</cx:pt>
          <cx:pt idx="14959">15</cx:pt>
          <cx:pt idx="14960">15</cx:pt>
          <cx:pt idx="14961">14</cx:pt>
          <cx:pt idx="14962">14</cx:pt>
          <cx:pt idx="14963">14</cx:pt>
          <cx:pt idx="14964">22</cx:pt>
          <cx:pt idx="14965">22</cx:pt>
          <cx:pt idx="14966">22</cx:pt>
          <cx:pt idx="14967">23</cx:pt>
          <cx:pt idx="14968">22</cx:pt>
          <cx:pt idx="14969">28</cx:pt>
          <cx:pt idx="14970">26</cx:pt>
          <cx:pt idx="14971">26</cx:pt>
          <cx:pt idx="14972">26</cx:pt>
          <cx:pt idx="14973">33</cx:pt>
          <cx:pt idx="14974">20</cx:pt>
          <cx:pt idx="14975">29</cx:pt>
          <cx:pt idx="14976">30</cx:pt>
          <cx:pt idx="14977">35</cx:pt>
          <cx:pt idx="14978">30</cx:pt>
          <cx:pt idx="14979">22</cx:pt>
          <cx:pt idx="14980">22</cx:pt>
          <cx:pt idx="14981">26</cx:pt>
          <cx:pt idx="14982">24</cx:pt>
          <cx:pt idx="14983">27</cx:pt>
          <cx:pt idx="14984">25</cx:pt>
          <cx:pt idx="14985">23</cx:pt>
          <cx:pt idx="14986">26</cx:pt>
          <cx:pt idx="14987">24</cx:pt>
          <cx:pt idx="14988">27</cx:pt>
          <cx:pt idx="14989">29</cx:pt>
          <cx:pt idx="14990">29</cx:pt>
          <cx:pt idx="14991">24</cx:pt>
          <cx:pt idx="14992">24</cx:pt>
          <cx:pt idx="14993">24</cx:pt>
          <cx:pt idx="14994">14</cx:pt>
          <cx:pt idx="14995">22</cx:pt>
          <cx:pt idx="14996">21</cx:pt>
          <cx:pt idx="14997">21</cx:pt>
          <cx:pt idx="14998">19</cx:pt>
          <cx:pt idx="14999">31</cx:pt>
          <cx:pt idx="15000">38</cx:pt>
          <cx:pt idx="15001">16</cx:pt>
          <cx:pt idx="15002">15</cx:pt>
          <cx:pt idx="15003">16</cx:pt>
          <cx:pt idx="15004">29</cx:pt>
          <cx:pt idx="15005">27</cx:pt>
          <cx:pt idx="15006">31</cx:pt>
          <cx:pt idx="15007">28</cx:pt>
          <cx:pt idx="15008">23</cx:pt>
          <cx:pt idx="15009">24</cx:pt>
          <cx:pt idx="15010">21</cx:pt>
          <cx:pt idx="15011">15</cx:pt>
          <cx:pt idx="15012">17</cx:pt>
          <cx:pt idx="15013">15</cx:pt>
          <cx:pt idx="15014">14</cx:pt>
          <cx:pt idx="15015">16</cx:pt>
          <cx:pt idx="15016">17</cx:pt>
          <cx:pt idx="15017">16</cx:pt>
          <cx:pt idx="15018">13</cx:pt>
          <cx:pt idx="15019">15</cx:pt>
          <cx:pt idx="15020">16</cx:pt>
          <cx:pt idx="15021">27</cx:pt>
          <cx:pt idx="15022">29</cx:pt>
          <cx:pt idx="15023">28</cx:pt>
          <cx:pt idx="15024">35</cx:pt>
          <cx:pt idx="15025">29</cx:pt>
          <cx:pt idx="15026">35</cx:pt>
          <cx:pt idx="15027">20</cx:pt>
          <cx:pt idx="15028">17</cx:pt>
          <cx:pt idx="15029">21</cx:pt>
          <cx:pt idx="15030">19</cx:pt>
          <cx:pt idx="15031">17</cx:pt>
          <cx:pt idx="15032">19</cx:pt>
          <cx:pt idx="15033">17</cx:pt>
          <cx:pt idx="15034">17</cx:pt>
          <cx:pt idx="15035">16</cx:pt>
          <cx:pt idx="15036">18</cx:pt>
          <cx:pt idx="15037">17</cx:pt>
          <cx:pt idx="15038">16</cx:pt>
          <cx:pt idx="15039">16</cx:pt>
          <cx:pt idx="15040">15</cx:pt>
          <cx:pt idx="15041">16</cx:pt>
          <cx:pt idx="15042">16</cx:pt>
          <cx:pt idx="15043">16</cx:pt>
          <cx:pt idx="15044">17</cx:pt>
          <cx:pt idx="15045">16</cx:pt>
          <cx:pt idx="15046">17</cx:pt>
          <cx:pt idx="15047">17</cx:pt>
          <cx:pt idx="15048">27</cx:pt>
          <cx:pt idx="15049">22</cx:pt>
          <cx:pt idx="15050">27</cx:pt>
          <cx:pt idx="15051">25</cx:pt>
          <cx:pt idx="15052">24</cx:pt>
          <cx:pt idx="15053">28</cx:pt>
          <cx:pt idx="15054">24</cx:pt>
          <cx:pt idx="15055">30</cx:pt>
          <cx:pt idx="15056">24</cx:pt>
          <cx:pt idx="15057">23</cx:pt>
          <cx:pt idx="15058">22</cx:pt>
          <cx:pt idx="15059">21</cx:pt>
          <cx:pt idx="15060">24</cx:pt>
          <cx:pt idx="15061">23</cx:pt>
          <cx:pt idx="15062">21</cx:pt>
          <cx:pt idx="15063">21</cx:pt>
          <cx:pt idx="15064">20</cx:pt>
          <cx:pt idx="15065">23</cx:pt>
          <cx:pt idx="15066">22</cx:pt>
          <cx:pt idx="15067">20</cx:pt>
          <cx:pt idx="15068">26</cx:pt>
          <cx:pt idx="15069">26</cx:pt>
          <cx:pt idx="15070">24</cx:pt>
          <cx:pt idx="15071">24</cx:pt>
          <cx:pt idx="15072">25</cx:pt>
          <cx:pt idx="15073">26</cx:pt>
          <cx:pt idx="15074">24</cx:pt>
          <cx:pt idx="15075">23</cx:pt>
          <cx:pt idx="15076">23</cx:pt>
          <cx:pt idx="15077">22</cx:pt>
          <cx:pt idx="15078">23</cx:pt>
          <cx:pt idx="15079">22</cx:pt>
          <cx:pt idx="15080">31</cx:pt>
          <cx:pt idx="15081">44</cx:pt>
          <cx:pt idx="15082">39</cx:pt>
          <cx:pt idx="15083">27</cx:pt>
          <cx:pt idx="15084">31</cx:pt>
          <cx:pt idx="15085">32</cx:pt>
          <cx:pt idx="15086">31</cx:pt>
          <cx:pt idx="15087">22</cx:pt>
          <cx:pt idx="15088">24</cx:pt>
          <cx:pt idx="15089">22</cx:pt>
          <cx:pt idx="15090">24</cx:pt>
          <cx:pt idx="15091">23</cx:pt>
          <cx:pt idx="15092">24</cx:pt>
          <cx:pt idx="15093">23</cx:pt>
          <cx:pt idx="15094">24</cx:pt>
          <cx:pt idx="15095">20</cx:pt>
          <cx:pt idx="15096">22</cx:pt>
          <cx:pt idx="15097">20</cx:pt>
          <cx:pt idx="15098">20</cx:pt>
          <cx:pt idx="15099">20</cx:pt>
          <cx:pt idx="15100">20</cx:pt>
          <cx:pt idx="15101">19</cx:pt>
          <cx:pt idx="15102">20</cx:pt>
          <cx:pt idx="15103">17</cx:pt>
          <cx:pt idx="15104">17</cx:pt>
          <cx:pt idx="15105">17</cx:pt>
          <cx:pt idx="15106">16</cx:pt>
          <cx:pt idx="15107">17</cx:pt>
          <cx:pt idx="15108">16</cx:pt>
          <cx:pt idx="15109">17</cx:pt>
          <cx:pt idx="15110">20</cx:pt>
          <cx:pt idx="15111">17</cx:pt>
          <cx:pt idx="15112">17</cx:pt>
          <cx:pt idx="15113">19</cx:pt>
          <cx:pt idx="15114">21</cx:pt>
          <cx:pt idx="15115">19</cx:pt>
          <cx:pt idx="15116">18</cx:pt>
          <cx:pt idx="15117">19</cx:pt>
          <cx:pt idx="15118">17</cx:pt>
          <cx:pt idx="15119">16</cx:pt>
          <cx:pt idx="15120">17</cx:pt>
          <cx:pt idx="15121">19</cx:pt>
          <cx:pt idx="15122">17</cx:pt>
          <cx:pt idx="15123">17</cx:pt>
          <cx:pt idx="15124">17</cx:pt>
          <cx:pt idx="15125">17</cx:pt>
          <cx:pt idx="15126">18</cx:pt>
          <cx:pt idx="15127">18</cx:pt>
          <cx:pt idx="15128">16</cx:pt>
          <cx:pt idx="15129">25</cx:pt>
          <cx:pt idx="15130">22</cx:pt>
          <cx:pt idx="15131">27</cx:pt>
          <cx:pt idx="15132">23</cx:pt>
          <cx:pt idx="15133">20</cx:pt>
          <cx:pt idx="15134">20</cx:pt>
          <cx:pt idx="15135">17</cx:pt>
          <cx:pt idx="15136">16</cx:pt>
          <cx:pt idx="15137">16</cx:pt>
          <cx:pt idx="15138">16</cx:pt>
          <cx:pt idx="15139">17</cx:pt>
          <cx:pt idx="15140">28</cx:pt>
          <cx:pt idx="15141">26</cx:pt>
          <cx:pt idx="15142">23</cx:pt>
          <cx:pt idx="15143">29</cx:pt>
          <cx:pt idx="15144">28</cx:pt>
          <cx:pt idx="15145">24</cx:pt>
          <cx:pt idx="15146">26</cx:pt>
          <cx:pt idx="15147">26</cx:pt>
          <cx:pt idx="15148">33</cx:pt>
          <cx:pt idx="15149">32</cx:pt>
          <cx:pt idx="15150">33</cx:pt>
          <cx:pt idx="15151">35</cx:pt>
          <cx:pt idx="15152">35</cx:pt>
          <cx:pt idx="15153">41</cx:pt>
          <cx:pt idx="15154">33</cx:pt>
          <cx:pt idx="15155">32</cx:pt>
          <cx:pt idx="15156">27</cx:pt>
          <cx:pt idx="15157">35</cx:pt>
          <cx:pt idx="15158">33</cx:pt>
          <cx:pt idx="15159">27</cx:pt>
          <cx:pt idx="15160">17</cx:pt>
          <cx:pt idx="15161">20</cx:pt>
          <cx:pt idx="15162">17</cx:pt>
          <cx:pt idx="15163">17</cx:pt>
          <cx:pt idx="15164">17</cx:pt>
          <cx:pt idx="15165">24</cx:pt>
          <cx:pt idx="15166">24</cx:pt>
          <cx:pt idx="15167">24</cx:pt>
          <cx:pt idx="15168">26</cx:pt>
          <cx:pt idx="15169">24</cx:pt>
          <cx:pt idx="15170">33</cx:pt>
          <cx:pt idx="15171">31</cx:pt>
          <cx:pt idx="15172">33</cx:pt>
          <cx:pt idx="15173">32</cx:pt>
          <cx:pt idx="15174">30</cx:pt>
          <cx:pt idx="15175">32</cx:pt>
          <cx:pt idx="15176">29</cx:pt>
          <cx:pt idx="15177">29</cx:pt>
          <cx:pt idx="15178">28</cx:pt>
          <cx:pt idx="15179">29</cx:pt>
          <cx:pt idx="15180">26</cx:pt>
          <cx:pt idx="15181">23</cx:pt>
          <cx:pt idx="15182">26</cx:pt>
          <cx:pt idx="15183">26</cx:pt>
          <cx:pt idx="15184">29</cx:pt>
          <cx:pt idx="15185">26</cx:pt>
          <cx:pt idx="15186">24</cx:pt>
          <cx:pt idx="15187">22</cx:pt>
          <cx:pt idx="15188">20</cx:pt>
          <cx:pt idx="15189">27</cx:pt>
          <cx:pt idx="15190">22</cx:pt>
          <cx:pt idx="15191">17</cx:pt>
          <cx:pt idx="15192">20</cx:pt>
          <cx:pt idx="15193">17</cx:pt>
          <cx:pt idx="15194">17</cx:pt>
          <cx:pt idx="15195">17</cx:pt>
          <cx:pt idx="15196">17</cx:pt>
          <cx:pt idx="15197">17</cx:pt>
          <cx:pt idx="15198">21</cx:pt>
          <cx:pt idx="15199">15</cx:pt>
          <cx:pt idx="15200">22</cx:pt>
          <cx:pt idx="15201">18</cx:pt>
          <cx:pt idx="15202">22</cx:pt>
          <cx:pt idx="15203">20</cx:pt>
          <cx:pt idx="15204">21</cx:pt>
          <cx:pt idx="15205">21</cx:pt>
          <cx:pt idx="15206">18</cx:pt>
          <cx:pt idx="15207">20</cx:pt>
          <cx:pt idx="15208">20</cx:pt>
          <cx:pt idx="15209">20</cx:pt>
          <cx:pt idx="15210">19</cx:pt>
          <cx:pt idx="15211">17</cx:pt>
          <cx:pt idx="15212">28</cx:pt>
          <cx:pt idx="15213">26</cx:pt>
          <cx:pt idx="15214">31</cx:pt>
          <cx:pt idx="15215">27</cx:pt>
          <cx:pt idx="15216">22</cx:pt>
          <cx:pt idx="15217">20</cx:pt>
          <cx:pt idx="15218">20</cx:pt>
          <cx:pt idx="15219">13</cx:pt>
          <cx:pt idx="15220">15</cx:pt>
          <cx:pt idx="15221">16</cx:pt>
          <cx:pt idx="15222">15</cx:pt>
          <cx:pt idx="15223">26</cx:pt>
          <cx:pt idx="15224">22</cx:pt>
          <cx:pt idx="15225">24</cx:pt>
          <cx:pt idx="15226">14</cx:pt>
          <cx:pt idx="15227">22</cx:pt>
          <cx:pt idx="15228">22</cx:pt>
          <cx:pt idx="15229">22</cx:pt>
          <cx:pt idx="15230">23</cx:pt>
          <cx:pt idx="15231">24</cx:pt>
          <cx:pt idx="15232">23</cx:pt>
          <cx:pt idx="15233">28</cx:pt>
          <cx:pt idx="15234">24</cx:pt>
          <cx:pt idx="15235">31</cx:pt>
          <cx:pt idx="15236">24</cx:pt>
          <cx:pt idx="15237">23</cx:pt>
          <cx:pt idx="15238">22</cx:pt>
          <cx:pt idx="15239">21</cx:pt>
          <cx:pt idx="15240">24</cx:pt>
          <cx:pt idx="15241">23</cx:pt>
          <cx:pt idx="15242">21</cx:pt>
          <cx:pt idx="15243">21</cx:pt>
          <cx:pt idx="15244">20</cx:pt>
          <cx:pt idx="15245">23</cx:pt>
          <cx:pt idx="15246">22</cx:pt>
          <cx:pt idx="15247">20</cx:pt>
          <cx:pt idx="15248">26</cx:pt>
          <cx:pt idx="15249">24</cx:pt>
          <cx:pt idx="15250">20</cx:pt>
          <cx:pt idx="15251">17</cx:pt>
          <cx:pt idx="15252">31</cx:pt>
          <cx:pt idx="15253">25</cx:pt>
          <cx:pt idx="15254">34</cx:pt>
          <cx:pt idx="15255">26</cx:pt>
          <cx:pt idx="15256">26</cx:pt>
          <cx:pt idx="15257">26</cx:pt>
          <cx:pt idx="15258">28</cx:pt>
          <cx:pt idx="15259">24</cx:pt>
          <cx:pt idx="15260">31</cx:pt>
          <cx:pt idx="15261">24</cx:pt>
          <cx:pt idx="15262">32</cx:pt>
          <cx:pt idx="15263">27</cx:pt>
          <cx:pt idx="15264">35</cx:pt>
          <cx:pt idx="15265">30</cx:pt>
          <cx:pt idx="15266">27</cx:pt>
          <cx:pt idx="15267">24</cx:pt>
          <cx:pt idx="15268">20</cx:pt>
          <cx:pt idx="15269">32</cx:pt>
          <cx:pt idx="15270">24</cx:pt>
          <cx:pt idx="15271">22</cx:pt>
          <cx:pt idx="15272">22</cx:pt>
          <cx:pt idx="15273">20</cx:pt>
          <cx:pt idx="15274">19</cx:pt>
          <cx:pt idx="15275">20</cx:pt>
          <cx:pt idx="15276">17</cx:pt>
          <cx:pt idx="15277">19</cx:pt>
          <cx:pt idx="15278">22</cx:pt>
          <cx:pt idx="15279">22</cx:pt>
          <cx:pt idx="15280">19</cx:pt>
          <cx:pt idx="15281">24</cx:pt>
          <cx:pt idx="15282">23</cx:pt>
          <cx:pt idx="15283">23</cx:pt>
          <cx:pt idx="15284">29</cx:pt>
          <cx:pt idx="15285">27</cx:pt>
          <cx:pt idx="15286">31</cx:pt>
          <cx:pt idx="15287">28</cx:pt>
          <cx:pt idx="15288">26</cx:pt>
          <cx:pt idx="15289">26</cx:pt>
          <cx:pt idx="15290">25</cx:pt>
          <cx:pt idx="15291">26</cx:pt>
          <cx:pt idx="15292">27</cx:pt>
          <cx:pt idx="15293">29</cx:pt>
          <cx:pt idx="15294">28</cx:pt>
          <cx:pt idx="15295">35</cx:pt>
          <cx:pt idx="15296">29</cx:pt>
          <cx:pt idx="15297">35</cx:pt>
          <cx:pt idx="15298">21</cx:pt>
          <cx:pt idx="15299">21</cx:pt>
          <cx:pt idx="15300">22</cx:pt>
          <cx:pt idx="15301">22</cx:pt>
          <cx:pt idx="15302">23</cx:pt>
          <cx:pt idx="15303">23</cx:pt>
          <cx:pt idx="15304">22</cx:pt>
          <cx:pt idx="15305">22</cx:pt>
          <cx:pt idx="15306">23</cx:pt>
          <cx:pt idx="15307">23</cx:pt>
          <cx:pt idx="15308">26</cx:pt>
          <cx:pt idx="15309">27</cx:pt>
          <cx:pt idx="15310">24</cx:pt>
          <cx:pt idx="15311">29</cx:pt>
          <cx:pt idx="15312">29</cx:pt>
          <cx:pt idx="15313">24</cx:pt>
          <cx:pt idx="15314">26</cx:pt>
          <cx:pt idx="15315">29</cx:pt>
          <cx:pt idx="15316">27</cx:pt>
          <cx:pt idx="15317">24</cx:pt>
          <cx:pt idx="15318">26</cx:pt>
          <cx:pt idx="15319">28</cx:pt>
          <cx:pt idx="15320">29</cx:pt>
          <cx:pt idx="15321">30</cx:pt>
          <cx:pt idx="15322">35</cx:pt>
          <cx:pt idx="15323">30</cx:pt>
          <cx:pt idx="15324">17</cx:pt>
          <cx:pt idx="15325">17</cx:pt>
          <cx:pt idx="15326">17</cx:pt>
          <cx:pt idx="15327">17</cx:pt>
          <cx:pt idx="15328">17</cx:pt>
          <cx:pt idx="15329">20</cx:pt>
          <cx:pt idx="15330">23</cx:pt>
          <cx:pt idx="15331">24</cx:pt>
          <cx:pt idx="15332">26</cx:pt>
          <cx:pt idx="15333">22</cx:pt>
          <cx:pt idx="15334">22</cx:pt>
          <cx:pt idx="15335">22</cx:pt>
          <cx:pt idx="15336">22</cx:pt>
          <cx:pt idx="15337">22</cx:pt>
          <cx:pt idx="15338">22</cx:pt>
          <cx:pt idx="15339">26</cx:pt>
          <cx:pt idx="15340">28</cx:pt>
          <cx:pt idx="15341">26</cx:pt>
          <cx:pt idx="15342">25</cx:pt>
          <cx:pt idx="15343">19</cx:pt>
          <cx:pt idx="15344">18</cx:pt>
          <cx:pt idx="15345">17</cx:pt>
          <cx:pt idx="15346">17</cx:pt>
          <cx:pt idx="15347">21</cx:pt>
          <cx:pt idx="15348">33</cx:pt>
          <cx:pt idx="15349">28</cx:pt>
          <cx:pt idx="15350">36</cx:pt>
          <cx:pt idx="15351">29</cx:pt>
          <cx:pt idx="15352">21</cx:pt>
          <cx:pt idx="15353">24</cx:pt>
          <cx:pt idx="15354">18</cx:pt>
          <cx:pt idx="15355">29</cx:pt>
          <cx:pt idx="15356">27</cx:pt>
          <cx:pt idx="15357">30</cx:pt>
          <cx:pt idx="15358">24</cx:pt>
          <cx:pt idx="15359">20</cx:pt>
          <cx:pt idx="15360">29</cx:pt>
          <cx:pt idx="15361">26</cx:pt>
          <cx:pt idx="15362">26</cx:pt>
          <cx:pt idx="15363">26</cx:pt>
          <cx:pt idx="15364">24</cx:pt>
          <cx:pt idx="15365">27</cx:pt>
          <cx:pt idx="15366">25</cx:pt>
          <cx:pt idx="15367">27</cx:pt>
          <cx:pt idx="15368">24</cx:pt>
          <cx:pt idx="15369">28</cx:pt>
          <cx:pt idx="15370">26</cx:pt>
          <cx:pt idx="15371">33</cx:pt>
          <cx:pt idx="15372">30</cx:pt>
          <cx:pt idx="15373">35</cx:pt>
          <cx:pt idx="15374">24</cx:pt>
          <cx:pt idx="15375">23</cx:pt>
          <cx:pt idx="15376">23</cx:pt>
          <cx:pt idx="15377">22</cx:pt>
          <cx:pt idx="15378">20</cx:pt>
          <cx:pt idx="15379">24</cx:pt>
          <cx:pt idx="15380">27</cx:pt>
          <cx:pt idx="15381">26</cx:pt>
          <cx:pt idx="15382">23</cx:pt>
          <cx:pt idx="15383">28</cx:pt>
          <cx:pt idx="15384">24</cx:pt>
          <cx:pt idx="15385">29</cx:pt>
          <cx:pt idx="15386">27</cx:pt>
          <cx:pt idx="15387">30</cx:pt>
          <cx:pt idx="15388">26</cx:pt>
          <cx:pt idx="15389">24</cx:pt>
          <cx:pt idx="15390">29</cx:pt>
          <cx:pt idx="15391">31</cx:pt>
          <cx:pt idx="15392">29</cx:pt>
          <cx:pt idx="15393">33</cx:pt>
          <cx:pt idx="15394">30</cx:pt>
          <cx:pt idx="15395">23</cx:pt>
          <cx:pt idx="15396">21</cx:pt>
          <cx:pt idx="15397">22</cx:pt>
          <cx:pt idx="15398">23</cx:pt>
          <cx:pt idx="15399">17</cx:pt>
          <cx:pt idx="15400">15</cx:pt>
          <cx:pt idx="15401">16</cx:pt>
          <cx:pt idx="15402">15</cx:pt>
          <cx:pt idx="15403">14</cx:pt>
          <cx:pt idx="15404">14</cx:pt>
          <cx:pt idx="15405">16</cx:pt>
          <cx:pt idx="15406">15</cx:pt>
          <cx:pt idx="15407">25</cx:pt>
          <cx:pt idx="15408">23</cx:pt>
          <cx:pt idx="15409">23</cx:pt>
          <cx:pt idx="15410">26</cx:pt>
          <cx:pt idx="15411">25</cx:pt>
          <cx:pt idx="15412">24</cx:pt>
          <cx:pt idx="15413">24</cx:pt>
          <cx:pt idx="15414">26</cx:pt>
          <cx:pt idx="15415">25</cx:pt>
          <cx:pt idx="15416">25</cx:pt>
          <cx:pt idx="15417">23</cx:pt>
          <cx:pt idx="15418">23</cx:pt>
          <cx:pt idx="15419">26</cx:pt>
          <cx:pt idx="15420">25</cx:pt>
          <cx:pt idx="15421">33</cx:pt>
          <cx:pt idx="15422">31</cx:pt>
          <cx:pt idx="15423">32</cx:pt>
          <cx:pt idx="15424">36</cx:pt>
          <cx:pt idx="15425">31</cx:pt>
          <cx:pt idx="15426">33</cx:pt>
          <cx:pt idx="15427">32</cx:pt>
          <cx:pt idx="15428">36</cx:pt>
          <cx:pt idx="15429">31</cx:pt>
          <cx:pt idx="15430">33</cx:pt>
          <cx:pt idx="15431">32</cx:pt>
          <cx:pt idx="15432">35</cx:pt>
          <cx:pt idx="15433">28</cx:pt>
          <cx:pt idx="15434">29</cx:pt>
          <cx:pt idx="15435">26</cx:pt>
          <cx:pt idx="15436">26</cx:pt>
          <cx:pt idx="15437">26</cx:pt>
          <cx:pt idx="15438">26</cx:pt>
          <cx:pt idx="15439">26</cx:pt>
          <cx:pt idx="15440">29</cx:pt>
          <cx:pt idx="15441">30</cx:pt>
          <cx:pt idx="15442">26</cx:pt>
          <cx:pt idx="15443">24</cx:pt>
          <cx:pt idx="15444">26</cx:pt>
          <cx:pt idx="15445">29</cx:pt>
          <cx:pt idx="15446">26</cx:pt>
          <cx:pt idx="15447">24</cx:pt>
          <cx:pt idx="15448">26</cx:pt>
          <cx:pt idx="15449">22</cx:pt>
          <cx:pt idx="15450">31</cx:pt>
          <cx:pt idx="15451">34</cx:pt>
          <cx:pt idx="15452">22</cx:pt>
          <cx:pt idx="15453">24</cx:pt>
          <cx:pt idx="15454">22</cx:pt>
          <cx:pt idx="15455">24</cx:pt>
          <cx:pt idx="15456">23</cx:pt>
          <cx:pt idx="15457">24</cx:pt>
          <cx:pt idx="15458">23</cx:pt>
          <cx:pt idx="15459">24</cx:pt>
          <cx:pt idx="15460">22</cx:pt>
          <cx:pt idx="15461">23</cx:pt>
          <cx:pt idx="15462">31</cx:pt>
          <cx:pt idx="15463">39</cx:pt>
          <cx:pt idx="15464">26</cx:pt>
          <cx:pt idx="15465">25</cx:pt>
          <cx:pt idx="15466">26</cx:pt>
          <cx:pt idx="15467">22</cx:pt>
          <cx:pt idx="15468">20</cx:pt>
          <cx:pt idx="15469">23</cx:pt>
          <cx:pt idx="15470">20</cx:pt>
          <cx:pt idx="15471">18</cx:pt>
          <cx:pt idx="15472">20</cx:pt>
          <cx:pt idx="15473">18</cx:pt>
          <cx:pt idx="15474">26</cx:pt>
          <cx:pt idx="15475">25</cx:pt>
          <cx:pt idx="15476">26</cx:pt>
          <cx:pt idx="15477">28</cx:pt>
          <cx:pt idx="15478">25</cx:pt>
          <cx:pt idx="15479">26</cx:pt>
          <cx:pt idx="15480">31</cx:pt>
          <cx:pt idx="15481">26</cx:pt>
          <cx:pt idx="15482">31</cx:pt>
          <cx:pt idx="15483">26</cx:pt>
          <cx:pt idx="15484">26</cx:pt>
          <cx:pt idx="15485">26</cx:pt>
          <cx:pt idx="15486">27</cx:pt>
          <cx:pt idx="15487">31</cx:pt>
          <cx:pt idx="15488">32</cx:pt>
          <cx:pt idx="15489">31</cx:pt>
          <cx:pt idx="15490">31</cx:pt>
          <cx:pt idx="15491">31</cx:pt>
          <cx:pt idx="15492">14</cx:pt>
          <cx:pt idx="15493">31</cx:pt>
          <cx:pt idx="15494">32</cx:pt>
          <cx:pt idx="15495">20</cx:pt>
          <cx:pt idx="15496">19</cx:pt>
          <cx:pt idx="15497">26</cx:pt>
          <cx:pt idx="15498">27</cx:pt>
          <cx:pt idx="15499">24</cx:pt>
          <cx:pt idx="15500">24</cx:pt>
          <cx:pt idx="15501">22</cx:pt>
          <cx:pt idx="15502">23</cx:pt>
          <cx:pt idx="15503">22</cx:pt>
          <cx:pt idx="15504">20</cx:pt>
          <cx:pt idx="15505">19</cx:pt>
          <cx:pt idx="15506">23</cx:pt>
          <cx:pt idx="15507">20</cx:pt>
          <cx:pt idx="15508">17</cx:pt>
          <cx:pt idx="15509">18</cx:pt>
          <cx:pt idx="15510">23</cx:pt>
          <cx:pt idx="15511">20</cx:pt>
          <cx:pt idx="15512">26</cx:pt>
          <cx:pt idx="15513">21</cx:pt>
          <cx:pt idx="15514">19</cx:pt>
          <cx:pt idx="15515">17</cx:pt>
          <cx:pt idx="15516">21</cx:pt>
          <cx:pt idx="15517">18</cx:pt>
          <cx:pt idx="15518">32</cx:pt>
          <cx:pt idx="15519">35</cx:pt>
          <cx:pt idx="15520">36</cx:pt>
          <cx:pt idx="15521">35</cx:pt>
          <cx:pt idx="15522">12</cx:pt>
          <cx:pt idx="15523">26</cx:pt>
          <cx:pt idx="15524">28</cx:pt>
          <cx:pt idx="15525">26</cx:pt>
          <cx:pt idx="15526">44</cx:pt>
          <cx:pt idx="15527">28</cx:pt>
          <cx:pt idx="15528">24</cx:pt>
          <cx:pt idx="15529">26</cx:pt>
          <cx:pt idx="15530">44</cx:pt>
          <cx:pt idx="15531">28</cx:pt>
          <cx:pt idx="15532">23</cx:pt>
          <cx:pt idx="15533">24</cx:pt>
          <cx:pt idx="15534">25</cx:pt>
          <cx:pt idx="15535">23</cx:pt>
          <cx:pt idx="15536">41</cx:pt>
          <cx:pt idx="15537">26</cx:pt>
          <cx:pt idx="15538">24</cx:pt>
          <cx:pt idx="15539">23</cx:pt>
          <cx:pt idx="15540">41</cx:pt>
          <cx:pt idx="15541">24</cx:pt>
          <cx:pt idx="15542">24</cx:pt>
          <cx:pt idx="15543">26</cx:pt>
          <cx:pt idx="15544">26</cx:pt>
          <cx:pt idx="15545">24</cx:pt>
          <cx:pt idx="15546">24</cx:pt>
          <cx:pt idx="15547">26</cx:pt>
          <cx:pt idx="15548">26</cx:pt>
          <cx:pt idx="15549">22</cx:pt>
          <cx:pt idx="15550">24</cx:pt>
          <cx:pt idx="15551">26</cx:pt>
          <cx:pt idx="15552">26</cx:pt>
          <cx:pt idx="15553">28</cx:pt>
          <cx:pt idx="15554">23</cx:pt>
          <cx:pt idx="15555">22</cx:pt>
          <cx:pt idx="15556">23</cx:pt>
          <cx:pt idx="15557">29</cx:pt>
          <cx:pt idx="15558">29</cx:pt>
          <cx:pt idx="15559">29</cx:pt>
          <cx:pt idx="15560">17</cx:pt>
          <cx:pt idx="15561">17</cx:pt>
          <cx:pt idx="15562">19</cx:pt>
          <cx:pt idx="15563">19</cx:pt>
          <cx:pt idx="15564">19</cx:pt>
          <cx:pt idx="15565">19</cx:pt>
          <cx:pt idx="15566">27</cx:pt>
          <cx:pt idx="15567">26</cx:pt>
          <cx:pt idx="15568">25</cx:pt>
          <cx:pt idx="15569">27</cx:pt>
          <cx:pt idx="15570">25</cx:pt>
          <cx:pt idx="15571">24</cx:pt>
          <cx:pt idx="15572">23</cx:pt>
          <cx:pt idx="15573">22</cx:pt>
          <cx:pt idx="15574">22</cx:pt>
          <cx:pt idx="15575">23</cx:pt>
          <cx:pt idx="15576">23</cx:pt>
          <cx:pt idx="15577">24</cx:pt>
          <cx:pt idx="15578">22</cx:pt>
          <cx:pt idx="15579">28</cx:pt>
          <cx:pt idx="15580">29</cx:pt>
          <cx:pt idx="15581">28</cx:pt>
          <cx:pt idx="15582">28</cx:pt>
          <cx:pt idx="15583">28</cx:pt>
          <cx:pt idx="15584">29</cx:pt>
          <cx:pt idx="15585">29</cx:pt>
          <cx:pt idx="15586">29</cx:pt>
          <cx:pt idx="15587">28</cx:pt>
          <cx:pt idx="15588">29</cx:pt>
          <cx:pt idx="15589">29</cx:pt>
          <cx:pt idx="15590">24</cx:pt>
          <cx:pt idx="15591">26</cx:pt>
          <cx:pt idx="15592">24</cx:pt>
          <cx:pt idx="15593">26</cx:pt>
          <cx:pt idx="15594">24</cx:pt>
          <cx:pt idx="15595">26</cx:pt>
          <cx:pt idx="15596">22</cx:pt>
          <cx:pt idx="15597">22</cx:pt>
          <cx:pt idx="15598">22</cx:pt>
          <cx:pt idx="15599">18</cx:pt>
          <cx:pt idx="15600">19</cx:pt>
          <cx:pt idx="15601">19</cx:pt>
          <cx:pt idx="15602">26</cx:pt>
          <cx:pt idx="15603">26</cx:pt>
          <cx:pt idx="15604">29</cx:pt>
          <cx:pt idx="15605">28</cx:pt>
          <cx:pt idx="15606">23</cx:pt>
          <cx:pt idx="15607">29</cx:pt>
          <cx:pt idx="15608">29</cx:pt>
          <cx:pt idx="15609">25</cx:pt>
          <cx:pt idx="15610">27</cx:pt>
          <cx:pt idx="15611">26</cx:pt>
          <cx:pt idx="15612">24</cx:pt>
          <cx:pt idx="15613">26</cx:pt>
          <cx:pt idx="15614">27</cx:pt>
          <cx:pt idx="15615">26</cx:pt>
          <cx:pt idx="15616">26</cx:pt>
          <cx:pt idx="15617">24</cx:pt>
          <cx:pt idx="15618">29</cx:pt>
          <cx:pt idx="15619">26</cx:pt>
          <cx:pt idx="15620">23</cx:pt>
          <cx:pt idx="15621">24</cx:pt>
          <cx:pt idx="15622">24</cx:pt>
          <cx:pt idx="15623">24</cx:pt>
          <cx:pt idx="15624">21</cx:pt>
          <cx:pt idx="15625">20</cx:pt>
          <cx:pt idx="15626">20</cx:pt>
          <cx:pt idx="15627">17</cx:pt>
          <cx:pt idx="15628">21</cx:pt>
          <cx:pt idx="15629">23</cx:pt>
          <cx:pt idx="15630">20</cx:pt>
          <cx:pt idx="15631">20</cx:pt>
          <cx:pt idx="15632">20</cx:pt>
          <cx:pt idx="15633">20</cx:pt>
          <cx:pt idx="15634">19</cx:pt>
          <cx:pt idx="15635">17</cx:pt>
          <cx:pt idx="15636">20</cx:pt>
          <cx:pt idx="15637">19</cx:pt>
          <cx:pt idx="15638">18</cx:pt>
          <cx:pt idx="15639">26</cx:pt>
          <cx:pt idx="15640">23</cx:pt>
          <cx:pt idx="15641">28</cx:pt>
          <cx:pt idx="15642">24</cx:pt>
          <cx:pt idx="15643">29</cx:pt>
          <cx:pt idx="15644">31</cx:pt>
          <cx:pt idx="15645">29</cx:pt>
          <cx:pt idx="15646">33</cx:pt>
          <cx:pt idx="15647">31</cx:pt>
          <cx:pt idx="15648">30</cx:pt>
          <cx:pt idx="15649">24</cx:pt>
          <cx:pt idx="15650">25</cx:pt>
          <cx:pt idx="15651">17</cx:pt>
          <cx:pt idx="15652">17</cx:pt>
          <cx:pt idx="15653">17</cx:pt>
          <cx:pt idx="15654">18</cx:pt>
          <cx:pt idx="15655">17</cx:pt>
          <cx:pt idx="15656">16</cx:pt>
          <cx:pt idx="15657">17</cx:pt>
          <cx:pt idx="15658">18</cx:pt>
          <cx:pt idx="15659">17</cx:pt>
          <cx:pt idx="15660">17</cx:pt>
          <cx:pt idx="15661">26</cx:pt>
          <cx:pt idx="15662">24</cx:pt>
          <cx:pt idx="15663">26</cx:pt>
          <cx:pt idx="15664">18</cx:pt>
          <cx:pt idx="15665">17</cx:pt>
          <cx:pt idx="15666">16</cx:pt>
          <cx:pt idx="15667">19</cx:pt>
          <cx:pt idx="15668">18</cx:pt>
          <cx:pt idx="15669">25</cx:pt>
          <cx:pt idx="15670">21</cx:pt>
          <cx:pt idx="15671">27</cx:pt>
          <cx:pt idx="15672">23</cx:pt>
          <cx:pt idx="15673">20</cx:pt>
          <cx:pt idx="15674">20</cx:pt>
          <cx:pt idx="15675">17</cx:pt>
          <cx:pt idx="15676">15</cx:pt>
          <cx:pt idx="15677">17</cx:pt>
          <cx:pt idx="15678">16</cx:pt>
          <cx:pt idx="15679">17</cx:pt>
          <cx:pt idx="15680">17</cx:pt>
          <cx:pt idx="15681">17</cx:pt>
          <cx:pt idx="15682">17</cx:pt>
          <cx:pt idx="15683">23</cx:pt>
          <cx:pt idx="15684">28</cx:pt>
          <cx:pt idx="15685">26</cx:pt>
          <cx:pt idx="15686">26</cx:pt>
          <cx:pt idx="15687">25</cx:pt>
          <cx:pt idx="15688">24</cx:pt>
          <cx:pt idx="15689">24</cx:pt>
          <cx:pt idx="15690">27</cx:pt>
          <cx:pt idx="15691">25</cx:pt>
          <cx:pt idx="15692">29</cx:pt>
          <cx:pt idx="15693">26</cx:pt>
          <cx:pt idx="15694">26</cx:pt>
          <cx:pt idx="15695">24</cx:pt>
          <cx:pt idx="15696">22</cx:pt>
          <cx:pt idx="15697">22</cx:pt>
          <cx:pt idx="15698">20</cx:pt>
          <cx:pt idx="15699">27</cx:pt>
          <cx:pt idx="15700">25</cx:pt>
          <cx:pt idx="15701">29</cx:pt>
          <cx:pt idx="15702">16</cx:pt>
          <cx:pt idx="15703">14</cx:pt>
          <cx:pt idx="15704">17</cx:pt>
          <cx:pt idx="15705">16</cx:pt>
          <cx:pt idx="15706">16</cx:pt>
          <cx:pt idx="15707">17</cx:pt>
          <cx:pt idx="15708">16</cx:pt>
          <cx:pt idx="15709">17</cx:pt>
          <cx:pt idx="15710">16</cx:pt>
          <cx:pt idx="15711">14</cx:pt>
          <cx:pt idx="15712">14</cx:pt>
          <cx:pt idx="15713">23</cx:pt>
          <cx:pt idx="15714">22</cx:pt>
          <cx:pt idx="15715">23</cx:pt>
          <cx:pt idx="15716">22</cx:pt>
          <cx:pt idx="15717">22</cx:pt>
          <cx:pt idx="15718">20</cx:pt>
          <cx:pt idx="15719">19</cx:pt>
          <cx:pt idx="15720">17</cx:pt>
          <cx:pt idx="15721">23</cx:pt>
          <cx:pt idx="15722">20</cx:pt>
          <cx:pt idx="15723">19</cx:pt>
          <cx:pt idx="15724">17</cx:pt>
          <cx:pt idx="15725">16</cx:pt>
          <cx:pt idx="15726">17</cx:pt>
          <cx:pt idx="15727">17</cx:pt>
          <cx:pt idx="15728">25</cx:pt>
          <cx:pt idx="15729">24</cx:pt>
          <cx:pt idx="15730">24</cx:pt>
          <cx:pt idx="15731">31</cx:pt>
          <cx:pt idx="15732">35</cx:pt>
          <cx:pt idx="15733">18</cx:pt>
          <cx:pt idx="15734">17</cx:pt>
          <cx:pt idx="15735">16</cx:pt>
          <cx:pt idx="15736">20</cx:pt>
          <cx:pt idx="15737">17</cx:pt>
          <cx:pt idx="15738">16</cx:pt>
          <cx:pt idx="15739">15</cx:pt>
          <cx:pt idx="15740">17</cx:pt>
          <cx:pt idx="15741">29</cx:pt>
          <cx:pt idx="15742">28</cx:pt>
          <cx:pt idx="15743">26</cx:pt>
          <cx:pt idx="15744">26</cx:pt>
          <cx:pt idx="15745">34</cx:pt>
          <cx:pt idx="15746">23</cx:pt>
          <cx:pt idx="15747">26</cx:pt>
          <cx:pt idx="15748">24</cx:pt>
          <cx:pt idx="15749">28</cx:pt>
          <cx:pt idx="15750">30</cx:pt>
          <cx:pt idx="15751">29</cx:pt>
          <cx:pt idx="15752">25</cx:pt>
          <cx:pt idx="15753">24</cx:pt>
          <cx:pt idx="15754">24</cx:pt>
          <cx:pt idx="15755">14</cx:pt>
          <cx:pt idx="15756">15</cx:pt>
          <cx:pt idx="15757">14</cx:pt>
          <cx:pt idx="15758">21</cx:pt>
          <cx:pt idx="15759">22</cx:pt>
          <cx:pt idx="15760">20</cx:pt>
          <cx:pt idx="15761">17</cx:pt>
          <cx:pt idx="15762">29</cx:pt>
          <cx:pt idx="15763">38</cx:pt>
          <cx:pt idx="15764">29</cx:pt>
          <cx:pt idx="15765">28</cx:pt>
          <cx:pt idx="15766">30</cx:pt>
          <cx:pt idx="15767">27</cx:pt>
          <cx:pt idx="15768">23</cx:pt>
          <cx:pt idx="15769">23</cx:pt>
          <cx:pt idx="15770">21</cx:pt>
          <cx:pt idx="15771">17</cx:pt>
          <cx:pt idx="15772">17</cx:pt>
          <cx:pt idx="15773">16</cx:pt>
          <cx:pt idx="15774">18</cx:pt>
          <cx:pt idx="15775">18</cx:pt>
          <cx:pt idx="15776">17</cx:pt>
          <cx:pt idx="15777">17</cx:pt>
          <cx:pt idx="15778">16</cx:pt>
          <cx:pt idx="15779">31</cx:pt>
          <cx:pt idx="15780">34</cx:pt>
          <cx:pt idx="15781">31</cx:pt>
          <cx:pt idx="15782">34</cx:pt>
          <cx:pt idx="15783">18</cx:pt>
          <cx:pt idx="15784">17</cx:pt>
          <cx:pt idx="15785">17</cx:pt>
          <cx:pt idx="15786">16</cx:pt>
          <cx:pt idx="15787">17</cx:pt>
          <cx:pt idx="15788">19</cx:pt>
          <cx:pt idx="15789">18</cx:pt>
          <cx:pt idx="15790">22</cx:pt>
          <cx:pt idx="15791">17</cx:pt>
          <cx:pt idx="15792">18</cx:pt>
          <cx:pt idx="15793">17</cx:pt>
          <cx:pt idx="15794">19</cx:pt>
          <cx:pt idx="15795">20</cx:pt>
          <cx:pt idx="15796">20</cx:pt>
          <cx:pt idx="15797">17</cx:pt>
          <cx:pt idx="15798">20</cx:pt>
          <cx:pt idx="15799">20</cx:pt>
          <cx:pt idx="15800">17</cx:pt>
          <cx:pt idx="15801">17</cx:pt>
          <cx:pt idx="15802">16</cx:pt>
          <cx:pt idx="15803">18</cx:pt>
          <cx:pt idx="15804">17</cx:pt>
          <cx:pt idx="15805">18</cx:pt>
          <cx:pt idx="15806">17</cx:pt>
          <cx:pt idx="15807">17</cx:pt>
          <cx:pt idx="15808">17</cx:pt>
          <cx:pt idx="15809">16</cx:pt>
          <cx:pt idx="15810">17</cx:pt>
          <cx:pt idx="15811">27</cx:pt>
          <cx:pt idx="15812">22</cx:pt>
          <cx:pt idx="15813">27</cx:pt>
          <cx:pt idx="15814">24</cx:pt>
          <cx:pt idx="15815">24</cx:pt>
          <cx:pt idx="15816">28</cx:pt>
          <cx:pt idx="15817">24</cx:pt>
          <cx:pt idx="15818">30</cx:pt>
          <cx:pt idx="15819">24</cx:pt>
          <cx:pt idx="15820">23</cx:pt>
          <cx:pt idx="15821">21</cx:pt>
          <cx:pt idx="15822">20</cx:pt>
          <cx:pt idx="15823">24</cx:pt>
          <cx:pt idx="15824">22</cx:pt>
          <cx:pt idx="15825">22</cx:pt>
          <cx:pt idx="15826">19</cx:pt>
          <cx:pt idx="15827">19</cx:pt>
          <cx:pt idx="15828">20</cx:pt>
          <cx:pt idx="15829">19</cx:pt>
          <cx:pt idx="15830">26</cx:pt>
          <cx:pt idx="15831">26</cx:pt>
          <cx:pt idx="15832">24</cx:pt>
          <cx:pt idx="15833">24</cx:pt>
          <cx:pt idx="15834">24</cx:pt>
          <cx:pt idx="15835">24</cx:pt>
          <cx:pt idx="15836">23</cx:pt>
          <cx:pt idx="15837">23</cx:pt>
          <cx:pt idx="15838">21</cx:pt>
          <cx:pt idx="15839">23</cx:pt>
          <cx:pt idx="15840">21</cx:pt>
          <cx:pt idx="15841">31</cx:pt>
          <cx:pt idx="15842">44</cx:pt>
          <cx:pt idx="15843">39</cx:pt>
          <cx:pt idx="15844">27</cx:pt>
          <cx:pt idx="15845">31</cx:pt>
          <cx:pt idx="15846">31</cx:pt>
          <cx:pt idx="15847">32</cx:pt>
          <cx:pt idx="15848">22</cx:pt>
          <cx:pt idx="15849">24</cx:pt>
          <cx:pt idx="15850">22</cx:pt>
          <cx:pt idx="15851">24</cx:pt>
          <cx:pt idx="15852">23</cx:pt>
          <cx:pt idx="15853">24</cx:pt>
          <cx:pt idx="15854">23</cx:pt>
          <cx:pt idx="15855">24</cx:pt>
          <cx:pt idx="15856">21</cx:pt>
          <cx:pt idx="15857">23</cx:pt>
          <cx:pt idx="15858">20</cx:pt>
          <cx:pt idx="15859">20</cx:pt>
          <cx:pt idx="15860">20</cx:pt>
          <cx:pt idx="15861">21</cx:pt>
          <cx:pt idx="15862">20</cx:pt>
          <cx:pt idx="15863">20</cx:pt>
          <cx:pt idx="15864">17</cx:pt>
          <cx:pt idx="15865">17</cx:pt>
          <cx:pt idx="15866">17</cx:pt>
          <cx:pt idx="15867">17</cx:pt>
          <cx:pt idx="15868">17</cx:pt>
          <cx:pt idx="15869">17</cx:pt>
          <cx:pt idx="15870">17</cx:pt>
          <cx:pt idx="15871">20</cx:pt>
          <cx:pt idx="15872">19</cx:pt>
          <cx:pt idx="15873">17</cx:pt>
          <cx:pt idx="15874">21</cx:pt>
          <cx:pt idx="15875">19</cx:pt>
          <cx:pt idx="15876">18</cx:pt>
          <cx:pt idx="15877">18</cx:pt>
          <cx:pt idx="15878">17</cx:pt>
          <cx:pt idx="15879">16</cx:pt>
          <cx:pt idx="15880">17</cx:pt>
          <cx:pt idx="15881">19</cx:pt>
          <cx:pt idx="15882">17</cx:pt>
          <cx:pt idx="15883">17</cx:pt>
          <cx:pt idx="15884">17</cx:pt>
          <cx:pt idx="15885">17</cx:pt>
          <cx:pt idx="15886">17</cx:pt>
          <cx:pt idx="15887">19</cx:pt>
          <cx:pt idx="15888">18</cx:pt>
          <cx:pt idx="15889">25</cx:pt>
          <cx:pt idx="15890">21</cx:pt>
          <cx:pt idx="15891">27</cx:pt>
          <cx:pt idx="15892">23</cx:pt>
          <cx:pt idx="15893">20</cx:pt>
          <cx:pt idx="15894">20</cx:pt>
          <cx:pt idx="15895">17</cx:pt>
          <cx:pt idx="15896">15</cx:pt>
          <cx:pt idx="15897">17</cx:pt>
          <cx:pt idx="15898">16</cx:pt>
          <cx:pt idx="15899">17</cx:pt>
          <cx:pt idx="15900">28</cx:pt>
          <cx:pt idx="15901">26</cx:pt>
          <cx:pt idx="15902">23</cx:pt>
          <cx:pt idx="15903">29</cx:pt>
          <cx:pt idx="15904">28</cx:pt>
          <cx:pt idx="15905">24</cx:pt>
          <cx:pt idx="15906">26</cx:pt>
          <cx:pt idx="15907">26</cx:pt>
          <cx:pt idx="15908">35</cx:pt>
          <cx:pt idx="15909">32</cx:pt>
          <cx:pt idx="15910">32</cx:pt>
          <cx:pt idx="15911">39</cx:pt>
          <cx:pt idx="15912">33</cx:pt>
          <cx:pt idx="15913">35</cx:pt>
          <cx:pt idx="15914">23</cx:pt>
          <cx:pt idx="15915">32</cx:pt>
          <cx:pt idx="15916">32</cx:pt>
          <cx:pt idx="15917">35</cx:pt>
          <cx:pt idx="15918">27</cx:pt>
          <cx:pt idx="15919">33</cx:pt>
          <cx:pt idx="15920">27</cx:pt>
          <cx:pt idx="15921">17</cx:pt>
          <cx:pt idx="15922">20</cx:pt>
          <cx:pt idx="15923">17</cx:pt>
          <cx:pt idx="15924">17</cx:pt>
          <cx:pt idx="15925">17</cx:pt>
          <cx:pt idx="15926">33</cx:pt>
          <cx:pt idx="15927">33</cx:pt>
          <cx:pt idx="15928">29</cx:pt>
          <cx:pt idx="15929">28</cx:pt>
          <cx:pt idx="15930">29</cx:pt>
          <cx:pt idx="15931">28</cx:pt>
          <cx:pt idx="15932">29</cx:pt>
          <cx:pt idx="15933">25</cx:pt>
          <cx:pt idx="15934">22</cx:pt>
          <cx:pt idx="15935">26</cx:pt>
          <cx:pt idx="15936">29</cx:pt>
          <cx:pt idx="15937">26</cx:pt>
          <cx:pt idx="15938">27</cx:pt>
          <cx:pt idx="15939">27</cx:pt>
          <cx:pt idx="15940">26</cx:pt>
          <cx:pt idx="15941">24</cx:pt>
          <cx:pt idx="15942">22</cx:pt>
          <cx:pt idx="15943">22</cx:pt>
          <cx:pt idx="15944">17</cx:pt>
          <cx:pt idx="15945">21</cx:pt>
          <cx:pt idx="15946">27</cx:pt>
          <cx:pt idx="15947">23</cx:pt>
          <cx:pt idx="15948">24</cx:pt>
          <cx:pt idx="15949">17</cx:pt>
          <cx:pt idx="15950">20</cx:pt>
          <cx:pt idx="15951">17</cx:pt>
          <cx:pt idx="15952">17</cx:pt>
          <cx:pt idx="15953">17</cx:pt>
          <cx:pt idx="15954">17</cx:pt>
          <cx:pt idx="15955">17</cx:pt>
          <cx:pt idx="15956">21</cx:pt>
          <cx:pt idx="15957">22</cx:pt>
          <cx:pt idx="15958">21</cx:pt>
          <cx:pt idx="15959">20</cx:pt>
          <cx:pt idx="15960">23</cx:pt>
          <cx:pt idx="15961">21</cx:pt>
          <cx:pt idx="15962">18</cx:pt>
          <cx:pt idx="15963">19</cx:pt>
          <cx:pt idx="15964">18</cx:pt>
          <cx:pt idx="15965">20</cx:pt>
          <cx:pt idx="15966">17</cx:pt>
          <cx:pt idx="15967">18</cx:pt>
          <cx:pt idx="15968">16</cx:pt>
          <cx:pt idx="15969">18</cx:pt>
          <cx:pt idx="15970">16</cx:pt>
          <cx:pt idx="15971">19</cx:pt>
          <cx:pt idx="15972">18</cx:pt>
          <cx:pt idx="15973">28</cx:pt>
          <cx:pt idx="15974">27</cx:pt>
          <cx:pt idx="15975">31</cx:pt>
          <cx:pt idx="15976">29</cx:pt>
          <cx:pt idx="15977">20</cx:pt>
          <cx:pt idx="15978">20</cx:pt>
          <cx:pt idx="15979">20</cx:pt>
          <cx:pt idx="15980">21</cx:pt>
          <cx:pt idx="15981">13</cx:pt>
          <cx:pt idx="15982">14</cx:pt>
          <cx:pt idx="15983">16</cx:pt>
          <cx:pt idx="15984">16</cx:pt>
          <cx:pt idx="15985">16</cx:pt>
          <cx:pt idx="15986">15</cx:pt>
          <cx:pt idx="15987">24</cx:pt>
          <cx:pt idx="15988">22</cx:pt>
          <cx:pt idx="15989">23</cx:pt>
          <cx:pt idx="15990">14</cx:pt>
          <cx:pt idx="15991">22</cx:pt>
          <cx:pt idx="15992">21</cx:pt>
          <cx:pt idx="15993">22</cx:pt>
          <cx:pt idx="15994">23</cx:pt>
          <cx:pt idx="15995">24</cx:pt>
          <cx:pt idx="15996">23</cx:pt>
          <cx:pt idx="15997">21</cx:pt>
          <cx:pt idx="15998">29</cx:pt>
          <cx:pt idx="15999">24</cx:pt>
          <cx:pt idx="16000">31</cx:pt>
          <cx:pt idx="16001">24</cx:pt>
          <cx:pt idx="16002">23</cx:pt>
          <cx:pt idx="16003">21</cx:pt>
          <cx:pt idx="16004">20</cx:pt>
          <cx:pt idx="16005">22</cx:pt>
          <cx:pt idx="16006">24</cx:pt>
          <cx:pt idx="16007">22</cx:pt>
          <cx:pt idx="16008">19</cx:pt>
          <cx:pt idx="16009">19</cx:pt>
          <cx:pt idx="16010">20</cx:pt>
          <cx:pt idx="16011">19</cx:pt>
          <cx:pt idx="16012">26</cx:pt>
          <cx:pt idx="16013">24</cx:pt>
          <cx:pt idx="16014">20</cx:pt>
          <cx:pt idx="16015">17</cx:pt>
          <cx:pt idx="16016">26</cx:pt>
          <cx:pt idx="16017">26</cx:pt>
          <cx:pt idx="16018">29</cx:pt>
          <cx:pt idx="16019">24</cx:pt>
          <cx:pt idx="16020">31</cx:pt>
          <cx:pt idx="16021">24</cx:pt>
          <cx:pt idx="16022">30</cx:pt>
          <cx:pt idx="16023">27</cx:pt>
          <cx:pt idx="16024">33</cx:pt>
          <cx:pt idx="16025">29</cx:pt>
          <cx:pt idx="16026">28</cx:pt>
          <cx:pt idx="16027">24</cx:pt>
          <cx:pt idx="16028">22</cx:pt>
          <cx:pt idx="16029">30</cx:pt>
          <cx:pt idx="16030">25</cx:pt>
          <cx:pt idx="16031">23</cx:pt>
          <cx:pt idx="16032">22</cx:pt>
          <cx:pt idx="16033">22</cx:pt>
          <cx:pt idx="16034">20</cx:pt>
          <cx:pt idx="16035">19</cx:pt>
          <cx:pt idx="16036">20</cx:pt>
          <cx:pt idx="16037">17</cx:pt>
          <cx:pt idx="16038">18</cx:pt>
          <cx:pt idx="16039">22</cx:pt>
          <cx:pt idx="16040">21</cx:pt>
          <cx:pt idx="16041">19</cx:pt>
          <cx:pt idx="16042">24</cx:pt>
          <cx:pt idx="16043">23</cx:pt>
          <cx:pt idx="16044">23</cx:pt>
          <cx:pt idx="16045">17</cx:pt>
          <cx:pt idx="16046">17</cx:pt>
          <cx:pt idx="16047">29</cx:pt>
          <cx:pt idx="16048">28</cx:pt>
          <cx:pt idx="16049">30</cx:pt>
          <cx:pt idx="16050">26</cx:pt>
          <cx:pt idx="16051">26</cx:pt>
          <cx:pt idx="16052">26</cx:pt>
          <cx:pt idx="16053">24</cx:pt>
          <cx:pt idx="16054">24</cx:pt>
          <cx:pt idx="16055">31</cx:pt>
          <cx:pt idx="16056">34</cx:pt>
          <cx:pt idx="16057">31</cx:pt>
          <cx:pt idx="16058">34</cx:pt>
          <cx:pt idx="16059">21</cx:pt>
          <cx:pt idx="16060">21</cx:pt>
          <cx:pt idx="16061">22</cx:pt>
          <cx:pt idx="16062">22</cx:pt>
          <cx:pt idx="16063">22</cx:pt>
          <cx:pt idx="16064">23</cx:pt>
          <cx:pt idx="16065">22</cx:pt>
          <cx:pt idx="16066">23</cx:pt>
          <cx:pt idx="16067">22</cx:pt>
          <cx:pt idx="16068">24</cx:pt>
          <cx:pt idx="16069">23</cx:pt>
          <cx:pt idx="16070">26</cx:pt>
          <cx:pt idx="16071">28</cx:pt>
          <cx:pt idx="16072">24</cx:pt>
          <cx:pt idx="16073">30</cx:pt>
          <cx:pt idx="16074">29</cx:pt>
          <cx:pt idx="16075">24</cx:pt>
          <cx:pt idx="16076">26</cx:pt>
          <cx:pt idx="16077">29</cx:pt>
          <cx:pt idx="16078">27</cx:pt>
          <cx:pt idx="16079">26</cx:pt>
          <cx:pt idx="16080">24</cx:pt>
          <cx:pt idx="16081">28</cx:pt>
          <cx:pt idx="16082">33</cx:pt>
          <cx:pt idx="16083">30</cx:pt>
          <cx:pt idx="16084">36</cx:pt>
          <cx:pt idx="16085">33</cx:pt>
          <cx:pt idx="16086">17</cx:pt>
          <cx:pt idx="16087">18</cx:pt>
          <cx:pt idx="16088">17</cx:pt>
          <cx:pt idx="16089">18</cx:pt>
          <cx:pt idx="16090">20</cx:pt>
          <cx:pt idx="16091">23</cx:pt>
          <cx:pt idx="16092">19</cx:pt>
          <cx:pt idx="16093">19</cx:pt>
          <cx:pt idx="16094">24</cx:pt>
          <cx:pt idx="16095">26</cx:pt>
          <cx:pt idx="16096">26</cx:pt>
          <cx:pt idx="16097">28</cx:pt>
          <cx:pt idx="16098">26</cx:pt>
          <cx:pt idx="16099">24</cx:pt>
          <cx:pt idx="16100">18</cx:pt>
          <cx:pt idx="16101">18</cx:pt>
          <cx:pt idx="16102">17</cx:pt>
          <cx:pt idx="16103">17</cx:pt>
          <cx:pt idx="16104">22</cx:pt>
          <cx:pt idx="16105">33</cx:pt>
          <cx:pt idx="16106">28</cx:pt>
          <cx:pt idx="16107">35</cx:pt>
          <cx:pt idx="16108">29</cx:pt>
          <cx:pt idx="16109">21</cx:pt>
          <cx:pt idx="16110">23</cx:pt>
          <cx:pt idx="16111">18</cx:pt>
          <cx:pt idx="16112">29</cx:pt>
          <cx:pt idx="16113">27</cx:pt>
          <cx:pt idx="16114">30</cx:pt>
          <cx:pt idx="16115">24</cx:pt>
          <cx:pt idx="16116">20</cx:pt>
          <cx:pt idx="16117">26</cx:pt>
          <cx:pt idx="16118">26</cx:pt>
          <cx:pt idx="16119">24</cx:pt>
          <cx:pt idx="16120">24</cx:pt>
          <cx:pt idx="16121">26</cx:pt>
          <cx:pt idx="16122">23</cx:pt>
          <cx:pt idx="16123">29</cx:pt>
          <cx:pt idx="16124">34</cx:pt>
          <cx:pt idx="16125">31</cx:pt>
          <cx:pt idx="16126">35</cx:pt>
          <cx:pt idx="16127">23</cx:pt>
          <cx:pt idx="16128">22</cx:pt>
          <cx:pt idx="16129">23</cx:pt>
          <cx:pt idx="16130">22</cx:pt>
          <cx:pt idx="16131">26</cx:pt>
          <cx:pt idx="16132">26</cx:pt>
          <cx:pt idx="16133">26</cx:pt>
          <cx:pt idx="16134">23</cx:pt>
          <cx:pt idx="16135">28</cx:pt>
          <cx:pt idx="16136">24</cx:pt>
          <cx:pt idx="16137">29</cx:pt>
          <cx:pt idx="16138">27</cx:pt>
          <cx:pt idx="16139">30</cx:pt>
          <cx:pt idx="16140">26</cx:pt>
          <cx:pt idx="16141">26</cx:pt>
          <cx:pt idx="16142">27</cx:pt>
          <cx:pt idx="16143">29</cx:pt>
          <cx:pt idx="16144">31</cx:pt>
          <cx:pt idx="16145">29</cx:pt>
          <cx:pt idx="16146">33</cx:pt>
          <cx:pt idx="16147">31</cx:pt>
          <cx:pt idx="16148">30</cx:pt>
          <cx:pt idx="16149">23</cx:pt>
          <cx:pt idx="16150">21</cx:pt>
          <cx:pt idx="16151">22</cx:pt>
          <cx:pt idx="16152">23</cx:pt>
          <cx:pt idx="16153">17</cx:pt>
          <cx:pt idx="16154">22</cx:pt>
          <cx:pt idx="16155">24</cx:pt>
          <cx:pt idx="16156">15</cx:pt>
          <cx:pt idx="16157">15</cx:pt>
          <cx:pt idx="16158">16</cx:pt>
          <cx:pt idx="16159">15</cx:pt>
          <cx:pt idx="16160">15</cx:pt>
          <cx:pt idx="16161">14</cx:pt>
          <cx:pt idx="16162">13</cx:pt>
          <cx:pt idx="16163">16</cx:pt>
          <cx:pt idx="16164">15</cx:pt>
          <cx:pt idx="16165">14</cx:pt>
          <cx:pt idx="16166">15</cx:pt>
          <cx:pt idx="16167">24</cx:pt>
          <cx:pt idx="16168">25</cx:pt>
          <cx:pt idx="16169">23</cx:pt>
          <cx:pt idx="16170">25</cx:pt>
          <cx:pt idx="16171">26</cx:pt>
          <cx:pt idx="16172">24</cx:pt>
          <cx:pt idx="16173">24</cx:pt>
          <cx:pt idx="16174">24</cx:pt>
          <cx:pt idx="16175">26</cx:pt>
          <cx:pt idx="16176">26</cx:pt>
          <cx:pt idx="16177">24</cx:pt>
          <cx:pt idx="16178">25</cx:pt>
          <cx:pt idx="16179">23</cx:pt>
          <cx:pt idx="16180">25</cx:pt>
          <cx:pt idx="16181">26</cx:pt>
          <cx:pt idx="16182">31</cx:pt>
          <cx:pt idx="16183">33</cx:pt>
          <cx:pt idx="16184">33</cx:pt>
          <cx:pt idx="16185">36</cx:pt>
          <cx:pt idx="16186">31</cx:pt>
          <cx:pt idx="16187">33</cx:pt>
          <cx:pt idx="16188">33</cx:pt>
          <cx:pt idx="16189">36</cx:pt>
          <cx:pt idx="16190">31</cx:pt>
          <cx:pt idx="16191">31</cx:pt>
          <cx:pt idx="16192">33</cx:pt>
          <cx:pt idx="16193">34</cx:pt>
          <cx:pt idx="16194">28</cx:pt>
          <cx:pt idx="16195">27</cx:pt>
          <cx:pt idx="16196">27</cx:pt>
          <cx:pt idx="16197">28</cx:pt>
          <cx:pt idx="16198">27</cx:pt>
          <cx:pt idx="16199">29</cx:pt>
          <cx:pt idx="16200">28</cx:pt>
          <cx:pt idx="16201">24</cx:pt>
          <cx:pt idx="16202">27</cx:pt>
          <cx:pt idx="16203">25</cx:pt>
          <cx:pt idx="16204">29</cx:pt>
          <cx:pt idx="16205">27</cx:pt>
          <cx:pt idx="16206">24</cx:pt>
          <cx:pt idx="16207">27</cx:pt>
          <cx:pt idx="16208">25</cx:pt>
          <cx:pt idx="16209">22</cx:pt>
          <cx:pt idx="16210">31</cx:pt>
          <cx:pt idx="16211">34</cx:pt>
          <cx:pt idx="16212">22</cx:pt>
          <cx:pt idx="16213">24</cx:pt>
          <cx:pt idx="16214">22</cx:pt>
          <cx:pt idx="16215">24</cx:pt>
          <cx:pt idx="16216">23</cx:pt>
          <cx:pt idx="16217">24</cx:pt>
          <cx:pt idx="16218">23</cx:pt>
          <cx:pt idx="16219">24</cx:pt>
          <cx:pt idx="16220">22</cx:pt>
          <cx:pt idx="16221">23</cx:pt>
          <cx:pt idx="16222">22</cx:pt>
          <cx:pt idx="16223">23</cx:pt>
          <cx:pt idx="16224">31</cx:pt>
          <cx:pt idx="16225">39</cx:pt>
          <cx:pt idx="16226">25</cx:pt>
          <cx:pt idx="16227">26</cx:pt>
          <cx:pt idx="16228">25</cx:pt>
          <cx:pt idx="16229">26</cx:pt>
          <cx:pt idx="16230">22</cx:pt>
          <cx:pt idx="16231">19</cx:pt>
          <cx:pt idx="16232">22</cx:pt>
          <cx:pt idx="16233">20</cx:pt>
          <cx:pt idx="16234">18</cx:pt>
          <cx:pt idx="16235">20</cx:pt>
          <cx:pt idx="16236">17</cx:pt>
          <cx:pt idx="16237">28</cx:pt>
          <cx:pt idx="16238">28</cx:pt>
          <cx:pt idx="16239">24</cx:pt>
          <cx:pt idx="16240">29</cx:pt>
          <cx:pt idx="16241">26</cx:pt>
          <cx:pt idx="16242">31</cx:pt>
          <cx:pt idx="16243">26</cx:pt>
          <cx:pt idx="16244">32</cx:pt>
          <cx:pt idx="16245">26</cx:pt>
          <cx:pt idx="16246">27</cx:pt>
          <cx:pt idx="16247">26</cx:pt>
          <cx:pt idx="16248">27</cx:pt>
          <cx:pt idx="16249">31</cx:pt>
          <cx:pt idx="16250">32</cx:pt>
          <cx:pt idx="16251">32</cx:pt>
          <cx:pt idx="16252">14</cx:pt>
          <cx:pt idx="16253">29</cx:pt>
          <cx:pt idx="16254">34</cx:pt>
          <cx:pt idx="16255">29</cx:pt>
          <cx:pt idx="16256">32</cx:pt>
          <cx:pt idx="16257">20</cx:pt>
          <cx:pt idx="16258">19</cx:pt>
          <cx:pt idx="16259">26</cx:pt>
          <cx:pt idx="16260">26</cx:pt>
          <cx:pt idx="16261">24</cx:pt>
          <cx:pt idx="16262">24</cx:pt>
          <cx:pt idx="16263">23</cx:pt>
          <cx:pt idx="16264">22</cx:pt>
          <cx:pt idx="16265">22</cx:pt>
          <cx:pt idx="16266">22</cx:pt>
          <cx:pt idx="16267">21</cx:pt>
          <cx:pt idx="16268">18</cx:pt>
          <cx:pt idx="16269">22</cx:pt>
          <cx:pt idx="16270">19</cx:pt>
          <cx:pt idx="16271">16</cx:pt>
          <cx:pt idx="16272">17</cx:pt>
          <cx:pt idx="16273">23</cx:pt>
          <cx:pt idx="16274">20</cx:pt>
          <cx:pt idx="16275">26</cx:pt>
          <cx:pt idx="16276">21</cx:pt>
          <cx:pt idx="16277">20</cx:pt>
          <cx:pt idx="16278">18</cx:pt>
          <cx:pt idx="16279">20</cx:pt>
          <cx:pt idx="16280">18</cx:pt>
          <cx:pt idx="16281">31</cx:pt>
          <cx:pt idx="16282">34</cx:pt>
          <cx:pt idx="16283">35</cx:pt>
          <cx:pt idx="16284">12</cx:pt>
          <cx:pt idx="16285">26</cx:pt>
          <cx:pt idx="16286">29</cx:pt>
          <cx:pt idx="16287">17</cx:pt>
          <cx:pt idx="16288">26</cx:pt>
          <cx:pt idx="16289">44</cx:pt>
          <cx:pt idx="16290">29</cx:pt>
          <cx:pt idx="16291">23</cx:pt>
          <cx:pt idx="16292">26</cx:pt>
          <cx:pt idx="16293">44</cx:pt>
          <cx:pt idx="16294">29</cx:pt>
          <cx:pt idx="16295">23</cx:pt>
          <cx:pt idx="16296">23</cx:pt>
          <cx:pt idx="16297">23</cx:pt>
          <cx:pt idx="16298">42</cx:pt>
          <cx:pt idx="16299">24</cx:pt>
          <cx:pt idx="16300">23</cx:pt>
          <cx:pt idx="16301">42</cx:pt>
          <cx:pt idx="16302">24</cx:pt>
          <cx:pt idx="16303">24</cx:pt>
          <cx:pt idx="16304">26</cx:pt>
          <cx:pt idx="16305">24</cx:pt>
          <cx:pt idx="16306">26</cx:pt>
          <cx:pt idx="16307">24</cx:pt>
          <cx:pt idx="16308">24</cx:pt>
          <cx:pt idx="16309">26</cx:pt>
          <cx:pt idx="16310">26</cx:pt>
          <cx:pt idx="16311">24</cx:pt>
          <cx:pt idx="16312">24</cx:pt>
          <cx:pt idx="16313">27</cx:pt>
          <cx:pt idx="16314">26</cx:pt>
          <cx:pt idx="16315">29</cx:pt>
          <cx:pt idx="16316">23</cx:pt>
          <cx:pt idx="16317">22</cx:pt>
          <cx:pt idx="16318">23</cx:pt>
          <cx:pt idx="16319">29</cx:pt>
          <cx:pt idx="16320">29</cx:pt>
          <cx:pt idx="16321">28</cx:pt>
          <cx:pt idx="16322">22</cx:pt>
          <cx:pt idx="16323">22</cx:pt>
          <cx:pt idx="16324">18</cx:pt>
          <cx:pt idx="16325">19</cx:pt>
          <cx:pt idx="16326">19</cx:pt>
          <cx:pt idx="16327">19</cx:pt>
          <cx:pt idx="16328">19</cx:pt>
          <cx:pt idx="16329">29</cx:pt>
          <cx:pt idx="16330">27</cx:pt>
          <cx:pt idx="16331">29</cx:pt>
          <cx:pt idx="16332">27</cx:pt>
          <cx:pt idx="16333">27</cx:pt>
          <cx:pt idx="16334">25</cx:pt>
          <cx:pt idx="16335">25</cx:pt>
          <cx:pt idx="16336">25</cx:pt>
          <cx:pt idx="16337">25</cx:pt>
          <cx:pt idx="16338">27</cx:pt>
          <cx:pt idx="16339">25</cx:pt>
          <cx:pt idx="16340">25</cx:pt>
          <cx:pt idx="16341">24</cx:pt>
          <cx:pt idx="16342">22</cx:pt>
          <cx:pt idx="16343">23</cx:pt>
          <cx:pt idx="16344">24</cx:pt>
          <cx:pt idx="16345">22</cx:pt>
          <cx:pt idx="16346">15</cx:pt>
          <cx:pt idx="16347">15</cx:pt>
          <cx:pt idx="16348">13</cx:pt>
          <cx:pt idx="16349">15</cx:pt>
          <cx:pt idx="16350">15</cx:pt>
          <cx:pt idx="16351">15</cx:pt>
          <cx:pt idx="16352">15</cx:pt>
          <cx:pt idx="16353">28</cx:pt>
          <cx:pt idx="16354">29</cx:pt>
          <cx:pt idx="16355">28</cx:pt>
          <cx:pt idx="16356">29</cx:pt>
          <cx:pt idx="16357">25</cx:pt>
          <cx:pt idx="16358">27</cx:pt>
          <cx:pt idx="16359">25</cx:pt>
          <cx:pt idx="16360">27</cx:pt>
          <cx:pt idx="16361">24</cx:pt>
          <cx:pt idx="16362">26</cx:pt>
          <cx:pt idx="16363">24</cx:pt>
          <cx:pt idx="16364">26</cx:pt>
          <cx:pt idx="16365">24</cx:pt>
          <cx:pt idx="16366">26</cx:pt>
          <cx:pt idx="16367">22</cx:pt>
          <cx:pt idx="16368">22</cx:pt>
          <cx:pt idx="16369">22</cx:pt>
          <cx:pt idx="16370">22</cx:pt>
          <cx:pt idx="16371">18</cx:pt>
          <cx:pt idx="16372">26</cx:pt>
          <cx:pt idx="16373">26</cx:pt>
          <cx:pt idx="16374">26</cx:pt>
          <cx:pt idx="16375">23</cx:pt>
          <cx:pt idx="16376">26</cx:pt>
          <cx:pt idx="16377">28</cx:pt>
          <cx:pt idx="16378">22</cx:pt>
          <cx:pt idx="16379">29</cx:pt>
          <cx:pt idx="16380">24</cx:pt>
          <cx:pt idx="16381">27</cx:pt>
          <cx:pt idx="16382">27</cx:pt>
          <cx:pt idx="16383">26</cx:pt>
          <cx:pt idx="16384">25</cx:pt>
          <cx:pt idx="16385">27</cx:pt>
          <cx:pt idx="16386">25</cx:pt>
          <cx:pt idx="16387">25</cx:pt>
          <cx:pt idx="16388">30</cx:pt>
          <cx:pt idx="16389">27</cx:pt>
          <cx:pt idx="16390">22</cx:pt>
          <cx:pt idx="16391">24</cx:pt>
          <cx:pt idx="16392">24</cx:pt>
          <cx:pt idx="16393">19</cx:pt>
          <cx:pt idx="16394">19</cx:pt>
          <cx:pt idx="16395">24</cx:pt>
          <cx:pt idx="16396">20</cx:pt>
          <cx:pt idx="16397">18</cx:pt>
          <cx:pt idx="16398">19</cx:pt>
          <cx:pt idx="16399">18</cx:pt>
          <cx:pt idx="16400">20</cx:pt>
          <cx:pt idx="16401">21</cx:pt>
          <cx:pt idx="16402">19</cx:pt>
          <cx:pt idx="16403">19</cx:pt>
          <cx:pt idx="16404">19</cx:pt>
          <cx:pt idx="16405">19</cx:pt>
          <cx:pt idx="16406">18</cx:pt>
          <cx:pt idx="16407">17</cx:pt>
          <cx:pt idx="16408">21</cx:pt>
          <cx:pt idx="16409">18</cx:pt>
          <cx:pt idx="16410">18</cx:pt>
          <cx:pt idx="16411">26</cx:pt>
          <cx:pt idx="16412">23</cx:pt>
          <cx:pt idx="16413">28</cx:pt>
          <cx:pt idx="16414">25</cx:pt>
          <cx:pt idx="16415">27</cx:pt>
          <cx:pt idx="16416">28</cx:pt>
          <cx:pt idx="16417">30</cx:pt>
          <cx:pt idx="16418">31</cx:pt>
          <cx:pt idx="16419">30</cx:pt>
          <cx:pt idx="16420">23</cx:pt>
          <cx:pt idx="16421">25</cx:pt>
          <cx:pt idx="16422">17</cx:pt>
          <cx:pt idx="16423">16</cx:pt>
          <cx:pt idx="16424">17</cx:pt>
          <cx:pt idx="16425">18</cx:pt>
          <cx:pt idx="16426">17</cx:pt>
          <cx:pt idx="16427">16</cx:pt>
          <cx:pt idx="16428">17</cx:pt>
          <cx:pt idx="16429">19</cx:pt>
          <cx:pt idx="16430">17</cx:pt>
          <cx:pt idx="16431">16</cx:pt>
          <cx:pt idx="16432">27</cx:pt>
          <cx:pt idx="16433">27</cx:pt>
          <cx:pt idx="16434">25</cx:pt>
          <cx:pt idx="16435">30</cx:pt>
          <cx:pt idx="16436">27</cx:pt>
          <cx:pt idx="16437">31</cx:pt>
          <cx:pt idx="16438">44</cx:pt>
          <cx:pt idx="16439">39</cx:pt>
          <cx:pt idx="16440">18</cx:pt>
          <cx:pt idx="16441">17</cx:pt>
          <cx:pt idx="16442">17</cx:pt>
          <cx:pt idx="16443">17</cx:pt>
          <cx:pt idx="16444">18</cx:pt>
          <cx:pt idx="16445">30</cx:pt>
          <cx:pt idx="16446">32</cx:pt>
          <cx:pt idx="16447">34</cx:pt>
          <cx:pt idx="16448">58</cx:pt>
          <cx:pt idx="16449">28</cx:pt>
          <cx:pt idx="16450">24</cx:pt>
          <cx:pt idx="16451">20</cx:pt>
          <cx:pt idx="16452">26</cx:pt>
          <cx:pt idx="16453">21</cx:pt>
          <cx:pt idx="16454">19</cx:pt>
          <cx:pt idx="16455">20</cx:pt>
          <cx:pt idx="16456">17</cx:pt>
          <cx:pt idx="16457">17</cx:pt>
          <cx:pt idx="16458">16</cx:pt>
          <cx:pt idx="16459">15</cx:pt>
          <cx:pt idx="16460">17</cx:pt>
          <cx:pt idx="16461">23</cx:pt>
          <cx:pt idx="16462">24</cx:pt>
          <cx:pt idx="16463">24</cx:pt>
          <cx:pt idx="16464">24</cx:pt>
          <cx:pt idx="16465">23</cx:pt>
          <cx:pt idx="16466">24</cx:pt>
          <cx:pt idx="16467">24</cx:pt>
          <cx:pt idx="16468">24</cx:pt>
          <cx:pt idx="16469">18</cx:pt>
          <cx:pt idx="16470">18</cx:pt>
          <cx:pt idx="16471">17</cx:pt>
          <cx:pt idx="16472">23</cx:pt>
          <cx:pt idx="16473">28</cx:pt>
          <cx:pt idx="16474">25</cx:pt>
          <cx:pt idx="16475">28</cx:pt>
          <cx:pt idx="16476">26</cx:pt>
          <cx:pt idx="16477">28</cx:pt>
          <cx:pt idx="16478">26</cx:pt>
          <cx:pt idx="16479">25</cx:pt>
          <cx:pt idx="16480">27</cx:pt>
          <cx:pt idx="16481">27</cx:pt>
          <cx:pt idx="16482">25</cx:pt>
          <cx:pt idx="16483">25</cx:pt>
          <cx:pt idx="16484">29</cx:pt>
          <cx:pt idx="16485">29</cx:pt>
          <cx:pt idx="16486">22</cx:pt>
          <cx:pt idx="16487">22</cx:pt>
          <cx:pt idx="16488">22</cx:pt>
          <cx:pt idx="16489">22</cx:pt>
          <cx:pt idx="16490">34</cx:pt>
          <cx:pt idx="16491">31</cx:pt>
          <cx:pt idx="16492">32</cx:pt>
          <cx:pt idx="16493">33</cx:pt>
          <cx:pt idx="16494">25</cx:pt>
          <cx:pt idx="16495">26</cx:pt>
          <cx:pt idx="16496">27</cx:pt>
          <cx:pt idx="16497">27</cx:pt>
          <cx:pt idx="16498">31</cx:pt>
          <cx:pt idx="16499">28</cx:pt>
          <cx:pt idx="16500">29</cx:pt>
          <cx:pt idx="16501">28</cx:pt>
          <cx:pt idx="16502">31</cx:pt>
          <cx:pt idx="16503">28</cx:pt>
          <cx:pt idx="16504">29</cx:pt>
          <cx:pt idx="16505">28</cx:pt>
          <cx:pt idx="16506">27</cx:pt>
          <cx:pt idx="16507">27</cx:pt>
          <cx:pt idx="16508">25</cx:pt>
          <cx:pt idx="16509">25</cx:pt>
          <cx:pt idx="16510">29</cx:pt>
          <cx:pt idx="16511">29</cx:pt>
          <cx:pt idx="16512">16</cx:pt>
          <cx:pt idx="16513">17</cx:pt>
          <cx:pt idx="16514">17</cx:pt>
          <cx:pt idx="16515">16</cx:pt>
          <cx:pt idx="16516">17</cx:pt>
          <cx:pt idx="16517">17</cx:pt>
          <cx:pt idx="16518">16</cx:pt>
          <cx:pt idx="16519">17</cx:pt>
          <cx:pt idx="16520">16</cx:pt>
          <cx:pt idx="16521">24</cx:pt>
          <cx:pt idx="16522">22</cx:pt>
          <cx:pt idx="16523">24</cx:pt>
          <cx:pt idx="16524">22</cx:pt>
          <cx:pt idx="16525">22</cx:pt>
          <cx:pt idx="16526">22</cx:pt>
          <cx:pt idx="16527">22</cx:pt>
          <cx:pt idx="16528">19</cx:pt>
          <cx:pt idx="16529">17</cx:pt>
          <cx:pt idx="16530">17</cx:pt>
          <cx:pt idx="16531">23</cx:pt>
          <cx:pt idx="16532">20</cx:pt>
          <cx:pt idx="16533">17</cx:pt>
          <cx:pt idx="16534">17</cx:pt>
          <cx:pt idx="16535">16</cx:pt>
          <cx:pt idx="16536">18</cx:pt>
          <cx:pt idx="16537">16</cx:pt>
          <cx:pt idx="16538">16</cx:pt>
          <cx:pt idx="16539">16</cx:pt>
          <cx:pt idx="16540">28</cx:pt>
          <cx:pt idx="16541">26</cx:pt>
          <cx:pt idx="16542">30</cx:pt>
          <cx:pt idx="16543">37</cx:pt>
          <cx:pt idx="16544">18</cx:pt>
          <cx:pt idx="16545">17</cx:pt>
          <cx:pt idx="16546">16</cx:pt>
          <cx:pt idx="16547">20</cx:pt>
          <cx:pt idx="16548">20</cx:pt>
          <cx:pt idx="16549">17</cx:pt>
          <cx:pt idx="16550">15</cx:pt>
          <cx:pt idx="16551">15</cx:pt>
          <cx:pt idx="16552">16</cx:pt>
          <cx:pt idx="16553">28</cx:pt>
          <cx:pt idx="16554">26</cx:pt>
          <cx:pt idx="16555">26</cx:pt>
          <cx:pt idx="16556">33</cx:pt>
          <cx:pt idx="16557">20</cx:pt>
          <cx:pt idx="16558">20</cx:pt>
          <cx:pt idx="16559">23</cx:pt>
          <cx:pt idx="16560">23</cx:pt>
          <cx:pt idx="16561">26</cx:pt>
          <cx:pt idx="16562">26</cx:pt>
          <cx:pt idx="16563">28</cx:pt>
          <cx:pt idx="16564">25</cx:pt>
          <cx:pt idx="16565">28</cx:pt>
          <cx:pt idx="16566">25</cx:pt>
          <cx:pt idx="16567">30</cx:pt>
          <cx:pt idx="16568">29</cx:pt>
          <cx:pt idx="16569">30</cx:pt>
          <cx:pt idx="16570">29</cx:pt>
          <cx:pt idx="16571">14</cx:pt>
          <cx:pt idx="16572">15</cx:pt>
          <cx:pt idx="16573">14</cx:pt>
          <cx:pt idx="16574">13</cx:pt>
          <cx:pt idx="16575">14</cx:pt>
          <cx:pt idx="16576">30</cx:pt>
          <cx:pt idx="16577">28</cx:pt>
          <cx:pt idx="16578">32</cx:pt>
          <cx:pt idx="16579">26</cx:pt>
          <cx:pt idx="16580">22</cx:pt>
          <cx:pt idx="16581">20</cx:pt>
          <cx:pt idx="16582">17</cx:pt>
          <cx:pt idx="16583">17</cx:pt>
          <cx:pt idx="16584">16</cx:pt>
          <cx:pt idx="16585">18</cx:pt>
          <cx:pt idx="16586">18</cx:pt>
          <cx:pt idx="16587">16</cx:pt>
          <cx:pt idx="16588">17</cx:pt>
          <cx:pt idx="16589">16</cx:pt>
          <cx:pt idx="16590">13</cx:pt>
          <cx:pt idx="16591">31</cx:pt>
          <cx:pt idx="16592">34</cx:pt>
          <cx:pt idx="16593">31</cx:pt>
          <cx:pt idx="16594">34</cx:pt>
          <cx:pt idx="16595">30</cx:pt>
          <cx:pt idx="16596">30</cx:pt>
          <cx:pt idx="16597">18</cx:pt>
          <cx:pt idx="16598">16</cx:pt>
          <cx:pt idx="16599">16</cx:pt>
          <cx:pt idx="16600">15</cx:pt>
          <cx:pt idx="16601">17</cx:pt>
          <cx:pt idx="16602">19</cx:pt>
          <cx:pt idx="16603">18</cx:pt>
          <cx:pt idx="16604">20</cx:pt>
          <cx:pt idx="16605">17</cx:pt>
          <cx:pt idx="16606">18</cx:pt>
          <cx:pt idx="16607">18</cx:pt>
          <cx:pt idx="16608">18</cx:pt>
          <cx:pt idx="16609">19</cx:pt>
          <cx:pt idx="16610">18</cx:pt>
          <cx:pt idx="16611">17</cx:pt>
          <cx:pt idx="16612">18</cx:pt>
          <cx:pt idx="16613">17</cx:pt>
          <cx:pt idx="16614">17</cx:pt>
          <cx:pt idx="16615">17</cx:pt>
          <cx:pt idx="16616">15</cx:pt>
          <cx:pt idx="16617">17</cx:pt>
          <cx:pt idx="16618">16</cx:pt>
          <cx:pt idx="16619">18</cx:pt>
          <cx:pt idx="16620">16</cx:pt>
          <cx:pt idx="16621">17</cx:pt>
          <cx:pt idx="16622">14</cx:pt>
          <cx:pt idx="16623">16</cx:pt>
          <cx:pt idx="16624">15</cx:pt>
          <cx:pt idx="16625">16</cx:pt>
          <cx:pt idx="16626">26</cx:pt>
          <cx:pt idx="16627">22</cx:pt>
          <cx:pt idx="16628">27</cx:pt>
          <cx:pt idx="16629">24</cx:pt>
          <cx:pt idx="16630">23</cx:pt>
          <cx:pt idx="16631">23</cx:pt>
          <cx:pt idx="16632">21</cx:pt>
          <cx:pt idx="16633">20</cx:pt>
          <cx:pt idx="16634">24</cx:pt>
          <cx:pt idx="16635">21</cx:pt>
          <cx:pt idx="16636">20</cx:pt>
          <cx:pt idx="16637">19</cx:pt>
          <cx:pt idx="16638">18</cx:pt>
          <cx:pt idx="16639">20</cx:pt>
          <cx:pt idx="16640">19</cx:pt>
          <cx:pt idx="16641">25</cx:pt>
          <cx:pt idx="16642">23</cx:pt>
          <cx:pt idx="16643">24</cx:pt>
          <cx:pt idx="16644">26</cx:pt>
          <cx:pt idx="16645">23</cx:pt>
          <cx:pt idx="16646">24</cx:pt>
          <cx:pt idx="16647">23</cx:pt>
          <cx:pt idx="16648">23</cx:pt>
          <cx:pt idx="16649">22</cx:pt>
          <cx:pt idx="16650">23</cx:pt>
          <cx:pt idx="16651">22</cx:pt>
          <cx:pt idx="16652">20</cx:pt>
          <cx:pt idx="16653">21</cx:pt>
          <cx:pt idx="16654">19</cx:pt>
          <cx:pt idx="16655">19</cx:pt>
          <cx:pt idx="16656">19</cx:pt>
          <cx:pt idx="16657">20</cx:pt>
          <cx:pt idx="16658">18</cx:pt>
          <cx:pt idx="16659">19</cx:pt>
          <cx:pt idx="16660">18</cx:pt>
          <cx:pt idx="16661">18</cx:pt>
          <cx:pt idx="16662">18</cx:pt>
          <cx:pt idx="16663">17</cx:pt>
          <cx:pt idx="16664">17</cx:pt>
          <cx:pt idx="16665">16</cx:pt>
          <cx:pt idx="16666">17</cx:pt>
          <cx:pt idx="16667">19</cx:pt>
          <cx:pt idx="16668">18</cx:pt>
          <cx:pt idx="16669">17</cx:pt>
          <cx:pt idx="16670">21</cx:pt>
          <cx:pt idx="16671">18</cx:pt>
          <cx:pt idx="16672">18</cx:pt>
          <cx:pt idx="16673">18</cx:pt>
          <cx:pt idx="16674">17</cx:pt>
          <cx:pt idx="16675">16</cx:pt>
          <cx:pt idx="16676">17</cx:pt>
          <cx:pt idx="16677">19</cx:pt>
          <cx:pt idx="16678">17</cx:pt>
          <cx:pt idx="16679">16</cx:pt>
          <cx:pt idx="16680">18</cx:pt>
          <cx:pt idx="16681">17</cx:pt>
          <cx:pt idx="16682">17</cx:pt>
          <cx:pt idx="16683">17</cx:pt>
          <cx:pt idx="16684">18</cx:pt>
          <cx:pt idx="16685">24</cx:pt>
          <cx:pt idx="16686">20</cx:pt>
          <cx:pt idx="16687">26</cx:pt>
          <cx:pt idx="16688">21</cx:pt>
          <cx:pt idx="16689">19</cx:pt>
          <cx:pt idx="16690">20</cx:pt>
          <cx:pt idx="16691">17</cx:pt>
          <cx:pt idx="16692">17</cx:pt>
          <cx:pt idx="16693">16</cx:pt>
          <cx:pt idx="16694">15</cx:pt>
          <cx:pt idx="16695">17</cx:pt>
          <cx:pt idx="16696">27</cx:pt>
          <cx:pt idx="16697">27</cx:pt>
          <cx:pt idx="16698">26</cx:pt>
          <cx:pt idx="16699">28</cx:pt>
          <cx:pt idx="16700">28</cx:pt>
          <cx:pt idx="16701">33</cx:pt>
          <cx:pt idx="16702">32</cx:pt>
          <cx:pt idx="16703">34</cx:pt>
          <cx:pt idx="16704">32</cx:pt>
          <cx:pt idx="16705">31</cx:pt>
          <cx:pt idx="16706">35</cx:pt>
          <cx:pt idx="16707">39</cx:pt>
          <cx:pt idx="16708">23</cx:pt>
          <cx:pt idx="16709">23</cx:pt>
          <cx:pt idx="16710">23</cx:pt>
          <cx:pt idx="16711">46</cx:pt>
          <cx:pt idx="16712">27</cx:pt>
          <cx:pt idx="16713">19</cx:pt>
          <cx:pt idx="16714">19</cx:pt>
          <cx:pt idx="16715">19</cx:pt>
          <cx:pt idx="16716">19</cx:pt>
          <cx:pt idx="16717">25</cx:pt>
          <cx:pt idx="16718">24</cx:pt>
          <cx:pt idx="16719">32</cx:pt>
          <cx:pt idx="16720">33</cx:pt>
          <cx:pt idx="16721">27</cx:pt>
          <cx:pt idx="16722">29</cx:pt>
          <cx:pt idx="16723">27</cx:pt>
          <cx:pt idx="16724">28</cx:pt>
          <cx:pt idx="16725">25</cx:pt>
          <cx:pt idx="16726">22</cx:pt>
          <cx:pt idx="16727">25</cx:pt>
          <cx:pt idx="16728">27</cx:pt>
          <cx:pt idx="16729">28</cx:pt>
          <cx:pt idx="16730">25</cx:pt>
          <cx:pt idx="16731">24</cx:pt>
          <cx:pt idx="16732">22</cx:pt>
          <cx:pt idx="16733">17</cx:pt>
          <cx:pt idx="16734">22</cx:pt>
          <cx:pt idx="16735">21</cx:pt>
          <cx:pt idx="16736">19</cx:pt>
          <cx:pt idx="16737">24</cx:pt>
          <cx:pt idx="16738">20</cx:pt>
          <cx:pt idx="16739">26</cx:pt>
          <cx:pt idx="16740">21</cx:pt>
          <cx:pt idx="16741">19</cx:pt>
          <cx:pt idx="16742">20</cx:pt>
          <cx:pt idx="16743">24</cx:pt>
          <cx:pt idx="16744">19</cx:pt>
          <cx:pt idx="16745">22</cx:pt>
          <cx:pt idx="16746">19</cx:pt>
          <cx:pt idx="16747">19</cx:pt>
          <cx:pt idx="16748">19</cx:pt>
          <cx:pt idx="16749">18</cx:pt>
          <cx:pt idx="16750">18</cx:pt>
          <cx:pt idx="16751">22</cx:pt>
          <cx:pt idx="16752">22</cx:pt>
          <cx:pt idx="16753">22</cx:pt>
          <cx:pt idx="16754">20</cx:pt>
          <cx:pt idx="16755">23</cx:pt>
          <cx:pt idx="16756">22</cx:pt>
          <cx:pt idx="16757">20</cx:pt>
          <cx:pt idx="16758">19</cx:pt>
          <cx:pt idx="16759">23</cx:pt>
          <cx:pt idx="16760">21</cx:pt>
          <cx:pt idx="16761">19</cx:pt>
          <cx:pt idx="16762">18</cx:pt>
          <cx:pt idx="16763">19</cx:pt>
          <cx:pt idx="16764">20</cx:pt>
          <cx:pt idx="16765">17</cx:pt>
          <cx:pt idx="16766">19</cx:pt>
          <cx:pt idx="16767">17</cx:pt>
          <cx:pt idx="16768">16</cx:pt>
          <cx:pt idx="16769">17</cx:pt>
          <cx:pt idx="16770">16</cx:pt>
          <cx:pt idx="16771">18</cx:pt>
          <cx:pt idx="16772">19</cx:pt>
          <cx:pt idx="16773">29</cx:pt>
          <cx:pt idx="16774">28</cx:pt>
          <cx:pt idx="16775">21</cx:pt>
          <cx:pt idx="16776">21</cx:pt>
          <cx:pt idx="16777">21</cx:pt>
          <cx:pt idx="16778">21</cx:pt>
          <cx:pt idx="16779">13</cx:pt>
          <cx:pt idx="16780">16</cx:pt>
          <cx:pt idx="16781">15</cx:pt>
          <cx:pt idx="16782">15</cx:pt>
          <cx:pt idx="16783">15</cx:pt>
          <cx:pt idx="16784">25</cx:pt>
          <cx:pt idx="16785">23</cx:pt>
          <cx:pt idx="16786">21</cx:pt>
          <cx:pt idx="16787">23</cx:pt>
          <cx:pt idx="16788">15</cx:pt>
          <cx:pt idx="16789">22</cx:pt>
          <cx:pt idx="16790">23</cx:pt>
          <cx:pt idx="16791">22</cx:pt>
          <cx:pt idx="16792">24</cx:pt>
          <cx:pt idx="16793">16</cx:pt>
          <cx:pt idx="16794">15</cx:pt>
          <cx:pt idx="16795">22</cx:pt>
          <cx:pt idx="16796">21</cx:pt>
          <cx:pt idx="16797">26</cx:pt>
          <cx:pt idx="16798">24</cx:pt>
          <cx:pt idx="16799">30</cx:pt>
          <cx:pt idx="16800">25</cx:pt>
          <cx:pt idx="16801">23</cx:pt>
          <cx:pt idx="16802">21</cx:pt>
          <cx:pt idx="16803">20</cx:pt>
          <cx:pt idx="16804">24</cx:pt>
          <cx:pt idx="16805">21</cx:pt>
          <cx:pt idx="16806">20</cx:pt>
          <cx:pt idx="16807">19</cx:pt>
          <cx:pt idx="16808">18</cx:pt>
          <cx:pt idx="16809">20</cx:pt>
          <cx:pt idx="16810">19</cx:pt>
          <cx:pt idx="16811">25</cx:pt>
          <cx:pt idx="16812">24</cx:pt>
          <cx:pt idx="16813">20</cx:pt>
          <cx:pt idx="16814">17</cx:pt>
          <cx:pt idx="16815">30</cx:pt>
          <cx:pt idx="16816">27</cx:pt>
          <cx:pt idx="16817">33</cx:pt>
          <cx:pt idx="16818">29</cx:pt>
          <cx:pt idx="16819">28</cx:pt>
          <cx:pt idx="16820">25</cx:pt>
          <cx:pt idx="16821">21</cx:pt>
          <cx:pt idx="16822">20</cx:pt>
          <cx:pt idx="16823">18</cx:pt>
          <cx:pt idx="16824">27</cx:pt>
          <cx:pt idx="16825">31</cx:pt>
          <cx:pt idx="16826">24</cx:pt>
          <cx:pt idx="16827">26</cx:pt>
          <cx:pt idx="16828">24</cx:pt>
          <cx:pt idx="16829">25</cx:pt>
          <cx:pt idx="16830">20</cx:pt>
          <cx:pt idx="16831">22</cx:pt>
          <cx:pt idx="16832">22</cx:pt>
          <cx:pt idx="16833">22</cx:pt>
          <cx:pt idx="16834">22</cx:pt>
          <cx:pt idx="16835">20</cx:pt>
          <cx:pt idx="16836">20</cx:pt>
          <cx:pt idx="16837">17</cx:pt>
          <cx:pt idx="16838">21</cx:pt>
          <cx:pt idx="16839">18</cx:pt>
          <cx:pt idx="16840">22</cx:pt>
          <cx:pt idx="16841">17</cx:pt>
          <cx:pt idx="16842">18</cx:pt>
          <cx:pt idx="16843">17</cx:pt>
          <cx:pt idx="16844">18</cx:pt>
          <cx:pt idx="16845">30</cx:pt>
          <cx:pt idx="16846">28</cx:pt>
          <cx:pt idx="16847">32</cx:pt>
          <cx:pt idx="16848">26</cx:pt>
          <cx:pt idx="16849">25</cx:pt>
          <cx:pt idx="16850">26</cx:pt>
          <cx:pt idx="16851">24</cx:pt>
          <cx:pt idx="16852">23</cx:pt>
          <cx:pt idx="16853">31</cx:pt>
          <cx:pt idx="16854">34</cx:pt>
          <cx:pt idx="16855">31</cx:pt>
          <cx:pt idx="16856">34</cx:pt>
          <cx:pt idx="16857">22</cx:pt>
          <cx:pt idx="16858">22</cx:pt>
          <cx:pt idx="16859">22</cx:pt>
          <cx:pt idx="16860">21</cx:pt>
          <cx:pt idx="16861">22</cx:pt>
          <cx:pt idx="16862">22</cx:pt>
          <cx:pt idx="16863">23</cx:pt>
          <cx:pt idx="16864">23</cx:pt>
          <cx:pt idx="16865">22</cx:pt>
          <cx:pt idx="16866">23</cx:pt>
          <cx:pt idx="16867">23</cx:pt>
          <cx:pt idx="16868">26</cx:pt>
          <cx:pt idx="16869">28</cx:pt>
          <cx:pt idx="16870">25</cx:pt>
          <cx:pt idx="16871">30</cx:pt>
          <cx:pt idx="16872">29</cx:pt>
          <cx:pt idx="16873">24</cx:pt>
          <cx:pt idx="16874">26</cx:pt>
          <cx:pt idx="16875">29</cx:pt>
          <cx:pt idx="16876">27</cx:pt>
          <cx:pt idx="16877">26</cx:pt>
          <cx:pt idx="16878">27</cx:pt>
          <cx:pt idx="16879">32</cx:pt>
          <cx:pt idx="16880">30</cx:pt>
          <cx:pt idx="16881">36</cx:pt>
          <cx:pt idx="16882">33</cx:pt>
          <cx:pt idx="16883">18</cx:pt>
          <cx:pt idx="16884">18</cx:pt>
          <cx:pt idx="16885">17</cx:pt>
          <cx:pt idx="16886">20</cx:pt>
          <cx:pt idx="16887">23</cx:pt>
          <cx:pt idx="16888">19</cx:pt>
          <cx:pt idx="16889">19</cx:pt>
          <cx:pt idx="16890">20</cx:pt>
          <cx:pt idx="16891">23</cx:pt>
          <cx:pt idx="16892">19</cx:pt>
          <cx:pt idx="16893">19</cx:pt>
          <cx:pt idx="16894">24</cx:pt>
          <cx:pt idx="16895">25</cx:pt>
          <cx:pt idx="16896">28</cx:pt>
          <cx:pt idx="16897">28</cx:pt>
          <cx:pt idx="16898">22</cx:pt>
          <cx:pt idx="16899">24</cx:pt>
          <cx:pt idx="16900">19</cx:pt>
          <cx:pt idx="16901">26</cx:pt>
          <cx:pt idx="16902">24</cx:pt>
          <cx:pt idx="16903">18</cx:pt>
          <cx:pt idx="16904">18</cx:pt>
          <cx:pt idx="16905">17</cx:pt>
          <cx:pt idx="16906">16</cx:pt>
          <cx:pt idx="16907">21</cx:pt>
          <cx:pt idx="16908">33</cx:pt>
          <cx:pt idx="16909">27</cx:pt>
          <cx:pt idx="16910">35</cx:pt>
          <cx:pt idx="16911">28</cx:pt>
          <cx:pt idx="16912">30</cx:pt>
          <cx:pt idx="16913">27</cx:pt>
          <cx:pt idx="16914">30</cx:pt>
          <cx:pt idx="16915">23</cx:pt>
          <cx:pt idx="16916">19</cx:pt>
          <cx:pt idx="16917">30</cx:pt>
          <cx:pt idx="16918">27</cx:pt>
          <cx:pt idx="16919">27</cx:pt>
          <cx:pt idx="16920">25</cx:pt>
          <cx:pt idx="16921">27</cx:pt>
          <cx:pt idx="16922">23</cx:pt>
          <cx:pt idx="16923">30</cx:pt>
          <cx:pt idx="16924">28</cx:pt>
          <cx:pt idx="16925">33</cx:pt>
          <cx:pt idx="16926">30</cx:pt>
          <cx:pt idx="16927">37</cx:pt>
          <cx:pt idx="16928">24</cx:pt>
          <cx:pt idx="16929">22</cx:pt>
          <cx:pt idx="16930">24</cx:pt>
          <cx:pt idx="16931">22</cx:pt>
          <cx:pt idx="16932">22</cx:pt>
          <cx:pt idx="16933">22</cx:pt>
          <cx:pt idx="16934">26</cx:pt>
          <cx:pt idx="16935">25</cx:pt>
          <cx:pt idx="16936">26</cx:pt>
          <cx:pt idx="16937">22</cx:pt>
          <cx:pt idx="16938">28</cx:pt>
          <cx:pt idx="16939">24</cx:pt>
          <cx:pt idx="16940">30</cx:pt>
          <cx:pt idx="16941">27</cx:pt>
          <cx:pt idx="16942">30</cx:pt>
          <cx:pt idx="16943">27</cx:pt>
          <cx:pt idx="16944">27</cx:pt>
          <cx:pt idx="16945">25</cx:pt>
          <cx:pt idx="16946">27</cx:pt>
          <cx:pt idx="16947">28</cx:pt>
          <cx:pt idx="16948">30</cx:pt>
          <cx:pt idx="16949">31</cx:pt>
          <cx:pt idx="16950">30</cx:pt>
          <cx:pt idx="16951">23</cx:pt>
          <cx:pt idx="16952">21</cx:pt>
          <cx:pt idx="16953">22</cx:pt>
          <cx:pt idx="16954">23</cx:pt>
          <cx:pt idx="16955">22</cx:pt>
          <cx:pt idx="16956">24</cx:pt>
          <cx:pt idx="16957">25</cx:pt>
          <cx:pt idx="16958">15</cx:pt>
          <cx:pt idx="16959">13</cx:pt>
          <cx:pt idx="16960">24</cx:pt>
          <cx:pt idx="16961">25</cx:pt>
          <cx:pt idx="16962">23</cx:pt>
          <cx:pt idx="16963">24</cx:pt>
          <cx:pt idx="16964">26</cx:pt>
          <cx:pt idx="16965">24</cx:pt>
          <cx:pt idx="16966">24</cx:pt>
          <cx:pt idx="16967">26</cx:pt>
          <cx:pt idx="16968">23</cx:pt>
          <cx:pt idx="16969">25</cx:pt>
          <cx:pt idx="16970">23</cx:pt>
          <cx:pt idx="16971">25</cx:pt>
          <cx:pt idx="16972">31</cx:pt>
          <cx:pt idx="16973">34</cx:pt>
          <cx:pt idx="16974">33</cx:pt>
          <cx:pt idx="16975">36</cx:pt>
          <cx:pt idx="16976">31</cx:pt>
          <cx:pt idx="16977">34</cx:pt>
          <cx:pt idx="16978">33</cx:pt>
          <cx:pt idx="16979">36</cx:pt>
          <cx:pt idx="16980">31</cx:pt>
          <cx:pt idx="16981">31</cx:pt>
          <cx:pt idx="16982">33</cx:pt>
          <cx:pt idx="16983">34</cx:pt>
          <cx:pt idx="16984">24</cx:pt>
          <cx:pt idx="16985">25</cx:pt>
          <cx:pt idx="16986">27</cx:pt>
          <cx:pt idx="16987">25</cx:pt>
          <cx:pt idx="16988">27</cx:pt>
          <cx:pt idx="16989">26</cx:pt>
          <cx:pt idx="16990">27</cx:pt>
          <cx:pt idx="16991">27</cx:pt>
          <cx:pt idx="16992">29</cx:pt>
          <cx:pt idx="16993">27</cx:pt>
          <cx:pt idx="16994">24</cx:pt>
          <cx:pt idx="16995">27</cx:pt>
          <cx:pt idx="16996">25</cx:pt>
          <cx:pt idx="16997">29</cx:pt>
          <cx:pt idx="16998">27</cx:pt>
          <cx:pt idx="16999">24</cx:pt>
          <cx:pt idx="17000">27</cx:pt>
          <cx:pt idx="17001">25</cx:pt>
          <cx:pt idx="17002">31</cx:pt>
          <cx:pt idx="17003">33</cx:pt>
          <cx:pt idx="17004">30</cx:pt>
          <cx:pt idx="17005">33</cx:pt>
          <cx:pt idx="17006">23</cx:pt>
          <cx:pt idx="17007">24</cx:pt>
          <cx:pt idx="17008">23</cx:pt>
          <cx:pt idx="17009">24</cx:pt>
          <cx:pt idx="17010">24</cx:pt>
          <cx:pt idx="17011">24</cx:pt>
          <cx:pt idx="17012">24</cx:pt>
          <cx:pt idx="17013">24</cx:pt>
          <cx:pt idx="17014">22</cx:pt>
          <cx:pt idx="17015">23</cx:pt>
          <cx:pt idx="17016">22</cx:pt>
          <cx:pt idx="17017">23</cx:pt>
          <cx:pt idx="17018">31</cx:pt>
          <cx:pt idx="17019">39</cx:pt>
          <cx:pt idx="17020">25</cx:pt>
          <cx:pt idx="17021">26</cx:pt>
          <cx:pt idx="17022">25</cx:pt>
          <cx:pt idx="17023">26</cx:pt>
          <cx:pt idx="17024">22</cx:pt>
          <cx:pt idx="17025">19</cx:pt>
          <cx:pt idx="17026">22</cx:pt>
          <cx:pt idx="17027">20</cx:pt>
          <cx:pt idx="17028">18</cx:pt>
          <cx:pt idx="17029">20</cx:pt>
          <cx:pt idx="17030">18</cx:pt>
          <cx:pt idx="17031">27</cx:pt>
          <cx:pt idx="17032">28</cx:pt>
          <cx:pt idx="17033">25</cx:pt>
          <cx:pt idx="17034">29</cx:pt>
          <cx:pt idx="17035">26</cx:pt>
          <cx:pt idx="17036">26</cx:pt>
          <cx:pt idx="17037">26</cx:pt>
          <cx:pt idx="17038">27</cx:pt>
          <cx:pt idx="17039">26</cx:pt>
          <cx:pt idx="17040">30</cx:pt>
          <cx:pt idx="17041">33</cx:pt>
          <cx:pt idx="17042">34</cx:pt>
          <cx:pt idx="17043">15</cx:pt>
          <cx:pt idx="17044">29</cx:pt>
          <cx:pt idx="17045">32</cx:pt>
          <cx:pt idx="17046">29</cx:pt>
          <cx:pt idx="17047">31</cx:pt>
          <cx:pt idx="17048">26</cx:pt>
          <cx:pt idx="17049">27</cx:pt>
          <cx:pt idx="17050">24</cx:pt>
          <cx:pt idx="17051">24</cx:pt>
          <cx:pt idx="17052">26</cx:pt>
          <cx:pt idx="17053">27</cx:pt>
          <cx:pt idx="17054">24</cx:pt>
          <cx:pt idx="17055">24</cx:pt>
          <cx:pt idx="17056">27</cx:pt>
          <cx:pt idx="17057">22</cx:pt>
          <cx:pt idx="17058">21</cx:pt>
          <cx:pt idx="17059">22</cx:pt>
          <cx:pt idx="17060">21</cx:pt>
          <cx:pt idx="17061">19</cx:pt>
          <cx:pt idx="17062">22</cx:pt>
          <cx:pt idx="17063">19</cx:pt>
          <cx:pt idx="17064">16</cx:pt>
          <cx:pt idx="17065">18</cx:pt>
          <cx:pt idx="17066">22</cx:pt>
          <cx:pt idx="17067">22</cx:pt>
          <cx:pt idx="17068">22</cx:pt>
          <cx:pt idx="17069">21</cx:pt>
          <cx:pt idx="17070">25</cx:pt>
          <cx:pt idx="17071">22</cx:pt>
          <cx:pt idx="17072">20</cx:pt>
          <cx:pt idx="17073">18</cx:pt>
          <cx:pt idx="17074">20</cx:pt>
          <cx:pt idx="17075">18</cx:pt>
          <cx:pt idx="17076">30</cx:pt>
          <cx:pt idx="17077">34</cx:pt>
          <cx:pt idx="17078">35</cx:pt>
          <cx:pt idx="17079">26</cx:pt>
          <cx:pt idx="17080">28</cx:pt>
          <cx:pt idx="17081">26</cx:pt>
          <cx:pt idx="17082">28</cx:pt>
          <cx:pt idx="17083">24</cx:pt>
          <cx:pt idx="17084">26</cx:pt>
          <cx:pt idx="17085">44</cx:pt>
          <cx:pt idx="17086">28</cx:pt>
          <cx:pt idx="17087">23</cx:pt>
          <cx:pt idx="17088">24</cx:pt>
          <cx:pt idx="17089">39</cx:pt>
          <cx:pt idx="17090">24</cx:pt>
          <cx:pt idx="17091">43</cx:pt>
          <cx:pt idx="17092">27</cx:pt>
          <cx:pt idx="17093">39</cx:pt>
          <cx:pt idx="17094">28</cx:pt>
          <cx:pt idx="17095">26</cx:pt>
          <cx:pt idx="17096">29</cx:pt>
          <cx:pt idx="17097">45</cx:pt>
          <cx:pt idx="17098">26</cx:pt>
          <cx:pt idx="17099">24</cx:pt>
          <cx:pt idx="17100">39</cx:pt>
          <cx:pt idx="17101">28</cx:pt>
          <cx:pt idx="17102">29</cx:pt>
          <cx:pt idx="17103">45</cx:pt>
          <cx:pt idx="17104">24</cx:pt>
          <cx:pt idx="17105">23</cx:pt>
          <cx:pt idx="17106">24</cx:pt>
          <cx:pt idx="17107">23</cx:pt>
          <cx:pt idx="17108">23</cx:pt>
          <cx:pt idx="17109">23</cx:pt>
          <cx:pt idx="17110">23</cx:pt>
          <cx:pt idx="17111">24</cx:pt>
          <cx:pt idx="17112">26</cx:pt>
          <cx:pt idx="17113">24</cx:pt>
          <cx:pt idx="17114">23</cx:pt>
          <cx:pt idx="17115">27</cx:pt>
          <cx:pt idx="17116">23</cx:pt>
          <cx:pt idx="17117">23</cx:pt>
          <cx:pt idx="17118">22</cx:pt>
          <cx:pt idx="17119">23</cx:pt>
          <cx:pt idx="17120">26</cx:pt>
          <cx:pt idx="17121">24</cx:pt>
          <cx:pt idx="17122">23</cx:pt>
          <cx:pt idx="17123">27</cx:pt>
          <cx:pt idx="17124">23</cx:pt>
          <cx:pt idx="17125">27</cx:pt>
          <cx:pt idx="17126">26</cx:pt>
          <cx:pt idx="17127">29</cx:pt>
          <cx:pt idx="17128">25</cx:pt>
          <cx:pt idx="17129">22</cx:pt>
          <cx:pt idx="17130">29</cx:pt>
          <cx:pt idx="17131">29</cx:pt>
          <cx:pt idx="17132">28</cx:pt>
          <cx:pt idx="17133">22</cx:pt>
          <cx:pt idx="17134">22</cx:pt>
          <cx:pt idx="17135">18</cx:pt>
          <cx:pt idx="17136">28</cx:pt>
          <cx:pt idx="17137">27</cx:pt>
          <cx:pt idx="17138">29</cx:pt>
          <cx:pt idx="17139">26</cx:pt>
          <cx:pt idx="17140">25</cx:pt>
          <cx:pt idx="17141">25</cx:pt>
          <cx:pt idx="17142">26</cx:pt>
          <cx:pt idx="17143">25</cx:pt>
          <cx:pt idx="17144">25</cx:pt>
          <cx:pt idx="17145">25</cx:pt>
          <cx:pt idx="17146">26</cx:pt>
          <cx:pt idx="17147">25</cx:pt>
          <cx:pt idx="17148">25</cx:pt>
          <cx:pt idx="17149">24</cx:pt>
          <cx:pt idx="17150">24</cx:pt>
          <cx:pt idx="17151">24</cx:pt>
          <cx:pt idx="17152">23</cx:pt>
          <cx:pt idx="17153">15</cx:pt>
          <cx:pt idx="17154">15</cx:pt>
          <cx:pt idx="17155">14</cx:pt>
          <cx:pt idx="17156">15</cx:pt>
          <cx:pt idx="17157">15</cx:pt>
          <cx:pt idx="17158">15</cx:pt>
          <cx:pt idx="17159">15</cx:pt>
          <cx:pt idx="17160">29</cx:pt>
          <cx:pt idx="17161">30</cx:pt>
          <cx:pt idx="17162">26</cx:pt>
          <cx:pt idx="17163">26</cx:pt>
          <cx:pt idx="17164">25</cx:pt>
          <cx:pt idx="17165">28</cx:pt>
          <cx:pt idx="17166">25</cx:pt>
          <cx:pt idx="17167">28</cx:pt>
          <cx:pt idx="17168">25</cx:pt>
          <cx:pt idx="17169">26</cx:pt>
          <cx:pt idx="17170">25</cx:pt>
          <cx:pt idx="17171">27</cx:pt>
          <cx:pt idx="17172">25</cx:pt>
          <cx:pt idx="17173">27</cx:pt>
          <cx:pt idx="17174">24</cx:pt>
          <cx:pt idx="17175">26</cx:pt>
          <cx:pt idx="17176">24</cx:pt>
          <cx:pt idx="17177">24</cx:pt>
          <cx:pt idx="17178">22</cx:pt>
          <cx:pt idx="17179">19</cx:pt>
          <cx:pt idx="17180">21</cx:pt>
          <cx:pt idx="17181">19</cx:pt>
          <cx:pt idx="17182">22</cx:pt>
          <cx:pt idx="17183">19</cx:pt>
          <cx:pt idx="17184">22</cx:pt>
          <cx:pt idx="17185">18</cx:pt>
          <cx:pt idx="17186">24</cx:pt>
          <cx:pt idx="17187">24</cx:pt>
          <cx:pt idx="17188">24</cx:pt>
          <cx:pt idx="17189">23</cx:pt>
          <cx:pt idx="17190">24</cx:pt>
          <cx:pt idx="17191">24</cx:pt>
          <cx:pt idx="17192">24</cx:pt>
          <cx:pt idx="17193">24</cx:pt>
          <cx:pt idx="17194">24</cx:pt>
          <cx:pt idx="17195">25</cx:pt>
          <cx:pt idx="17196">24</cx:pt>
          <cx:pt idx="17197">26</cx:pt>
          <cx:pt idx="17198">27</cx:pt>
          <cx:pt idx="17199">25</cx:pt>
          <cx:pt idx="17200">25</cx:pt>
          <cx:pt idx="17201">27</cx:pt>
          <cx:pt idx="17202">25</cx:pt>
          <cx:pt idx="17203">25</cx:pt>
          <cx:pt idx="17204">23</cx:pt>
          <cx:pt idx="17205">24</cx:pt>
          <cx:pt idx="17206">24</cx:pt>
          <cx:pt idx="17207">15</cx:pt>
          <cx:pt idx="17208">24</cx:pt>
          <cx:pt idx="17209">24</cx:pt>
          <cx:pt idx="17210">24</cx:pt>
          <cx:pt idx="17211">19</cx:pt>
          <cx:pt idx="17212">18</cx:pt>
          <cx:pt idx="17213">19</cx:pt>
          <cx:pt idx="17214">18</cx:pt>
          <cx:pt idx="17215">19</cx:pt>
          <cx:pt idx="17216">21</cx:pt>
          <cx:pt idx="17217">19</cx:pt>
          <cx:pt idx="17218">16</cx:pt>
          <cx:pt idx="17219">17</cx:pt>
          <cx:pt idx="17220">17</cx:pt>
          <cx:pt idx="17221">26</cx:pt>
          <cx:pt idx="17222">23</cx:pt>
          <cx:pt idx="17223">28</cx:pt>
          <cx:pt idx="17224">26</cx:pt>
          <cx:pt idx="17225">26</cx:pt>
          <cx:pt idx="17226">28</cx:pt>
          <cx:pt idx="17227">28</cx:pt>
          <cx:pt idx="17228">31</cx:pt>
          <cx:pt idx="17229">30</cx:pt>
          <cx:pt idx="17230">23</cx:pt>
          <cx:pt idx="17231">26</cx:pt>
          <cx:pt idx="17232">18</cx:pt>
          <cx:pt idx="17233">16</cx:pt>
          <cx:pt idx="17234">17</cx:pt>
          <cx:pt idx="17235">17</cx:pt>
          <cx:pt idx="17236">16</cx:pt>
          <cx:pt idx="17237">26</cx:pt>
          <cx:pt idx="17238">27</cx:pt>
          <cx:pt idx="17239">25</cx:pt>
          <cx:pt idx="17240">28</cx:pt>
          <cx:pt idx="17241">26</cx:pt>
          <cx:pt idx="17242">31</cx:pt>
          <cx:pt idx="17243">42</cx:pt>
          <cx:pt idx="17244">39</cx:pt>
          <cx:pt idx="17245">30</cx:pt>
          <cx:pt idx="17246">32</cx:pt>
          <cx:pt idx="17247">34</cx:pt>
          <cx:pt idx="17248">24</cx:pt>
          <cx:pt idx="17249">20</cx:pt>
          <cx:pt idx="17250">26</cx:pt>
          <cx:pt idx="17251">21</cx:pt>
          <cx:pt idx="17252">19</cx:pt>
          <cx:pt idx="17253">20</cx:pt>
          <cx:pt idx="17254">19</cx:pt>
          <cx:pt idx="17255">19</cx:pt>
          <cx:pt idx="17256">19</cx:pt>
          <cx:pt idx="17257">21</cx:pt>
          <cx:pt idx="17258">19</cx:pt>
          <cx:pt idx="17259">19</cx:pt>
          <cx:pt idx="17260">17</cx:pt>
          <cx:pt idx="17261">16</cx:pt>
          <cx:pt idx="17262">16</cx:pt>
          <cx:pt idx="17263">18</cx:pt>
          <cx:pt idx="17264">18</cx:pt>
          <cx:pt idx="17265">15</cx:pt>
          <cx:pt idx="17266">17</cx:pt>
          <cx:pt idx="17267">16</cx:pt>
          <cx:pt idx="17268">16</cx:pt>
          <cx:pt idx="17269">15</cx:pt>
          <cx:pt idx="17270">17</cx:pt>
          <cx:pt idx="17271">23</cx:pt>
          <cx:pt idx="17272">26</cx:pt>
          <cx:pt idx="17273">23</cx:pt>
          <cx:pt idx="17274">24</cx:pt>
          <cx:pt idx="17275">23</cx:pt>
          <cx:pt idx="17276">23</cx:pt>
          <cx:pt idx="17277">25</cx:pt>
          <cx:pt idx="17278">23</cx:pt>
          <cx:pt idx="17279">23</cx:pt>
          <cx:pt idx="17280">23</cx:pt>
          <cx:pt idx="17281">18</cx:pt>
          <cx:pt idx="17282">17</cx:pt>
          <cx:pt idx="17283">16</cx:pt>
          <cx:pt idx="17284">23</cx:pt>
          <cx:pt idx="17285">24</cx:pt>
          <cx:pt idx="17286">25</cx:pt>
          <cx:pt idx="17287">25</cx:pt>
          <cx:pt idx="17288">28</cx:pt>
          <cx:pt idx="17289">26</cx:pt>
          <cx:pt idx="17290">24</cx:pt>
          <cx:pt idx="17291">27</cx:pt>
          <cx:pt idx="17292">25</cx:pt>
          <cx:pt idx="17293">29</cx:pt>
          <cx:pt idx="17294">28</cx:pt>
          <cx:pt idx="17295">25</cx:pt>
          <cx:pt idx="17296">25</cx:pt>
          <cx:pt idx="17297">22</cx:pt>
          <cx:pt idx="17298">22</cx:pt>
          <cx:pt idx="17299">22</cx:pt>
          <cx:pt idx="17300">21</cx:pt>
          <cx:pt idx="17301">33</cx:pt>
          <cx:pt idx="17302">31</cx:pt>
          <cx:pt idx="17303">32</cx:pt>
          <cx:pt idx="17304">33</cx:pt>
          <cx:pt idx="17305">26</cx:pt>
          <cx:pt idx="17306">27</cx:pt>
          <cx:pt idx="17307">28</cx:pt>
          <cx:pt idx="17308">28</cx:pt>
          <cx:pt idx="17309">28</cx:pt>
          <cx:pt idx="17310">28</cx:pt>
          <cx:pt idx="17311">27</cx:pt>
          <cx:pt idx="17312">25</cx:pt>
          <cx:pt idx="17313">29</cx:pt>
          <cx:pt idx="17314">16</cx:pt>
          <cx:pt idx="17315">18</cx:pt>
          <cx:pt idx="17316">16</cx:pt>
          <cx:pt idx="17317">15</cx:pt>
          <cx:pt idx="17318">18</cx:pt>
          <cx:pt idx="17319">18</cx:pt>
          <cx:pt idx="17320">16</cx:pt>
          <cx:pt idx="17321">17</cx:pt>
          <cx:pt idx="17322">16</cx:pt>
          <cx:pt idx="17323">33</cx:pt>
          <cx:pt idx="17324">24</cx:pt>
          <cx:pt idx="17325">24</cx:pt>
          <cx:pt idx="17326">22</cx:pt>
          <cx:pt idx="17327">22</cx:pt>
          <cx:pt idx="17328">22</cx:pt>
          <cx:pt idx="17329">22</cx:pt>
          <cx:pt idx="17330">21</cx:pt>
          <cx:pt idx="17331">21</cx:pt>
          <cx:pt idx="17332">19</cx:pt>
          <cx:pt idx="17333">17</cx:pt>
          <cx:pt idx="17334">15</cx:pt>
          <cx:pt idx="17335">22</cx:pt>
          <cx:pt idx="17336">20</cx:pt>
          <cx:pt idx="17337">16</cx:pt>
          <cx:pt idx="17338">17</cx:pt>
          <cx:pt idx="17339">15</cx:pt>
          <cx:pt idx="17340">18</cx:pt>
          <cx:pt idx="17341">16</cx:pt>
          <cx:pt idx="17342">18</cx:pt>
          <cx:pt idx="17343">17</cx:pt>
          <cx:pt idx="17344">16</cx:pt>
          <cx:pt idx="17345">17</cx:pt>
          <cx:pt idx="17346">15</cx:pt>
          <cx:pt idx="17347">15</cx:pt>
          <cx:pt idx="17348">28</cx:pt>
          <cx:pt idx="17349">25</cx:pt>
          <cx:pt idx="17350">29</cx:pt>
          <cx:pt idx="17351">36</cx:pt>
          <cx:pt idx="17352">18</cx:pt>
          <cx:pt idx="17353">18</cx:pt>
          <cx:pt idx="17354">16</cx:pt>
          <cx:pt idx="17355">20</cx:pt>
          <cx:pt idx="17356">17</cx:pt>
          <cx:pt idx="17357">15</cx:pt>
          <cx:pt idx="17358">15</cx:pt>
          <cx:pt idx="17359">16</cx:pt>
          <cx:pt idx="17360">28</cx:pt>
          <cx:pt idx="17361">25</cx:pt>
          <cx:pt idx="17362">25</cx:pt>
          <cx:pt idx="17363">33</cx:pt>
          <cx:pt idx="17364">19</cx:pt>
          <cx:pt idx="17365">19</cx:pt>
          <cx:pt idx="17366">15</cx:pt>
          <cx:pt idx="17367">15</cx:pt>
          <cx:pt idx="17368">14</cx:pt>
          <cx:pt idx="17369">15</cx:pt>
          <cx:pt idx="17370">13</cx:pt>
          <cx:pt idx="17371">13</cx:pt>
          <cx:pt idx="17372">14</cx:pt>
          <cx:pt idx="17373">28</cx:pt>
          <cx:pt idx="17374">26</cx:pt>
          <cx:pt idx="17375">31</cx:pt>
          <cx:pt idx="17376">26</cx:pt>
          <cx:pt idx="17377">22</cx:pt>
          <cx:pt idx="17378">19</cx:pt>
          <cx:pt idx="17379">20</cx:pt>
          <cx:pt idx="17380">16</cx:pt>
          <cx:pt idx="17381">16</cx:pt>
          <cx:pt idx="17382">16</cx:pt>
          <cx:pt idx="17383">17</cx:pt>
          <cx:pt idx="17384">17</cx:pt>
          <cx:pt idx="17385">16</cx:pt>
          <cx:pt idx="17386">17</cx:pt>
          <cx:pt idx="17387">16</cx:pt>
          <cx:pt idx="17388">14</cx:pt>
          <cx:pt idx="17389">31</cx:pt>
          <cx:pt idx="17390">34</cx:pt>
          <cx:pt idx="17391">31</cx:pt>
          <cx:pt idx="17392">34</cx:pt>
          <cx:pt idx="17393">30</cx:pt>
          <cx:pt idx="17394">30</cx:pt>
          <cx:pt idx="17395">17</cx:pt>
          <cx:pt idx="17396">16</cx:pt>
          <cx:pt idx="17397">15</cx:pt>
          <cx:pt idx="17398">15</cx:pt>
          <cx:pt idx="17399">18</cx:pt>
          <cx:pt idx="17400">19</cx:pt>
          <cx:pt idx="17401">19</cx:pt>
          <cx:pt idx="17402">21</cx:pt>
          <cx:pt idx="17403">17</cx:pt>
          <cx:pt idx="17404">18</cx:pt>
          <cx:pt idx="17405">18</cx:pt>
          <cx:pt idx="17406">19</cx:pt>
          <cx:pt idx="17407">15</cx:pt>
          <cx:pt idx="17408">18</cx:pt>
          <cx:pt idx="17409">18</cx:pt>
          <cx:pt idx="17410">16</cx:pt>
          <cx:pt idx="17411">20</cx:pt>
          <cx:pt idx="17412">17</cx:pt>
          <cx:pt idx="17413">16</cx:pt>
          <cx:pt idx="17414">16</cx:pt>
          <cx:pt idx="17415">15</cx:pt>
          <cx:pt idx="17416">17</cx:pt>
          <cx:pt idx="17417">16</cx:pt>
          <cx:pt idx="17418">17</cx:pt>
          <cx:pt idx="17419">16</cx:pt>
          <cx:pt idx="17420">17</cx:pt>
          <cx:pt idx="17421">14</cx:pt>
          <cx:pt idx="17422">15</cx:pt>
          <cx:pt idx="17423">14</cx:pt>
          <cx:pt idx="17424">16</cx:pt>
          <cx:pt idx="17425">25</cx:pt>
          <cx:pt idx="17426">22</cx:pt>
          <cx:pt idx="17427">27</cx:pt>
          <cx:pt idx="17428">22</cx:pt>
          <cx:pt idx="17429">22</cx:pt>
          <cx:pt idx="17430">21</cx:pt>
          <cx:pt idx="17431">18</cx:pt>
          <cx:pt idx="17432">20</cx:pt>
          <cx:pt idx="17433">54</cx:pt>
          <cx:pt idx="17434">44</cx:pt>
          <cx:pt idx="17435">23</cx:pt>
          <cx:pt idx="17436">20</cx:pt>
          <cx:pt idx="17437">24</cx:pt>
          <cx:pt idx="17438">20</cx:pt>
          <cx:pt idx="17439">18</cx:pt>
          <cx:pt idx="17440">19</cx:pt>
          <cx:pt idx="17441">20</cx:pt>
          <cx:pt idx="17442">26</cx:pt>
          <cx:pt idx="17443">24</cx:pt>
          <cx:pt idx="17444">25</cx:pt>
          <cx:pt idx="17445">23</cx:pt>
          <cx:pt idx="17446">24</cx:pt>
          <cx:pt idx="17447">25</cx:pt>
          <cx:pt idx="17448">21</cx:pt>
          <cx:pt idx="17449">21</cx:pt>
          <cx:pt idx="17450">21</cx:pt>
          <cx:pt idx="17451">21</cx:pt>
          <cx:pt idx="17452">94</cx:pt>
          <cx:pt idx="17453">39</cx:pt>
          <cx:pt idx="17454">19</cx:pt>
          <cx:pt idx="17455">21</cx:pt>
          <cx:pt idx="17456">19</cx:pt>
          <cx:pt idx="17457">16</cx:pt>
          <cx:pt idx="17458">19</cx:pt>
          <cx:pt idx="17459">18</cx:pt>
          <cx:pt idx="17460">19</cx:pt>
          <cx:pt idx="17461">18</cx:pt>
          <cx:pt idx="17462">18</cx:pt>
          <cx:pt idx="17463">17</cx:pt>
          <cx:pt idx="17464">16</cx:pt>
          <cx:pt idx="17465">18</cx:pt>
          <cx:pt idx="17466">16</cx:pt>
          <cx:pt idx="17467">17</cx:pt>
          <cx:pt idx="17468">19</cx:pt>
          <cx:pt idx="17469">19</cx:pt>
          <cx:pt idx="17470">17</cx:pt>
          <cx:pt idx="17471">19</cx:pt>
          <cx:pt idx="17472">17</cx:pt>
          <cx:pt idx="17473">21</cx:pt>
          <cx:pt idx="17474">19</cx:pt>
          <cx:pt idx="17475">19</cx:pt>
          <cx:pt idx="17476">17</cx:pt>
          <cx:pt idx="17477">17</cx:pt>
          <cx:pt idx="17478">16</cx:pt>
          <cx:pt idx="17479">16</cx:pt>
          <cx:pt idx="17480">16</cx:pt>
          <cx:pt idx="17481">18</cx:pt>
          <cx:pt idx="17482">18</cx:pt>
          <cx:pt idx="17483">15</cx:pt>
          <cx:pt idx="17484">24</cx:pt>
          <cx:pt idx="17485">20</cx:pt>
          <cx:pt idx="17486">26</cx:pt>
          <cx:pt idx="17487">21</cx:pt>
          <cx:pt idx="17488">19</cx:pt>
          <cx:pt idx="17489">20</cx:pt>
          <cx:pt idx="17490">17</cx:pt>
          <cx:pt idx="17491">16</cx:pt>
          <cx:pt idx="17492">16</cx:pt>
          <cx:pt idx="17493">15</cx:pt>
          <cx:pt idx="17494">17</cx:pt>
          <cx:pt idx="17495">27</cx:pt>
          <cx:pt idx="17496">28</cx:pt>
          <cx:pt idx="17497">26</cx:pt>
          <cx:pt idx="17498">28</cx:pt>
          <cx:pt idx="17499">28</cx:pt>
          <cx:pt idx="17500">32</cx:pt>
          <cx:pt idx="17501">31</cx:pt>
          <cx:pt idx="17502">31</cx:pt>
          <cx:pt idx="17503">34</cx:pt>
          <cx:pt idx="17504">32</cx:pt>
          <cx:pt idx="17505">29</cx:pt>
          <cx:pt idx="17506">35</cx:pt>
          <cx:pt idx="17507">38</cx:pt>
          <cx:pt idx="17508">23</cx:pt>
          <cx:pt idx="17509">23</cx:pt>
          <cx:pt idx="17510">23</cx:pt>
          <cx:pt idx="17511">23</cx:pt>
          <cx:pt idx="17512">23</cx:pt>
          <cx:pt idx="17513">23</cx:pt>
          <cx:pt idx="17514">46</cx:pt>
          <cx:pt idx="17515">27</cx:pt>
          <cx:pt idx="17516">19</cx:pt>
          <cx:pt idx="17517">19</cx:pt>
          <cx:pt idx="17518">19</cx:pt>
          <cx:pt idx="17519">19</cx:pt>
          <cx:pt idx="17520">24</cx:pt>
          <cx:pt idx="17521">24</cx:pt>
          <cx:pt idx="17522">33</cx:pt>
          <cx:pt idx="17523">34</cx:pt>
          <cx:pt idx="17524">28</cx:pt>
          <cx:pt idx="17525">30</cx:pt>
          <cx:pt idx="17526">27</cx:pt>
          <cx:pt idx="17527">29</cx:pt>
          <cx:pt idx="17528">26</cx:pt>
          <cx:pt idx="17529">26</cx:pt>
          <cx:pt idx="17530">27</cx:pt>
          <cx:pt idx="17531">26</cx:pt>
          <cx:pt idx="17532">27</cx:pt>
          <cx:pt idx="17533">28</cx:pt>
          <cx:pt idx="17534">26</cx:pt>
          <cx:pt idx="17535">28</cx:pt>
          <cx:pt idx="17536">25</cx:pt>
          <cx:pt idx="17537">24</cx:pt>
          <cx:pt idx="17538">22</cx:pt>
          <cx:pt idx="17539">17</cx:pt>
          <cx:pt idx="17540">17</cx:pt>
          <cx:pt idx="17541">19</cx:pt>
          <cx:pt idx="17542">22</cx:pt>
          <cx:pt idx="17543">19</cx:pt>
          <cx:pt idx="17544">21</cx:pt>
          <cx:pt idx="17545">19</cx:pt>
          <cx:pt idx="17546">24</cx:pt>
          <cx:pt idx="17547">19</cx:pt>
          <cx:pt idx="17548">26</cx:pt>
          <cx:pt idx="17549">21</cx:pt>
          <cx:pt idx="17550">19</cx:pt>
          <cx:pt idx="17551">20</cx:pt>
          <cx:pt idx="17552">24</cx:pt>
          <cx:pt idx="17553">19</cx:pt>
          <cx:pt idx="17554">22</cx:pt>
          <cx:pt idx="17555">19</cx:pt>
          <cx:pt idx="17556">19</cx:pt>
          <cx:pt idx="17557">19</cx:pt>
          <cx:pt idx="17558">18</cx:pt>
          <cx:pt idx="17559">18</cx:pt>
          <cx:pt idx="17560">17</cx:pt>
          <cx:pt idx="17561">22</cx:pt>
          <cx:pt idx="17562">20</cx:pt>
          <cx:pt idx="17563">22</cx:pt>
          <cx:pt idx="17564">22</cx:pt>
          <cx:pt idx="17565">20</cx:pt>
          <cx:pt idx="17566">23</cx:pt>
          <cx:pt idx="17567">22</cx:pt>
          <cx:pt idx="17568">20</cx:pt>
          <cx:pt idx="17569">20</cx:pt>
          <cx:pt idx="17570">23</cx:pt>
          <cx:pt idx="17571">22</cx:pt>
          <cx:pt idx="17572">19</cx:pt>
          <cx:pt idx="17573">18</cx:pt>
          <cx:pt idx="17574">20</cx:pt>
          <cx:pt idx="17575">19</cx:pt>
          <cx:pt idx="17576">19</cx:pt>
          <cx:pt idx="17577">17</cx:pt>
          <cx:pt idx="17578">17</cx:pt>
          <cx:pt idx="17579">17</cx:pt>
          <cx:pt idx="17580">18</cx:pt>
          <cx:pt idx="17581">18</cx:pt>
          <cx:pt idx="17582">29</cx:pt>
          <cx:pt idx="17583">28</cx:pt>
          <cx:pt idx="17584">21</cx:pt>
          <cx:pt idx="17585">21</cx:pt>
          <cx:pt idx="17586">21</cx:pt>
          <cx:pt idx="17587">21</cx:pt>
          <cx:pt idx="17588">13</cx:pt>
          <cx:pt idx="17589">16</cx:pt>
          <cx:pt idx="17590">15</cx:pt>
          <cx:pt idx="17591">15</cx:pt>
          <cx:pt idx="17592">15</cx:pt>
          <cx:pt idx="17593">24</cx:pt>
          <cx:pt idx="17594">23</cx:pt>
          <cx:pt idx="17595">22</cx:pt>
          <cx:pt idx="17596">23</cx:pt>
          <cx:pt idx="17597">15</cx:pt>
          <cx:pt idx="17598">22</cx:pt>
          <cx:pt idx="17599">20</cx:pt>
          <cx:pt idx="17600">22</cx:pt>
          <cx:pt idx="17601">23</cx:pt>
          <cx:pt idx="17602">23</cx:pt>
          <cx:pt idx="17603">16</cx:pt>
          <cx:pt idx="17604">16</cx:pt>
          <cx:pt idx="17605">15</cx:pt>
          <cx:pt idx="17606">15</cx:pt>
          <cx:pt idx="17607">22</cx:pt>
          <cx:pt idx="17608">20</cx:pt>
          <cx:pt idx="17609">26</cx:pt>
          <cx:pt idx="17610">24</cx:pt>
          <cx:pt idx="17611">30</cx:pt>
          <cx:pt idx="17612">25</cx:pt>
          <cx:pt idx="17613">23</cx:pt>
          <cx:pt idx="17614">24</cx:pt>
          <cx:pt idx="17615">20</cx:pt>
          <cx:pt idx="17616">21</cx:pt>
          <cx:pt idx="17617">18</cx:pt>
          <cx:pt idx="17618">20</cx:pt>
          <cx:pt idx="17619">18</cx:pt>
          <cx:pt idx="17620">19</cx:pt>
          <cx:pt idx="17621">20</cx:pt>
          <cx:pt idx="17622">20</cx:pt>
          <cx:pt idx="17623">25</cx:pt>
          <cx:pt idx="17624">24</cx:pt>
          <cx:pt idx="17625">26</cx:pt>
          <cx:pt idx="17626">27</cx:pt>
          <cx:pt idx="17627">26</cx:pt>
          <cx:pt idx="17628">30</cx:pt>
          <cx:pt idx="17629">27</cx:pt>
          <cx:pt idx="17630">31</cx:pt>
          <cx:pt idx="17631">28</cx:pt>
          <cx:pt idx="17632">26</cx:pt>
          <cx:pt idx="17633">25</cx:pt>
          <cx:pt idx="17634">21</cx:pt>
          <cx:pt idx="17635">20</cx:pt>
          <cx:pt idx="17636">18</cx:pt>
          <cx:pt idx="17637">26</cx:pt>
          <cx:pt idx="17638">25</cx:pt>
          <cx:pt idx="17639">23</cx:pt>
          <cx:pt idx="17640">32</cx:pt>
          <cx:pt idx="17641">27</cx:pt>
          <cx:pt idx="17642">25</cx:pt>
          <cx:pt idx="17643">25</cx:pt>
          <cx:pt idx="17644">24</cx:pt>
          <cx:pt idx="17645">24</cx:pt>
          <cx:pt idx="17646">21</cx:pt>
          <cx:pt idx="17647">19</cx:pt>
          <cx:pt idx="17648">17</cx:pt>
          <cx:pt idx="17649">22</cx:pt>
          <cx:pt idx="17650">22</cx:pt>
          <cx:pt idx="17651">20</cx:pt>
          <cx:pt idx="17652">20</cx:pt>
          <cx:pt idx="17653">17</cx:pt>
          <cx:pt idx="17654">21</cx:pt>
          <cx:pt idx="17655">17</cx:pt>
          <cx:pt idx="17656">27</cx:pt>
          <cx:pt idx="17657">28</cx:pt>
          <cx:pt idx="17658">28</cx:pt>
          <cx:pt idx="17659">26</cx:pt>
          <cx:pt idx="17660">31</cx:pt>
          <cx:pt idx="17661">26</cx:pt>
          <cx:pt idx="17662">22</cx:pt>
          <cx:pt idx="17663">18</cx:pt>
          <cx:pt idx="17664">19</cx:pt>
          <cx:pt idx="17665">17</cx:pt>
          <cx:pt idx="17666">18</cx:pt>
          <cx:pt idx="17667">28</cx:pt>
          <cx:pt idx="17668">26</cx:pt>
          <cx:pt idx="17669">31</cx:pt>
          <cx:pt idx="17670">26</cx:pt>
          <cx:pt idx="17671">26</cx:pt>
          <cx:pt idx="17672">24</cx:pt>
          <cx:pt idx="17673">24</cx:pt>
          <cx:pt idx="17674">25</cx:pt>
          <cx:pt idx="17675">31</cx:pt>
          <cx:pt idx="17676">34</cx:pt>
          <cx:pt idx="17677">31</cx:pt>
          <cx:pt idx="17678">34</cx:pt>
          <cx:pt idx="17679">22</cx:pt>
          <cx:pt idx="17680">22</cx:pt>
          <cx:pt idx="17681">21</cx:pt>
          <cx:pt idx="17682">22</cx:pt>
          <cx:pt idx="17683">22</cx:pt>
          <cx:pt idx="17684">23</cx:pt>
          <cx:pt idx="17685">22</cx:pt>
          <cx:pt idx="17686">23</cx:pt>
          <cx:pt idx="17687">26</cx:pt>
          <cx:pt idx="17688">25</cx:pt>
          <cx:pt idx="17689">28</cx:pt>
          <cx:pt idx="17690">30</cx:pt>
          <cx:pt idx="17691">29</cx:pt>
          <cx:pt idx="17692">24</cx:pt>
          <cx:pt idx="17693">26</cx:pt>
          <cx:pt idx="17694">29</cx:pt>
          <cx:pt idx="17695">27</cx:pt>
          <cx:pt idx="17696">26</cx:pt>
          <cx:pt idx="17697">25</cx:pt>
          <cx:pt idx="17698">28</cx:pt>
          <cx:pt idx="17699">32</cx:pt>
          <cx:pt idx="17700">30</cx:pt>
          <cx:pt idx="17701">36</cx:pt>
          <cx:pt idx="17702">33</cx:pt>
          <cx:pt idx="17703">18</cx:pt>
          <cx:pt idx="17704">18</cx:pt>
          <cx:pt idx="17705">17</cx:pt>
          <cx:pt idx="17706">20</cx:pt>
          <cx:pt idx="17707">19</cx:pt>
          <cx:pt idx="17708">22</cx:pt>
          <cx:pt idx="17709">19</cx:pt>
          <cx:pt idx="17710">18</cx:pt>
          <cx:pt idx="17711">19</cx:pt>
          <cx:pt idx="17712">22</cx:pt>
          <cx:pt idx="17713">20</cx:pt>
          <cx:pt idx="17714">22</cx:pt>
          <cx:pt idx="17715">20</cx:pt>
          <cx:pt idx="17716">19</cx:pt>
          <cx:pt idx="17717">28</cx:pt>
          <cx:pt idx="17718">28</cx:pt>
          <cx:pt idx="17719">22</cx:pt>
          <cx:pt idx="17720">24</cx:pt>
          <cx:pt idx="17721">19</cx:pt>
          <cx:pt idx="17722">17</cx:pt>
          <cx:pt idx="17723">17</cx:pt>
          <cx:pt idx="17724">26</cx:pt>
          <cx:pt idx="17725">25</cx:pt>
          <cx:pt idx="17726">18</cx:pt>
          <cx:pt idx="17727">18</cx:pt>
          <cx:pt idx="17728">18</cx:pt>
          <cx:pt idx="17729">18</cx:pt>
          <cx:pt idx="17730">18</cx:pt>
          <cx:pt idx="17731">18</cx:pt>
          <cx:pt idx="17732">17</cx:pt>
          <cx:pt idx="17733">16</cx:pt>
          <cx:pt idx="17734">23</cx:pt>
          <cx:pt idx="17735">33</cx:pt>
          <cx:pt idx="17736">27</cx:pt>
          <cx:pt idx="17737">35</cx:pt>
          <cx:pt idx="17738">28</cx:pt>
          <cx:pt idx="17739">28</cx:pt>
          <cx:pt idx="17740">26</cx:pt>
          <cx:pt idx="17741">23</cx:pt>
          <cx:pt idx="17742">19</cx:pt>
          <cx:pt idx="17743">28</cx:pt>
          <cx:pt idx="17744">26</cx:pt>
          <cx:pt idx="17745">25</cx:pt>
          <cx:pt idx="17746">27</cx:pt>
          <cx:pt idx="17747">25</cx:pt>
          <cx:pt idx="17748">27</cx:pt>
          <cx:pt idx="17749">23</cx:pt>
          <cx:pt idx="17750">28</cx:pt>
          <cx:pt idx="17751">28</cx:pt>
          <cx:pt idx="17752">33</cx:pt>
          <cx:pt idx="17753">29</cx:pt>
          <cx:pt idx="17754">36</cx:pt>
          <cx:pt idx="17755">21</cx:pt>
          <cx:pt idx="17756">33</cx:pt>
          <cx:pt idx="17757">24</cx:pt>
          <cx:pt idx="17758">24</cx:pt>
          <cx:pt idx="17759">22</cx:pt>
          <cx:pt idx="17760">22</cx:pt>
          <cx:pt idx="17761">22</cx:pt>
          <cx:pt idx="17762">25</cx:pt>
          <cx:pt idx="17763">25</cx:pt>
          <cx:pt idx="17764">26</cx:pt>
          <cx:pt idx="17765">22</cx:pt>
          <cx:pt idx="17766">28</cx:pt>
          <cx:pt idx="17767">26</cx:pt>
          <cx:pt idx="17768">28</cx:pt>
          <cx:pt idx="17769">26</cx:pt>
          <cx:pt idx="17770">26</cx:pt>
          <cx:pt idx="17771">27</cx:pt>
          <cx:pt idx="17772">25</cx:pt>
          <cx:pt idx="17773">26</cx:pt>
          <cx:pt idx="17774">28</cx:pt>
          <cx:pt idx="17775">28</cx:pt>
          <cx:pt idx="17776">31</cx:pt>
          <cx:pt idx="17777">30</cx:pt>
          <cx:pt idx="17778">23</cx:pt>
          <cx:pt idx="17779">23</cx:pt>
          <cx:pt idx="17780">22</cx:pt>
          <cx:pt idx="17781">23</cx:pt>
          <cx:pt idx="17782">22</cx:pt>
          <cx:pt idx="17783">22</cx:pt>
          <cx:pt idx="17784">24</cx:pt>
          <cx:pt idx="17785">25</cx:pt>
          <cx:pt idx="17786">15</cx:pt>
          <cx:pt idx="17787">15</cx:pt>
          <cx:pt idx="17788">14</cx:pt>
          <cx:pt idx="17789">23</cx:pt>
          <cx:pt idx="17790">25</cx:pt>
          <cx:pt idx="17791">25</cx:pt>
          <cx:pt idx="17792">23</cx:pt>
          <cx:pt idx="17793">25</cx:pt>
          <cx:pt idx="17794">25</cx:pt>
          <cx:pt idx="17795">24</cx:pt>
          <cx:pt idx="17796">24</cx:pt>
          <cx:pt idx="17797">24</cx:pt>
          <cx:pt idx="17798">28</cx:pt>
          <cx:pt idx="17799">26</cx:pt>
          <cx:pt idx="17800">23</cx:pt>
          <cx:pt idx="17801">26</cx:pt>
          <cx:pt idx="17802">33</cx:pt>
          <cx:pt idx="17803">32</cx:pt>
          <cx:pt idx="17804">34</cx:pt>
          <cx:pt idx="17805">36</cx:pt>
          <cx:pt idx="17806">33</cx:pt>
          <cx:pt idx="17807">32</cx:pt>
          <cx:pt idx="17808">34</cx:pt>
          <cx:pt idx="17809">36</cx:pt>
          <cx:pt idx="17810">32</cx:pt>
          <cx:pt idx="17811">32</cx:pt>
          <cx:pt idx="17812">34</cx:pt>
          <cx:pt idx="17813">34</cx:pt>
          <cx:pt idx="17814">24</cx:pt>
          <cx:pt idx="17815">25</cx:pt>
          <cx:pt idx="17816">27</cx:pt>
          <cx:pt idx="17817">26</cx:pt>
          <cx:pt idx="17818">27</cx:pt>
          <cx:pt idx="17819">26</cx:pt>
          <cx:pt idx="17820">27</cx:pt>
          <cx:pt idx="17821">27</cx:pt>
          <cx:pt idx="17822">26</cx:pt>
          <cx:pt idx="17823">24</cx:pt>
          <cx:pt idx="17824">27</cx:pt>
          <cx:pt idx="17825">24</cx:pt>
          <cx:pt idx="17826">27</cx:pt>
          <cx:pt idx="17827">24</cx:pt>
          <cx:pt idx="17828">27</cx:pt>
          <cx:pt idx="17829">24</cx:pt>
          <cx:pt idx="17830">31</cx:pt>
          <cx:pt idx="17831">29</cx:pt>
          <cx:pt idx="17832">33</cx:pt>
          <cx:pt idx="17833">32</cx:pt>
          <cx:pt idx="17834">30</cx:pt>
          <cx:pt idx="17835">30</cx:pt>
          <cx:pt idx="17836">33</cx:pt>
          <cx:pt idx="17837">31</cx:pt>
          <cx:pt idx="17838">19</cx:pt>
          <cx:pt idx="17839">20</cx:pt>
          <cx:pt idx="17840">19</cx:pt>
          <cx:pt idx="17841">20</cx:pt>
          <cx:pt idx="17842">31</cx:pt>
          <cx:pt idx="17843">39</cx:pt>
          <cx:pt idx="17844">25</cx:pt>
          <cx:pt idx="17845">23</cx:pt>
          <cx:pt idx="17846">26</cx:pt>
          <cx:pt idx="17847">22</cx:pt>
          <cx:pt idx="17848">24</cx:pt>
          <cx:pt idx="17849">23</cx:pt>
          <cx:pt idx="17850">25</cx:pt>
          <cx:pt idx="17851">22</cx:pt>
          <cx:pt idx="17852">23</cx:pt>
          <cx:pt idx="17853">23</cx:pt>
          <cx:pt idx="17854">23</cx:pt>
          <cx:pt idx="17855">23</cx:pt>
          <cx:pt idx="17856">22</cx:pt>
          <cx:pt idx="17857">19</cx:pt>
          <cx:pt idx="17858">21</cx:pt>
          <cx:pt idx="17859">19</cx:pt>
          <cx:pt idx="17860">18</cx:pt>
          <cx:pt idx="17861">19</cx:pt>
          <cx:pt idx="17862">18</cx:pt>
          <cx:pt idx="17863">27</cx:pt>
          <cx:pt idx="17864">28</cx:pt>
          <cx:pt idx="17865">25</cx:pt>
          <cx:pt idx="17866">29</cx:pt>
          <cx:pt idx="17867">26</cx:pt>
          <cx:pt idx="17868">28</cx:pt>
          <cx:pt idx="17869">28</cx:pt>
          <cx:pt idx="17870">25</cx:pt>
          <cx:pt idx="17871">29</cx:pt>
          <cx:pt idx="17872">26</cx:pt>
          <cx:pt idx="17873">26</cx:pt>
          <cx:pt idx="17874">26</cx:pt>
          <cx:pt idx="17875">27</cx:pt>
          <cx:pt idx="17876">26</cx:pt>
          <cx:pt idx="17877">30</cx:pt>
          <cx:pt idx="17878">33</cx:pt>
          <cx:pt idx="17879">34</cx:pt>
          <cx:pt idx="17880">15</cx:pt>
          <cx:pt idx="17881">29</cx:pt>
          <cx:pt idx="17882">37</cx:pt>
          <cx:pt idx="17883">29</cx:pt>
          <cx:pt idx="17884">37</cx:pt>
          <cx:pt idx="17885">26</cx:pt>
          <cx:pt idx="17886">27</cx:pt>
          <cx:pt idx="17887">24</cx:pt>
          <cx:pt idx="17888">23</cx:pt>
          <cx:pt idx="17889">26</cx:pt>
          <cx:pt idx="17890">27</cx:pt>
          <cx:pt idx="17891">24</cx:pt>
          <cx:pt idx="17892">24</cx:pt>
          <cx:pt idx="17893">27</cx:pt>
          <cx:pt idx="17894">22</cx:pt>
          <cx:pt idx="17895">20</cx:pt>
          <cx:pt idx="17896">21</cx:pt>
          <cx:pt idx="17897">25</cx:pt>
          <cx:pt idx="17898">22</cx:pt>
          <cx:pt idx="17899">19</cx:pt>
          <cx:pt idx="17900">18</cx:pt>
          <cx:pt idx="17901">20</cx:pt>
          <cx:pt idx="17902">18</cx:pt>
          <cx:pt idx="17903">30</cx:pt>
          <cx:pt idx="17904">34</cx:pt>
          <cx:pt idx="17905">36</cx:pt>
          <cx:pt idx="17906">26</cx:pt>
          <cx:pt idx="17907">28</cx:pt>
          <cx:pt idx="17908">18</cx:pt>
          <cx:pt idx="17909">17</cx:pt>
          <cx:pt idx="17910">26</cx:pt>
          <cx:pt idx="17911">28</cx:pt>
          <cx:pt idx="17912">26</cx:pt>
          <cx:pt idx="17913">29</cx:pt>
          <cx:pt idx="17914">24</cx:pt>
          <cx:pt idx="17915">26</cx:pt>
          <cx:pt idx="17916">23</cx:pt>
          <cx:pt idx="17917">44</cx:pt>
          <cx:pt idx="17918">28</cx:pt>
          <cx:pt idx="17919">24</cx:pt>
          <cx:pt idx="17920">40</cx:pt>
          <cx:pt idx="17921">26</cx:pt>
          <cx:pt idx="17922">25</cx:pt>
          <cx:pt idx="17923">44</cx:pt>
          <cx:pt idx="17924">28</cx:pt>
          <cx:pt idx="17925">28</cx:pt>
          <cx:pt idx="17926">40</cx:pt>
          <cx:pt idx="17927">26</cx:pt>
          <cx:pt idx="17928">44</cx:pt>
          <cx:pt idx="17929">28</cx:pt>
          <cx:pt idx="17930">26</cx:pt>
          <cx:pt idx="17931">28</cx:pt>
          <cx:pt idx="17932">26</cx:pt>
          <cx:pt idx="17933">40</cx:pt>
          <cx:pt idx="17934">26</cx:pt>
          <cx:pt idx="17935">24</cx:pt>
          <cx:pt idx="17936">44</cx:pt>
          <cx:pt idx="17937">28</cx:pt>
          <cx:pt idx="17938">26</cx:pt>
          <cx:pt idx="17939">28</cx:pt>
          <cx:pt idx="17940">26</cx:pt>
          <cx:pt idx="17941">26</cx:pt>
          <cx:pt idx="17942">29</cx:pt>
          <cx:pt idx="17943">26</cx:pt>
          <cx:pt idx="17944">26</cx:pt>
          <cx:pt idx="17945">24</cx:pt>
          <cx:pt idx="17946">24</cx:pt>
          <cx:pt idx="17947">28</cx:pt>
          <cx:pt idx="17948">26</cx:pt>
          <cx:pt idx="17949">26</cx:pt>
          <cx:pt idx="17950">29</cx:pt>
          <cx:pt idx="17951">26</cx:pt>
          <cx:pt idx="17952">26</cx:pt>
          <cx:pt idx="17953">24</cx:pt>
          <cx:pt idx="17954">24</cx:pt>
          <cx:pt idx="17955">25</cx:pt>
          <cx:pt idx="17956">25</cx:pt>
          <cx:pt idx="17957">25</cx:pt>
          <cx:pt idx="17958">24</cx:pt>
          <cx:pt idx="17959">25</cx:pt>
          <cx:pt idx="17960">25</cx:pt>
          <cx:pt idx="17961">25</cx:pt>
          <cx:pt idx="17962">25</cx:pt>
          <cx:pt idx="17963">26</cx:pt>
          <cx:pt idx="17964">25</cx:pt>
          <cx:pt idx="17965">26</cx:pt>
          <cx:pt idx="17966">23</cx:pt>
          <cx:pt idx="17967">23</cx:pt>
          <cx:pt idx="17968">25</cx:pt>
          <cx:pt idx="17969">25</cx:pt>
          <cx:pt idx="17970">23</cx:pt>
          <cx:pt idx="17971">23</cx:pt>
          <cx:pt idx="17972">25</cx:pt>
          <cx:pt idx="17973">25</cx:pt>
          <cx:pt idx="17974">26</cx:pt>
          <cx:pt idx="17975">25</cx:pt>
          <cx:pt idx="17976">26</cx:pt>
          <cx:pt idx="17977">27</cx:pt>
          <cx:pt idx="17978">22</cx:pt>
          <cx:pt idx="17979">28</cx:pt>
          <cx:pt idx="17980">28</cx:pt>
          <cx:pt idx="17981">28</cx:pt>
          <cx:pt idx="17982">22</cx:pt>
          <cx:pt idx="17983">22</cx:pt>
          <cx:pt idx="17984">17</cx:pt>
          <cx:pt idx="17985">17</cx:pt>
          <cx:pt idx="17986">17</cx:pt>
          <cx:pt idx="17987">17</cx:pt>
          <cx:pt idx="17988">28</cx:pt>
          <cx:pt idx="17989">24</cx:pt>
          <cx:pt idx="17990">29</cx:pt>
          <cx:pt idx="17991">26</cx:pt>
          <cx:pt idx="17992">24</cx:pt>
          <cx:pt idx="17993">26</cx:pt>
          <cx:pt idx="17994">22</cx:pt>
          <cx:pt idx="17995">26</cx:pt>
          <cx:pt idx="17996">23</cx:pt>
          <cx:pt idx="17997">26</cx:pt>
          <cx:pt idx="17998">23</cx:pt>
          <cx:pt idx="17999">26</cx:pt>
          <cx:pt idx="18000">23</cx:pt>
          <cx:pt idx="18001">24</cx:pt>
          <cx:pt idx="18002">22</cx:pt>
          <cx:pt idx="18003">22</cx:pt>
          <cx:pt idx="18004">22</cx:pt>
          <cx:pt idx="18005">22</cx:pt>
          <cx:pt idx="18006">22</cx:pt>
          <cx:pt idx="18007">22</cx:pt>
          <cx:pt idx="18008">22</cx:pt>
          <cx:pt idx="18009">22</cx:pt>
          <cx:pt idx="18010">22</cx:pt>
          <cx:pt idx="18011">22</cx:pt>
          <cx:pt idx="18012">29</cx:pt>
          <cx:pt idx="18013">26</cx:pt>
          <cx:pt idx="18014">15</cx:pt>
          <cx:pt idx="18015">15</cx:pt>
          <cx:pt idx="18016">15</cx:pt>
          <cx:pt idx="18017">15</cx:pt>
          <cx:pt idx="18018">15</cx:pt>
          <cx:pt idx="18019">15</cx:pt>
          <cx:pt idx="18020">25</cx:pt>
          <cx:pt idx="18021">26</cx:pt>
          <cx:pt idx="18022">26</cx:pt>
          <cx:pt idx="18023">25</cx:pt>
          <cx:pt idx="18024">26</cx:pt>
          <cx:pt idx="18025">22</cx:pt>
          <cx:pt idx="18026">23</cx:pt>
          <cx:pt idx="18027">25</cx:pt>
          <cx:pt idx="18028">26</cx:pt>
          <cx:pt idx="18029">25</cx:pt>
          <cx:pt idx="18030">26</cx:pt>
          <cx:pt idx="18031">25</cx:pt>
          <cx:pt idx="18032">25</cx:pt>
          <cx:pt idx="18033">26</cx:pt>
          <cx:pt idx="18034">24</cx:pt>
          <cx:pt idx="18035">24</cx:pt>
          <cx:pt idx="18036">26</cx:pt>
          <cx:pt idx="18037">24</cx:pt>
          <cx:pt idx="18038">24</cx:pt>
          <cx:pt idx="18039">24</cx:pt>
          <cx:pt idx="18040">22</cx:pt>
          <cx:pt idx="18041">19</cx:pt>
          <cx:pt idx="18042">21</cx:pt>
          <cx:pt idx="18043">19</cx:pt>
          <cx:pt idx="18044">22</cx:pt>
          <cx:pt idx="18045">19</cx:pt>
          <cx:pt idx="18046">22</cx:pt>
          <cx:pt idx="18047">18</cx:pt>
          <cx:pt idx="18048">23</cx:pt>
          <cx:pt idx="18049">23</cx:pt>
          <cx:pt idx="18050">19</cx:pt>
          <cx:pt idx="18051">16</cx:pt>
          <cx:pt idx="18052">24</cx:pt>
          <cx:pt idx="18053">24</cx:pt>
          <cx:pt idx="18054">24</cx:pt>
          <cx:pt idx="18055">24</cx:pt>
          <cx:pt idx="18056">25</cx:pt>
          <cx:pt idx="18057">24</cx:pt>
          <cx:pt idx="18058">19</cx:pt>
          <cx:pt idx="18059">27</cx:pt>
          <cx:pt idx="18060">27</cx:pt>
          <cx:pt idx="18061">27</cx:pt>
          <cx:pt idx="18062">25</cx:pt>
          <cx:pt idx="18063">27</cx:pt>
          <cx:pt idx="18064">25</cx:pt>
          <cx:pt idx="18065">23</cx:pt>
          <cx:pt idx="18066">25</cx:pt>
          <cx:pt idx="18067">25</cx:pt>
          <cx:pt idx="18068">15</cx:pt>
          <cx:pt idx="18069">25</cx:pt>
          <cx:pt idx="18070">20</cx:pt>
          <cx:pt idx="18071">19</cx:pt>
          <cx:pt idx="18072">18</cx:pt>
          <cx:pt idx="18073">18</cx:pt>
          <cx:pt idx="18074">20</cx:pt>
          <cx:pt idx="18075">21</cx:pt>
          <cx:pt idx="18076">18</cx:pt>
          <cx:pt idx="18077">16</cx:pt>
          <cx:pt idx="18078">26</cx:pt>
          <cx:pt idx="18079">23</cx:pt>
          <cx:pt idx="18080">28</cx:pt>
          <cx:pt idx="18081">25</cx:pt>
          <cx:pt idx="18082">26</cx:pt>
          <cx:pt idx="18083">29</cx:pt>
          <cx:pt idx="18084">28</cx:pt>
          <cx:pt idx="18085">31</cx:pt>
          <cx:pt idx="18086">30</cx:pt>
          <cx:pt idx="18087">25</cx:pt>
          <cx:pt idx="18088">23</cx:pt>
          <cx:pt idx="18089">25</cx:pt>
          <cx:pt idx="18090">16</cx:pt>
          <cx:pt idx="18091">16</cx:pt>
          <cx:pt idx="18092">17</cx:pt>
          <cx:pt idx="18093">29</cx:pt>
          <cx:pt idx="18094">27</cx:pt>
          <cx:pt idx="18095">27</cx:pt>
          <cx:pt idx="18096">27</cx:pt>
          <cx:pt idx="18097">29</cx:pt>
          <cx:pt idx="18098">27</cx:pt>
          <cx:pt idx="18099">28</cx:pt>
          <cx:pt idx="18100">27</cx:pt>
          <cx:pt idx="18101">31</cx:pt>
          <cx:pt idx="18102">41</cx:pt>
          <cx:pt idx="18103">38</cx:pt>
          <cx:pt idx="18104">29</cx:pt>
          <cx:pt idx="18105">34</cx:pt>
          <cx:pt idx="18106">34</cx:pt>
          <cx:pt idx="18107">24</cx:pt>
          <cx:pt idx="18108">23</cx:pt>
          <cx:pt idx="18109">20</cx:pt>
          <cx:pt idx="18110">26</cx:pt>
          <cx:pt idx="18111">25</cx:pt>
          <cx:pt idx="18112">21</cx:pt>
          <cx:pt idx="18113">19</cx:pt>
          <cx:pt idx="18114">20</cx:pt>
          <cx:pt idx="18115">19</cx:pt>
          <cx:pt idx="18116">19</cx:pt>
          <cx:pt idx="18117">19</cx:pt>
          <cx:pt idx="18118">21</cx:pt>
          <cx:pt idx="18119">19</cx:pt>
          <cx:pt idx="18120">18</cx:pt>
          <cx:pt idx="18121">17</cx:pt>
          <cx:pt idx="18122">16</cx:pt>
          <cx:pt idx="18123">16</cx:pt>
          <cx:pt idx="18124">18</cx:pt>
          <cx:pt idx="18125">18</cx:pt>
          <cx:pt idx="18126">15</cx:pt>
          <cx:pt idx="18127">17</cx:pt>
          <cx:pt idx="18128">15</cx:pt>
          <cx:pt idx="18129">18</cx:pt>
          <cx:pt idx="18130">17</cx:pt>
          <cx:pt idx="18131">16</cx:pt>
          <cx:pt idx="18132">18</cx:pt>
          <cx:pt idx="18133">16</cx:pt>
          <cx:pt idx="18134">16</cx:pt>
          <cx:pt idx="18135">15</cx:pt>
          <cx:pt idx="18136">23</cx:pt>
          <cx:pt idx="18137">26</cx:pt>
          <cx:pt idx="18138">23</cx:pt>
          <cx:pt idx="18139">24</cx:pt>
          <cx:pt idx="18140">23</cx:pt>
          <cx:pt idx="18141">23</cx:pt>
          <cx:pt idx="18142">25</cx:pt>
          <cx:pt idx="18143">23</cx:pt>
          <cx:pt idx="18144">23</cx:pt>
          <cx:pt idx="18145">23</cx:pt>
          <cx:pt idx="18146">17</cx:pt>
          <cx:pt idx="18147">17</cx:pt>
          <cx:pt idx="18148">17</cx:pt>
          <cx:pt idx="18149">24</cx:pt>
          <cx:pt idx="18150">24</cx:pt>
          <cx:pt idx="18151">26</cx:pt>
          <cx:pt idx="18152">25</cx:pt>
          <cx:pt idx="18153">24</cx:pt>
          <cx:pt idx="18154">27</cx:pt>
          <cx:pt idx="18155">25</cx:pt>
          <cx:pt idx="18156">24</cx:pt>
          <cx:pt idx="18157">25</cx:pt>
          <cx:pt idx="18158">25</cx:pt>
          <cx:pt idx="18159">24</cx:pt>
          <cx:pt idx="18160">22</cx:pt>
          <cx:pt idx="18161">22</cx:pt>
          <cx:pt idx="18162">22</cx:pt>
          <cx:pt idx="18163">21</cx:pt>
          <cx:pt idx="18164">33</cx:pt>
          <cx:pt idx="18165">31</cx:pt>
          <cx:pt idx="18166">32</cx:pt>
          <cx:pt idx="18167">33</cx:pt>
          <cx:pt idx="18168">26</cx:pt>
          <cx:pt idx="18169">27</cx:pt>
          <cx:pt idx="18170">28</cx:pt>
          <cx:pt idx="18171">28</cx:pt>
          <cx:pt idx="18172">28</cx:pt>
          <cx:pt idx="18173">28</cx:pt>
          <cx:pt idx="18174">25</cx:pt>
          <cx:pt idx="18175">16</cx:pt>
          <cx:pt idx="18176">17</cx:pt>
          <cx:pt idx="18177">16</cx:pt>
          <cx:pt idx="18178">15</cx:pt>
          <cx:pt idx="18179">17</cx:pt>
          <cx:pt idx="18180">17</cx:pt>
          <cx:pt idx="18181">17</cx:pt>
          <cx:pt idx="18182">14</cx:pt>
          <cx:pt idx="18183">17</cx:pt>
          <cx:pt idx="18184">24</cx:pt>
          <cx:pt idx="18185">23</cx:pt>
          <cx:pt idx="18186">23</cx:pt>
          <cx:pt idx="18187">22</cx:pt>
          <cx:pt idx="18188">22</cx:pt>
          <cx:pt idx="18189">23</cx:pt>
          <cx:pt idx="18190">21</cx:pt>
          <cx:pt idx="18191">21</cx:pt>
          <cx:pt idx="18192">20</cx:pt>
          <cx:pt idx="18193">18</cx:pt>
          <cx:pt idx="18194">16</cx:pt>
          <cx:pt idx="18195">23</cx:pt>
          <cx:pt idx="18196">21</cx:pt>
          <cx:pt idx="18197">18</cx:pt>
          <cx:pt idx="18198">17</cx:pt>
          <cx:pt idx="18199">17</cx:pt>
          <cx:pt idx="18200">15</cx:pt>
          <cx:pt idx="18201">17</cx:pt>
          <cx:pt idx="18202">17</cx:pt>
          <cx:pt idx="18203">18</cx:pt>
          <cx:pt idx="18204">17</cx:pt>
          <cx:pt idx="18205">16</cx:pt>
          <cx:pt idx="18206">17</cx:pt>
          <cx:pt idx="18207">15</cx:pt>
          <cx:pt idx="18208">27</cx:pt>
          <cx:pt idx="18209">27</cx:pt>
          <cx:pt idx="18210">25</cx:pt>
          <cx:pt idx="18211">24</cx:pt>
          <cx:pt idx="18212">28</cx:pt>
          <cx:pt idx="18213">31</cx:pt>
          <cx:pt idx="18214">19</cx:pt>
          <cx:pt idx="18215">17</cx:pt>
          <cx:pt idx="18216">17</cx:pt>
          <cx:pt idx="18217">19</cx:pt>
          <cx:pt idx="18218">18</cx:pt>
          <cx:pt idx="18219">15</cx:pt>
          <cx:pt idx="18220">16</cx:pt>
          <cx:pt idx="18221">16</cx:pt>
          <cx:pt idx="18222">27</cx:pt>
          <cx:pt idx="18223">26</cx:pt>
          <cx:pt idx="18224">25</cx:pt>
          <cx:pt idx="18225">24</cx:pt>
          <cx:pt idx="18226">19</cx:pt>
          <cx:pt idx="18227">19</cx:pt>
          <cx:pt idx="18228">15</cx:pt>
          <cx:pt idx="18229">15</cx:pt>
          <cx:pt idx="18230">14</cx:pt>
          <cx:pt idx="18231">15</cx:pt>
          <cx:pt idx="18232">12</cx:pt>
          <cx:pt idx="18233">28</cx:pt>
          <cx:pt idx="18234">26</cx:pt>
          <cx:pt idx="18235">31</cx:pt>
          <cx:pt idx="18236">27</cx:pt>
          <cx:pt idx="18237">23</cx:pt>
          <cx:pt idx="18238">21</cx:pt>
          <cx:pt idx="18239">20</cx:pt>
          <cx:pt idx="18240">16</cx:pt>
          <cx:pt idx="18241">17</cx:pt>
          <cx:pt idx="18242">16</cx:pt>
          <cx:pt idx="18243">17</cx:pt>
          <cx:pt idx="18244">18</cx:pt>
          <cx:pt idx="18245">18</cx:pt>
          <cx:pt idx="18246">16</cx:pt>
          <cx:pt idx="18247">17</cx:pt>
          <cx:pt idx="18248">14</cx:pt>
          <cx:pt idx="18249">31</cx:pt>
          <cx:pt idx="18250">32</cx:pt>
          <cx:pt idx="18251">30</cx:pt>
          <cx:pt idx="18252">30</cx:pt>
          <cx:pt idx="18253">18</cx:pt>
          <cx:pt idx="18254">17</cx:pt>
          <cx:pt idx="18255">17</cx:pt>
          <cx:pt idx="18256">15</cx:pt>
          <cx:pt idx="18257">18</cx:pt>
          <cx:pt idx="18258">19</cx:pt>
          <cx:pt idx="18259">19</cx:pt>
          <cx:pt idx="18260">17</cx:pt>
          <cx:pt idx="18261">21</cx:pt>
          <cx:pt idx="18262">18</cx:pt>
          <cx:pt idx="18263">19</cx:pt>
          <cx:pt idx="18264">18</cx:pt>
          <cx:pt idx="18265">19</cx:pt>
          <cx:pt idx="18266">19</cx:pt>
          <cx:pt idx="18267">19</cx:pt>
          <cx:pt idx="18268">18</cx:pt>
          <cx:pt idx="18269">19</cx:pt>
          <cx:pt idx="18270">19</cx:pt>
          <cx:pt idx="18271">15</cx:pt>
          <cx:pt idx="18272">17</cx:pt>
          <cx:pt idx="18273">17</cx:pt>
          <cx:pt idx="18274">16</cx:pt>
          <cx:pt idx="18275">17</cx:pt>
          <cx:pt idx="18276">17</cx:pt>
          <cx:pt idx="18277">30</cx:pt>
          <cx:pt idx="18278">28</cx:pt>
          <cx:pt idx="18279">32</cx:pt>
          <cx:pt idx="18280">31</cx:pt>
          <cx:pt idx="18281">30</cx:pt>
          <cx:pt idx="18282">29</cx:pt>
          <cx:pt idx="18283">15</cx:pt>
          <cx:pt idx="18284">25</cx:pt>
          <cx:pt idx="18285">22</cx:pt>
          <cx:pt idx="18286">26</cx:pt>
          <cx:pt idx="18287">23</cx:pt>
          <cx:pt idx="18288">23</cx:pt>
          <cx:pt idx="18289">17</cx:pt>
          <cx:pt idx="18290">17</cx:pt>
          <cx:pt idx="18291">20</cx:pt>
          <cx:pt idx="18292">21</cx:pt>
          <cx:pt idx="18293">18</cx:pt>
          <cx:pt idx="18294">20</cx:pt>
          <cx:pt idx="18295">54</cx:pt>
          <cx:pt idx="18296">52</cx:pt>
          <cx:pt idx="18297">23</cx:pt>
          <cx:pt idx="18298">19</cx:pt>
          <cx:pt idx="18299">24</cx:pt>
          <cx:pt idx="18300">21</cx:pt>
          <cx:pt idx="18301">17</cx:pt>
          <cx:pt idx="18302">19</cx:pt>
          <cx:pt idx="18303">26</cx:pt>
          <cx:pt idx="18304">26</cx:pt>
          <cx:pt idx="18305">26</cx:pt>
          <cx:pt idx="18306">24</cx:pt>
          <cx:pt idx="18307">25</cx:pt>
          <cx:pt idx="18308">25</cx:pt>
          <cx:pt idx="18309">21</cx:pt>
          <cx:pt idx="18310">21</cx:pt>
          <cx:pt idx="18311">21</cx:pt>
          <cx:pt idx="18312">21</cx:pt>
          <cx:pt idx="18313">20</cx:pt>
          <cx:pt idx="18314">21</cx:pt>
          <cx:pt idx="18315">18</cx:pt>
          <cx:pt idx="18316">16</cx:pt>
          <cx:pt idx="18317">20</cx:pt>
          <cx:pt idx="18318">19</cx:pt>
          <cx:pt idx="18319">18</cx:pt>
          <cx:pt idx="18320">18</cx:pt>
          <cx:pt idx="18321">17</cx:pt>
          <cx:pt idx="18322">17</cx:pt>
          <cx:pt idx="18323">16</cx:pt>
          <cx:pt idx="18324">16</cx:pt>
          <cx:pt idx="18325">16</cx:pt>
          <cx:pt idx="18326">17</cx:pt>
          <cx:pt idx="18327">19</cx:pt>
          <cx:pt idx="18328">19</cx:pt>
          <cx:pt idx="18329">19</cx:pt>
          <cx:pt idx="18330">21</cx:pt>
          <cx:pt idx="18331">19</cx:pt>
          <cx:pt idx="18332">18</cx:pt>
          <cx:pt idx="18333">17</cx:pt>
          <cx:pt idx="18334">16</cx:pt>
          <cx:pt idx="18335">16</cx:pt>
          <cx:pt idx="18336">18</cx:pt>
          <cx:pt idx="18337">18</cx:pt>
          <cx:pt idx="18338">15</cx:pt>
          <cx:pt idx="18339">24</cx:pt>
          <cx:pt idx="18340">23</cx:pt>
          <cx:pt idx="18341">20</cx:pt>
          <cx:pt idx="18342">26</cx:pt>
          <cx:pt idx="18343">25</cx:pt>
          <cx:pt idx="18344">21</cx:pt>
          <cx:pt idx="18345">19</cx:pt>
          <cx:pt idx="18346">20</cx:pt>
          <cx:pt idx="18347">18</cx:pt>
          <cx:pt idx="18348">17</cx:pt>
          <cx:pt idx="18349">16</cx:pt>
          <cx:pt idx="18350">16</cx:pt>
          <cx:pt idx="18351">16</cx:pt>
          <cx:pt idx="18352">15</cx:pt>
          <cx:pt idx="18353">17</cx:pt>
          <cx:pt idx="18354">15</cx:pt>
          <cx:pt idx="18355">28</cx:pt>
          <cx:pt idx="18356">26</cx:pt>
          <cx:pt idx="18357">25</cx:pt>
          <cx:pt idx="18358">29</cx:pt>
          <cx:pt idx="18359">27</cx:pt>
          <cx:pt idx="18360">32</cx:pt>
          <cx:pt idx="18361">32</cx:pt>
          <cx:pt idx="18362">33</cx:pt>
          <cx:pt idx="18363">32</cx:pt>
          <cx:pt idx="18364">29</cx:pt>
          <cx:pt idx="18365">31</cx:pt>
          <cx:pt idx="18366">35</cx:pt>
          <cx:pt idx="18367">39</cx:pt>
          <cx:pt idx="18368">23</cx:pt>
          <cx:pt idx="18369">23</cx:pt>
          <cx:pt idx="18370">23</cx:pt>
          <cx:pt idx="18371">61</cx:pt>
          <cx:pt idx="18372">27</cx:pt>
          <cx:pt idx="18373">19</cx:pt>
          <cx:pt idx="18374">18</cx:pt>
          <cx:pt idx="18375">19</cx:pt>
          <cx:pt idx="18376">18</cx:pt>
          <cx:pt idx="18377">24</cx:pt>
          <cx:pt idx="18378">25</cx:pt>
          <cx:pt idx="18379">23</cx:pt>
          <cx:pt idx="18380">31</cx:pt>
          <cx:pt idx="18381">33</cx:pt>
          <cx:pt idx="18382">28</cx:pt>
          <cx:pt idx="18383">30</cx:pt>
          <cx:pt idx="18384">27</cx:pt>
          <cx:pt idx="18385">29</cx:pt>
          <cx:pt idx="18386">26</cx:pt>
          <cx:pt idx="18387">25</cx:pt>
          <cx:pt idx="18388">27</cx:pt>
          <cx:pt idx="18389">26</cx:pt>
          <cx:pt idx="18390">28</cx:pt>
          <cx:pt idx="18391">29</cx:pt>
          <cx:pt idx="18392">28</cx:pt>
          <cx:pt idx="18393">29</cx:pt>
          <cx:pt idx="18394">25</cx:pt>
          <cx:pt idx="18395">21</cx:pt>
          <cx:pt idx="18396">17</cx:pt>
          <cx:pt idx="18397">18</cx:pt>
          <cx:pt idx="18398">21</cx:pt>
          <cx:pt idx="18399">18</cx:pt>
          <cx:pt idx="18400">18</cx:pt>
          <cx:pt idx="18401">24</cx:pt>
          <cx:pt idx="18402">23</cx:pt>
          <cx:pt idx="18403">20</cx:pt>
          <cx:pt idx="18404">26</cx:pt>
          <cx:pt idx="18405">25</cx:pt>
          <cx:pt idx="18406">19</cx:pt>
          <cx:pt idx="18407">20</cx:pt>
          <cx:pt idx="18408">19</cx:pt>
          <cx:pt idx="18409">21</cx:pt>
          <cx:pt idx="18410">18</cx:pt>
          <cx:pt idx="18411">19</cx:pt>
          <cx:pt idx="18412">18</cx:pt>
          <cx:pt idx="18413">17</cx:pt>
          <cx:pt idx="18414">17</cx:pt>
          <cx:pt idx="18415">17</cx:pt>
          <cx:pt idx="18416">17</cx:pt>
          <cx:pt idx="18417">24</cx:pt>
          <cx:pt idx="18418">21</cx:pt>
          <cx:pt idx="18419">22</cx:pt>
          <cx:pt idx="18420">20</cx:pt>
          <cx:pt idx="18421">22</cx:pt>
          <cx:pt idx="18422">22</cx:pt>
          <cx:pt idx="18423">20</cx:pt>
          <cx:pt idx="18424">23</cx:pt>
          <cx:pt idx="18425">22</cx:pt>
          <cx:pt idx="18426">21</cx:pt>
          <cx:pt idx="18427">20</cx:pt>
          <cx:pt idx="18428">21</cx:pt>
          <cx:pt idx="18429">20</cx:pt>
          <cx:pt idx="18430">23</cx:pt>
          <cx:pt idx="18431">22</cx:pt>
          <cx:pt idx="18432">19</cx:pt>
          <cx:pt idx="18433">19</cx:pt>
          <cx:pt idx="18434">20</cx:pt>
          <cx:pt idx="18435">20</cx:pt>
          <cx:pt idx="18436">18</cx:pt>
          <cx:pt idx="18437">19</cx:pt>
          <cx:pt idx="18438">18</cx:pt>
          <cx:pt idx="18439">17</cx:pt>
          <cx:pt idx="18440">16</cx:pt>
          <cx:pt idx="18441">19</cx:pt>
          <cx:pt idx="18442">18</cx:pt>
          <cx:pt idx="18443">29</cx:pt>
          <cx:pt idx="18444">26</cx:pt>
          <cx:pt idx="18445">20</cx:pt>
          <cx:pt idx="18446">21</cx:pt>
          <cx:pt idx="18447">20</cx:pt>
          <cx:pt idx="18448">21</cx:pt>
          <cx:pt idx="18449">16</cx:pt>
          <cx:pt idx="18450">16</cx:pt>
          <cx:pt idx="18451">14</cx:pt>
          <cx:pt idx="18452">24</cx:pt>
          <cx:pt idx="18453">23</cx:pt>
          <cx:pt idx="18454">22</cx:pt>
          <cx:pt idx="18455">23</cx:pt>
          <cx:pt idx="18456">15</cx:pt>
          <cx:pt idx="18457">22</cx:pt>
          <cx:pt idx="18458">21</cx:pt>
          <cx:pt idx="18459">22</cx:pt>
          <cx:pt idx="18460">23</cx:pt>
          <cx:pt idx="18461">23</cx:pt>
          <cx:pt idx="18462">23</cx:pt>
          <cx:pt idx="18463">22</cx:pt>
          <cx:pt idx="18464">22</cx:pt>
          <cx:pt idx="18465">22</cx:pt>
          <cx:pt idx="18466">23</cx:pt>
          <cx:pt idx="18467">16</cx:pt>
          <cx:pt idx="18468">15</cx:pt>
          <cx:pt idx="18469">23</cx:pt>
          <cx:pt idx="18470">21</cx:pt>
          <cx:pt idx="18471">25</cx:pt>
          <cx:pt idx="18472">24</cx:pt>
          <cx:pt idx="18473">29</cx:pt>
          <cx:pt idx="18474">25</cx:pt>
          <cx:pt idx="18475">23</cx:pt>
          <cx:pt idx="18476">24</cx:pt>
          <cx:pt idx="18477">20</cx:pt>
          <cx:pt idx="18478">21</cx:pt>
          <cx:pt idx="18479">18</cx:pt>
          <cx:pt idx="18480">20</cx:pt>
          <cx:pt idx="18481">19</cx:pt>
          <cx:pt idx="18482">21</cx:pt>
          <cx:pt idx="18483">17</cx:pt>
          <cx:pt idx="18484">19</cx:pt>
          <cx:pt idx="18485">25</cx:pt>
          <cx:pt idx="18486">24</cx:pt>
          <cx:pt idx="18487">21</cx:pt>
          <cx:pt idx="18488">25</cx:pt>
          <cx:pt idx="18489">27</cx:pt>
          <cx:pt idx="18490">26</cx:pt>
          <cx:pt idx="18491">30</cx:pt>
          <cx:pt idx="18492">27</cx:pt>
          <cx:pt idx="18493">31</cx:pt>
          <cx:pt idx="18494">28</cx:pt>
          <cx:pt idx="18495">26</cx:pt>
          <cx:pt idx="18496">25</cx:pt>
          <cx:pt idx="18497">21</cx:pt>
          <cx:pt idx="18498">21</cx:pt>
          <cx:pt idx="18499">26</cx:pt>
          <cx:pt idx="18500">25</cx:pt>
          <cx:pt idx="18501">23</cx:pt>
          <cx:pt idx="18502">22</cx:pt>
          <cx:pt idx="18503">27</cx:pt>
          <cx:pt idx="18504">25</cx:pt>
          <cx:pt idx="18505">25</cx:pt>
          <cx:pt idx="18506">24</cx:pt>
          <cx:pt idx="18507">22</cx:pt>
          <cx:pt idx="18508">21</cx:pt>
          <cx:pt idx="18509">21</cx:pt>
          <cx:pt idx="18510">18</cx:pt>
          <cx:pt idx="18511">17</cx:pt>
          <cx:pt idx="18512">16</cx:pt>
          <cx:pt idx="18513">22</cx:pt>
          <cx:pt idx="18514">21</cx:pt>
          <cx:pt idx="18515">21</cx:pt>
          <cx:pt idx="18516">18</cx:pt>
          <cx:pt idx="18517">27</cx:pt>
          <cx:pt idx="18518">28</cx:pt>
          <cx:pt idx="18519">26</cx:pt>
          <cx:pt idx="18520">31</cx:pt>
          <cx:pt idx="18521">26</cx:pt>
          <cx:pt idx="18522">23</cx:pt>
          <cx:pt idx="18523">18</cx:pt>
          <cx:pt idx="18524">19</cx:pt>
          <cx:pt idx="18525">18</cx:pt>
          <cx:pt idx="18526">19</cx:pt>
          <cx:pt idx="18527">28</cx:pt>
          <cx:pt idx="18528">26</cx:pt>
          <cx:pt idx="18529">31</cx:pt>
          <cx:pt idx="18530">26</cx:pt>
          <cx:pt idx="18531">26</cx:pt>
          <cx:pt idx="18532">26</cx:pt>
          <cx:pt idx="18533">25</cx:pt>
          <cx:pt idx="18534">24</cx:pt>
          <cx:pt idx="18535">22</cx:pt>
          <cx:pt idx="18536">23</cx:pt>
          <cx:pt idx="18537">25</cx:pt>
          <cx:pt idx="18538">25</cx:pt>
          <cx:pt idx="18539">25</cx:pt>
          <cx:pt idx="18540">28</cx:pt>
          <cx:pt idx="18541">26</cx:pt>
          <cx:pt idx="18542">26</cx:pt>
          <cx:pt idx="18543">25</cx:pt>
          <cx:pt idx="18544">32</cx:pt>
          <cx:pt idx="18545">30</cx:pt>
          <cx:pt idx="18546">36</cx:pt>
          <cx:pt idx="18547">33</cx:pt>
          <cx:pt idx="18548">18</cx:pt>
          <cx:pt idx="18549">18</cx:pt>
          <cx:pt idx="18550">17</cx:pt>
          <cx:pt idx="18551">19</cx:pt>
          <cx:pt idx="18552">19</cx:pt>
          <cx:pt idx="18553">19</cx:pt>
          <cx:pt idx="18554">17</cx:pt>
          <cx:pt idx="18555">22</cx:pt>
          <cx:pt idx="18556">19</cx:pt>
          <cx:pt idx="18557">22</cx:pt>
          <cx:pt idx="18558">19</cx:pt>
          <cx:pt idx="18559">26</cx:pt>
          <cx:pt idx="18560">28</cx:pt>
          <cx:pt idx="18561">91</cx:pt>
          <cx:pt idx="18562">22</cx:pt>
          <cx:pt idx="18563">24</cx:pt>
          <cx:pt idx="18564">19</cx:pt>
          <cx:pt idx="18565">18</cx:pt>
          <cx:pt idx="18566">17</cx:pt>
          <cx:pt idx="18567">17</cx:pt>
          <cx:pt idx="18568">17</cx:pt>
          <cx:pt idx="18569">26</cx:pt>
          <cx:pt idx="18570">25</cx:pt>
          <cx:pt idx="18571">18</cx:pt>
          <cx:pt idx="18572">17</cx:pt>
          <cx:pt idx="18573">17</cx:pt>
          <cx:pt idx="18574">16</cx:pt>
          <cx:pt idx="18575">22</cx:pt>
          <cx:pt idx="18576">30</cx:pt>
          <cx:pt idx="18577">27</cx:pt>
          <cx:pt idx="18578">32</cx:pt>
          <cx:pt idx="18579">28</cx:pt>
          <cx:pt idx="18580">22</cx:pt>
          <cx:pt idx="18581">18</cx:pt>
          <cx:pt idx="18582">18</cx:pt>
          <cx:pt idx="18583">17</cx:pt>
          <cx:pt idx="18584">17</cx:pt>
          <cx:pt idx="18585">28</cx:pt>
          <cx:pt idx="18586">29</cx:pt>
          <cx:pt idx="18587">28</cx:pt>
          <cx:pt idx="18588">18</cx:pt>
          <cx:pt idx="18589">26</cx:pt>
          <cx:pt idx="18590">24</cx:pt>
          <cx:pt idx="18591">27</cx:pt>
          <cx:pt idx="18592">26</cx:pt>
          <cx:pt idx="18593">34</cx:pt>
          <cx:pt idx="18594">28</cx:pt>
          <cx:pt idx="18595">31</cx:pt>
          <cx:pt idx="18596">21</cx:pt>
          <cx:pt idx="18597">24</cx:pt>
          <cx:pt idx="18598">23</cx:pt>
          <cx:pt idx="18599">23</cx:pt>
          <cx:pt idx="18600">22</cx:pt>
          <cx:pt idx="18601">23</cx:pt>
          <cx:pt idx="18602">27</cx:pt>
          <cx:pt idx="18603">25</cx:pt>
          <cx:pt idx="18604">26</cx:pt>
          <cx:pt idx="18605">23</cx:pt>
          <cx:pt idx="18606">28</cx:pt>
          <cx:pt idx="18607">25</cx:pt>
          <cx:pt idx="18608">28</cx:pt>
          <cx:pt idx="18609">29</cx:pt>
          <cx:pt idx="18610">28</cx:pt>
          <cx:pt idx="18611">27</cx:pt>
          <cx:pt idx="18612">27</cx:pt>
          <cx:pt idx="18613">25</cx:pt>
          <cx:pt idx="18614">24</cx:pt>
          <cx:pt idx="18615">26</cx:pt>
          <cx:pt idx="18616">29</cx:pt>
          <cx:pt idx="18617">28</cx:pt>
          <cx:pt idx="18618">31</cx:pt>
          <cx:pt idx="18619">30</cx:pt>
          <cx:pt idx="18620">22</cx:pt>
          <cx:pt idx="18621">22</cx:pt>
          <cx:pt idx="18622">23</cx:pt>
          <cx:pt idx="18623">23</cx:pt>
          <cx:pt idx="18624">23</cx:pt>
          <cx:pt idx="18625">25</cx:pt>
          <cx:pt idx="18626">22</cx:pt>
          <cx:pt idx="18627">23</cx:pt>
          <cx:pt idx="18628">28</cx:pt>
          <cx:pt idx="18629">15</cx:pt>
          <cx:pt idx="18630">24</cx:pt>
          <cx:pt idx="18631">23</cx:pt>
          <cx:pt idx="18632">27</cx:pt>
          <cx:pt idx="18633">27</cx:pt>
          <cx:pt idx="18634">24</cx:pt>
          <cx:pt idx="18635">23</cx:pt>
          <cx:pt idx="18636">27</cx:pt>
          <cx:pt idx="18637">27</cx:pt>
          <cx:pt idx="18638">27</cx:pt>
          <cx:pt idx="18639">27</cx:pt>
          <cx:pt idx="18640">25</cx:pt>
          <cx:pt idx="18641">22</cx:pt>
          <cx:pt idx="18642">24</cx:pt>
          <cx:pt idx="18643">27</cx:pt>
          <cx:pt idx="18644">25</cx:pt>
          <cx:pt idx="18645">25</cx:pt>
          <cx:pt idx="18646">24</cx:pt>
          <cx:pt idx="18647">23</cx:pt>
          <cx:pt idx="18648">26</cx:pt>
          <cx:pt idx="18649">25</cx:pt>
          <cx:pt idx="18650">29</cx:pt>
          <cx:pt idx="18651">24</cx:pt>
          <cx:pt idx="18652">30</cx:pt>
          <cx:pt idx="18653">28</cx:pt>
          <cx:pt idx="18654">24</cx:pt>
          <cx:pt idx="18655">33</cx:pt>
          <cx:pt idx="18656">32</cx:pt>
          <cx:pt idx="18657">36</cx:pt>
          <cx:pt idx="18658">34</cx:pt>
          <cx:pt idx="18659">34</cx:pt>
          <cx:pt idx="18660">32</cx:pt>
          <cx:pt idx="18661">36</cx:pt>
          <cx:pt idx="18662">34</cx:pt>
          <cx:pt idx="18663">33</cx:pt>
          <cx:pt idx="18664">32</cx:pt>
          <cx:pt idx="18665">34</cx:pt>
          <cx:pt idx="18666">25</cx:pt>
          <cx:pt idx="18667">25</cx:pt>
          <cx:pt idx="18668">26</cx:pt>
          <cx:pt idx="18669">25</cx:pt>
          <cx:pt idx="18670">25</cx:pt>
          <cx:pt idx="18671">25</cx:pt>
          <cx:pt idx="18672">25</cx:pt>
          <cx:pt idx="18673">25</cx:pt>
          <cx:pt idx="18674">31</cx:pt>
          <cx:pt idx="18675">30</cx:pt>
          <cx:pt idx="18676">33</cx:pt>
          <cx:pt idx="18677">32</cx:pt>
          <cx:pt idx="18678">30</cx:pt>
          <cx:pt idx="18679">30</cx:pt>
          <cx:pt idx="18680">33</cx:pt>
          <cx:pt idx="18681">31</cx:pt>
          <cx:pt idx="18682">19</cx:pt>
          <cx:pt idx="18683">20</cx:pt>
          <cx:pt idx="18684">19</cx:pt>
          <cx:pt idx="18685">20</cx:pt>
          <cx:pt idx="18686">31</cx:pt>
          <cx:pt idx="18687">38</cx:pt>
          <cx:pt idx="18688">25</cx:pt>
          <cx:pt idx="18689">23</cx:pt>
          <cx:pt idx="18690">26</cx:pt>
          <cx:pt idx="18691">22</cx:pt>
          <cx:pt idx="18692">24</cx:pt>
          <cx:pt idx="18693">23</cx:pt>
          <cx:pt idx="18694">25</cx:pt>
          <cx:pt idx="18695">22</cx:pt>
          <cx:pt idx="18696">23</cx:pt>
          <cx:pt idx="18697">23</cx:pt>
          <cx:pt idx="18698">23</cx:pt>
          <cx:pt idx="18699">23</cx:pt>
          <cx:pt idx="18700">22</cx:pt>
          <cx:pt idx="18701">19</cx:pt>
          <cx:pt idx="18702">21</cx:pt>
          <cx:pt idx="18703">20</cx:pt>
          <cx:pt idx="18704">18</cx:pt>
          <cx:pt idx="18705">19</cx:pt>
          <cx:pt idx="18706">18</cx:pt>
          <cx:pt idx="18707">27</cx:pt>
          <cx:pt idx="18708">28</cx:pt>
          <cx:pt idx="18709">25</cx:pt>
          <cx:pt idx="18710">29</cx:pt>
          <cx:pt idx="18711">26</cx:pt>
          <cx:pt idx="18712">28</cx:pt>
          <cx:pt idx="18713">28</cx:pt>
          <cx:pt idx="18714">25</cx:pt>
          <cx:pt idx="18715">29</cx:pt>
          <cx:pt idx="18716">26</cx:pt>
          <cx:pt idx="18717">28</cx:pt>
          <cx:pt idx="18718">24</cx:pt>
          <cx:pt idx="18719">31</cx:pt>
          <cx:pt idx="18720">27</cx:pt>
          <cx:pt idx="18721">31</cx:pt>
          <cx:pt idx="18722">29</cx:pt>
          <cx:pt idx="18723">29</cx:pt>
          <cx:pt idx="18724">34</cx:pt>
          <cx:pt idx="18725">34</cx:pt>
          <cx:pt idx="18726">34</cx:pt>
          <cx:pt idx="18727">37</cx:pt>
          <cx:pt idx="18728">15</cx:pt>
          <cx:pt idx="18729">27</cx:pt>
          <cx:pt idx="18730">26</cx:pt>
          <cx:pt idx="18731">27</cx:pt>
          <cx:pt idx="18732">24</cx:pt>
          <cx:pt idx="18733">23</cx:pt>
          <cx:pt idx="18734">64</cx:pt>
          <cx:pt idx="18735">26</cx:pt>
          <cx:pt idx="18736">27</cx:pt>
          <cx:pt idx="18737">24</cx:pt>
          <cx:pt idx="18738">24</cx:pt>
          <cx:pt idx="18739">24</cx:pt>
          <cx:pt idx="18740">22</cx:pt>
          <cx:pt idx="18741">20</cx:pt>
          <cx:pt idx="18742">20</cx:pt>
          <cx:pt idx="18743">24</cx:pt>
          <cx:pt idx="18744">22</cx:pt>
          <cx:pt idx="18745">20</cx:pt>
          <cx:pt idx="18746">18</cx:pt>
          <cx:pt idx="18747">19</cx:pt>
          <cx:pt idx="18748">18</cx:pt>
          <cx:pt idx="18749">18</cx:pt>
          <cx:pt idx="18750">17</cx:pt>
          <cx:pt idx="18751">18</cx:pt>
          <cx:pt idx="18752">16</cx:pt>
          <cx:pt idx="18753">16</cx:pt>
          <cx:pt idx="18754">16</cx:pt>
          <cx:pt idx="18755">26</cx:pt>
          <cx:pt idx="18756">28</cx:pt>
          <cx:pt idx="18757">18</cx:pt>
          <cx:pt idx="18758">17</cx:pt>
          <cx:pt idx="18759">26</cx:pt>
          <cx:pt idx="18760">40</cx:pt>
          <cx:pt idx="18761">26</cx:pt>
          <cx:pt idx="18762">28</cx:pt>
          <cx:pt idx="18763">44</cx:pt>
          <cx:pt idx="18764">28</cx:pt>
          <cx:pt idx="18765">26</cx:pt>
          <cx:pt idx="18766">26</cx:pt>
          <cx:pt idx="18767">28</cx:pt>
          <cx:pt idx="18768">28</cx:pt>
          <cx:pt idx="18769">26</cx:pt>
          <cx:pt idx="18770">26</cx:pt>
          <cx:pt idx="18771">40</cx:pt>
          <cx:pt idx="18772">26</cx:pt>
          <cx:pt idx="18773">24</cx:pt>
          <cx:pt idx="18774">28</cx:pt>
          <cx:pt idx="18775">44</cx:pt>
          <cx:pt idx="18776">28</cx:pt>
          <cx:pt idx="18777">26</cx:pt>
          <cx:pt idx="18778">25</cx:pt>
          <cx:pt idx="18779">40</cx:pt>
          <cx:pt idx="18780">26</cx:pt>
          <cx:pt idx="18781">28</cx:pt>
          <cx:pt idx="18782">44</cx:pt>
          <cx:pt idx="18783">28</cx:pt>
          <cx:pt idx="18784">27</cx:pt>
          <cx:pt idx="18785">24</cx:pt>
          <cx:pt idx="18786">29</cx:pt>
          <cx:pt idx="18787">26</cx:pt>
          <cx:pt idx="18788">22</cx:pt>
          <cx:pt idx="18789">27</cx:pt>
          <cx:pt idx="18790">24</cx:pt>
          <cx:pt idx="18791">29</cx:pt>
          <cx:pt idx="18792">26</cx:pt>
          <cx:pt idx="18793">22</cx:pt>
          <cx:pt idx="18794">23</cx:pt>
          <cx:pt idx="18795">24</cx:pt>
          <cx:pt idx="18796">24</cx:pt>
          <cx:pt idx="18797">25</cx:pt>
          <cx:pt idx="18798">24</cx:pt>
          <cx:pt idx="18799">25</cx:pt>
          <cx:pt idx="18800">26</cx:pt>
          <cx:pt idx="18801">25</cx:pt>
          <cx:pt idx="18802">24</cx:pt>
          <cx:pt idx="18803">26</cx:pt>
          <cx:pt idx="18804">25</cx:pt>
          <cx:pt idx="18805">26</cx:pt>
          <cx:pt idx="18806">23</cx:pt>
          <cx:pt idx="18807">23</cx:pt>
          <cx:pt idx="18808">24</cx:pt>
          <cx:pt idx="18809">26</cx:pt>
          <cx:pt idx="18810">23</cx:pt>
          <cx:pt idx="18811">22</cx:pt>
          <cx:pt idx="18812">25</cx:pt>
          <cx:pt idx="18813">24</cx:pt>
          <cx:pt idx="18814">26</cx:pt>
          <cx:pt idx="18815">25</cx:pt>
          <cx:pt idx="18816">26</cx:pt>
          <cx:pt idx="18817">27</cx:pt>
          <cx:pt idx="18818">27</cx:pt>
          <cx:pt idx="18819">22</cx:pt>
          <cx:pt idx="18820">28</cx:pt>
          <cx:pt idx="18821">28</cx:pt>
          <cx:pt idx="18822">28</cx:pt>
          <cx:pt idx="18823">21</cx:pt>
          <cx:pt idx="18824">22</cx:pt>
          <cx:pt idx="18825">22</cx:pt>
          <cx:pt idx="18826">26</cx:pt>
          <cx:pt idx="18827">24</cx:pt>
          <cx:pt idx="18828">29</cx:pt>
          <cx:pt idx="18829">25</cx:pt>
          <cx:pt idx="18830">22</cx:pt>
          <cx:pt idx="18831">27</cx:pt>
          <cx:pt idx="18832">22</cx:pt>
          <cx:pt idx="18833">25</cx:pt>
          <cx:pt idx="18834">23</cx:pt>
          <cx:pt idx="18835">27</cx:pt>
          <cx:pt idx="18836">22</cx:pt>
          <cx:pt idx="18837">23</cx:pt>
          <cx:pt idx="18838">22</cx:pt>
          <cx:pt idx="18839">22</cx:pt>
          <cx:pt idx="18840">22</cx:pt>
          <cx:pt idx="18841">23</cx:pt>
          <cx:pt idx="18842">22</cx:pt>
          <cx:pt idx="18843">23</cx:pt>
          <cx:pt idx="18844">23</cx:pt>
          <cx:pt idx="18845">19</cx:pt>
          <cx:pt idx="18846">19</cx:pt>
          <cx:pt idx="18847">22</cx:pt>
          <cx:pt idx="18848">22</cx:pt>
          <cx:pt idx="18849">22</cx:pt>
          <cx:pt idx="18850">22</cx:pt>
          <cx:pt idx="18851">20</cx:pt>
          <cx:pt idx="18852">29</cx:pt>
          <cx:pt idx="18853">26</cx:pt>
          <cx:pt idx="18854">26</cx:pt>
          <cx:pt idx="18855">27</cx:pt>
          <cx:pt idx="18856">26</cx:pt>
          <cx:pt idx="18857">15</cx:pt>
          <cx:pt idx="18858">15</cx:pt>
          <cx:pt idx="18859">15</cx:pt>
          <cx:pt idx="18860">15</cx:pt>
          <cx:pt idx="18861">15</cx:pt>
          <cx:pt idx="18862">25</cx:pt>
          <cx:pt idx="18863">27</cx:pt>
          <cx:pt idx="18864">24</cx:pt>
          <cx:pt idx="18865">24</cx:pt>
          <cx:pt idx="18866">25</cx:pt>
          <cx:pt idx="18867">27</cx:pt>
          <cx:pt idx="18868">25</cx:pt>
          <cx:pt idx="18869">27</cx:pt>
          <cx:pt idx="18870">23</cx:pt>
          <cx:pt idx="18871">25</cx:pt>
          <cx:pt idx="18872">23</cx:pt>
          <cx:pt idx="18873">24</cx:pt>
          <cx:pt idx="18874">25</cx:pt>
          <cx:pt idx="18875">27</cx:pt>
          <cx:pt idx="18876">24</cx:pt>
          <cx:pt idx="18877">26</cx:pt>
          <cx:pt idx="18878">25</cx:pt>
          <cx:pt idx="18879">27</cx:pt>
          <cx:pt idx="18880">23</cx:pt>
          <cx:pt idx="18881">25</cx:pt>
          <cx:pt idx="18882">25</cx:pt>
          <cx:pt idx="18883">27</cx:pt>
          <cx:pt idx="18884">24</cx:pt>
          <cx:pt idx="18885">24</cx:pt>
          <cx:pt idx="18886">24</cx:pt>
          <cx:pt idx="18887">27</cx:pt>
          <cx:pt idx="18888">19</cx:pt>
          <cx:pt idx="18889">22</cx:pt>
          <cx:pt idx="18890">21</cx:pt>
          <cx:pt idx="18891">19</cx:pt>
          <cx:pt idx="18892">19</cx:pt>
          <cx:pt idx="18893">22</cx:pt>
          <cx:pt idx="18894">22</cx:pt>
          <cx:pt idx="18895">18</cx:pt>
          <cx:pt idx="18896">23</cx:pt>
          <cx:pt idx="18897">23</cx:pt>
          <cx:pt idx="18898">22</cx:pt>
          <cx:pt idx="18899">21</cx:pt>
          <cx:pt idx="18900">19</cx:pt>
          <cx:pt idx="18901">19</cx:pt>
          <cx:pt idx="18902">19</cx:pt>
          <cx:pt idx="18903">16</cx:pt>
          <cx:pt idx="18904">19</cx:pt>
          <cx:pt idx="18905">19</cx:pt>
          <cx:pt idx="18906">25</cx:pt>
          <cx:pt idx="18907">26</cx:pt>
          <cx:pt idx="18908">23</cx:pt>
          <cx:pt idx="18909">24</cx:pt>
          <cx:pt idx="18910">25</cx:pt>
          <cx:pt idx="18911">26</cx:pt>
          <cx:pt idx="18912">19</cx:pt>
          <cx:pt idx="18913">26</cx:pt>
          <cx:pt idx="18914">27</cx:pt>
          <cx:pt idx="18915">27</cx:pt>
          <cx:pt idx="18916">26</cx:pt>
          <cx:pt idx="18917">28</cx:pt>
          <cx:pt idx="18918">26</cx:pt>
          <cx:pt idx="18919">22</cx:pt>
          <cx:pt idx="18920">25</cx:pt>
          <cx:pt idx="18921">25</cx:pt>
          <cx:pt idx="18922">25</cx:pt>
          <cx:pt idx="18923">20</cx:pt>
          <cx:pt idx="18924">20</cx:pt>
          <cx:pt idx="18925">18</cx:pt>
          <cx:pt idx="18926">17</cx:pt>
          <cx:pt idx="18927">20</cx:pt>
          <cx:pt idx="18928">20</cx:pt>
          <cx:pt idx="18929">18</cx:pt>
          <cx:pt idx="18930">16</cx:pt>
          <cx:pt idx="18931">28</cx:pt>
          <cx:pt idx="18932">24</cx:pt>
          <cx:pt idx="18933">29</cx:pt>
          <cx:pt idx="18934">26</cx:pt>
          <cx:pt idx="18935">27</cx:pt>
          <cx:pt idx="18936">29</cx:pt>
          <cx:pt idx="18937">26</cx:pt>
          <cx:pt idx="18938">30</cx:pt>
          <cx:pt idx="18939">29</cx:pt>
          <cx:pt idx="18940">28</cx:pt>
          <cx:pt idx="18941">24</cx:pt>
          <cx:pt idx="18942">26</cx:pt>
          <cx:pt idx="18943">16</cx:pt>
          <cx:pt idx="18944">16</cx:pt>
          <cx:pt idx="18945">16</cx:pt>
          <cx:pt idx="18946">29</cx:pt>
          <cx:pt idx="18947">28</cx:pt>
          <cx:pt idx="18948">27</cx:pt>
          <cx:pt idx="18949">26</cx:pt>
          <cx:pt idx="18950">26</cx:pt>
          <cx:pt idx="18951">31</cx:pt>
          <cx:pt idx="18952">29</cx:pt>
          <cx:pt idx="18953">28</cx:pt>
          <cx:pt idx="18954">30</cx:pt>
          <cx:pt idx="18955">36</cx:pt>
          <cx:pt idx="18956">37</cx:pt>
          <cx:pt idx="18957">20</cx:pt>
          <cx:pt idx="18958">20</cx:pt>
          <cx:pt idx="18959">23</cx:pt>
          <cx:pt idx="18960">25</cx:pt>
          <cx:pt idx="18961">17</cx:pt>
          <cx:pt idx="18962">17</cx:pt>
          <cx:pt idx="18963">20</cx:pt>
          <cx:pt idx="18964">19</cx:pt>
          <cx:pt idx="18965">18</cx:pt>
          <cx:pt idx="18966">19</cx:pt>
          <cx:pt idx="18967">19</cx:pt>
          <cx:pt idx="18968">18</cx:pt>
          <cx:pt idx="18969">16</cx:pt>
          <cx:pt idx="18970">16</cx:pt>
          <cx:pt idx="18971">16</cx:pt>
          <cx:pt idx="18972">17</cx:pt>
          <cx:pt idx="18973">16</cx:pt>
          <cx:pt idx="18974">15</cx:pt>
          <cx:pt idx="18975">18</cx:pt>
          <cx:pt idx="18976">16</cx:pt>
          <cx:pt idx="18977">16</cx:pt>
          <cx:pt idx="18978">16</cx:pt>
          <cx:pt idx="18979">23</cx:pt>
          <cx:pt idx="18980">23</cx:pt>
          <cx:pt idx="18981">24</cx:pt>
          <cx:pt idx="18982">24</cx:pt>
          <cx:pt idx="18983">23</cx:pt>
          <cx:pt idx="18984">23</cx:pt>
          <cx:pt idx="18985">23</cx:pt>
          <cx:pt idx="18986">23</cx:pt>
          <cx:pt idx="18987">19</cx:pt>
          <cx:pt idx="18988">19</cx:pt>
          <cx:pt idx="18989">19</cx:pt>
          <cx:pt idx="18990">23</cx:pt>
          <cx:pt idx="18991">23</cx:pt>
          <cx:pt idx="18992">17</cx:pt>
          <cx:pt idx="18993">17</cx:pt>
          <cx:pt idx="18994">16</cx:pt>
          <cx:pt idx="18995">24</cx:pt>
          <cx:pt idx="18996">24</cx:pt>
          <cx:pt idx="18997">25</cx:pt>
          <cx:pt idx="18998">25</cx:pt>
          <cx:pt idx="18999">24</cx:pt>
          <cx:pt idx="19000">23</cx:pt>
          <cx:pt idx="19001">24</cx:pt>
          <cx:pt idx="19002">25</cx:pt>
          <cx:pt idx="19003">25</cx:pt>
          <cx:pt idx="19004">25</cx:pt>
          <cx:pt idx="19005">27</cx:pt>
          <cx:pt idx="19006">26</cx:pt>
          <cx:pt idx="19007">26</cx:pt>
          <cx:pt idx="19008">28</cx:pt>
          <cx:pt idx="19009">25</cx:pt>
          <cx:pt idx="19010">26</cx:pt>
          <cx:pt idx="19011">25</cx:pt>
          <cx:pt idx="19012">22</cx:pt>
          <cx:pt idx="19013">22</cx:pt>
          <cx:pt idx="19014">22</cx:pt>
          <cx:pt idx="19015">22</cx:pt>
          <cx:pt idx="19016">21</cx:pt>
          <cx:pt idx="19017">33</cx:pt>
          <cx:pt idx="19018">30</cx:pt>
          <cx:pt idx="19019">32</cx:pt>
          <cx:pt idx="19020">32</cx:pt>
          <cx:pt idx="19021">25</cx:pt>
          <cx:pt idx="19022">26</cx:pt>
          <cx:pt idx="19023">28</cx:pt>
          <cx:pt idx="19024">29</cx:pt>
          <cx:pt idx="19025">28</cx:pt>
          <cx:pt idx="19026">29</cx:pt>
          <cx:pt idx="19027">22</cx:pt>
          <cx:pt idx="19028">22</cx:pt>
          <cx:pt idx="19029">22</cx:pt>
          <cx:pt idx="19030">22</cx:pt>
          <cx:pt idx="19031">22</cx:pt>
          <cx:pt idx="19032">21</cx:pt>
          <cx:pt idx="19033">21</cx:pt>
          <cx:pt idx="19034">19</cx:pt>
          <cx:pt idx="19035">18</cx:pt>
          <cx:pt idx="19036">15</cx:pt>
          <cx:pt idx="19037">23</cx:pt>
          <cx:pt idx="19038">20</cx:pt>
          <cx:pt idx="19039">19</cx:pt>
          <cx:pt idx="19040">17</cx:pt>
          <cx:pt idx="19041">17</cx:pt>
          <cx:pt idx="19042">16</cx:pt>
          <cx:pt idx="19043">18</cx:pt>
          <cx:pt idx="19044">18</cx:pt>
          <cx:pt idx="19045">17</cx:pt>
          <cx:pt idx="19046">16</cx:pt>
          <cx:pt idx="19047">16</cx:pt>
          <cx:pt idx="19048">16</cx:pt>
          <cx:pt idx="19049">26</cx:pt>
          <cx:pt idx="19050">25</cx:pt>
          <cx:pt idx="19051">24</cx:pt>
          <cx:pt idx="19052">25</cx:pt>
          <cx:pt idx="19053">28</cx:pt>
          <cx:pt idx="19054">30</cx:pt>
          <cx:pt idx="19055">18</cx:pt>
          <cx:pt idx="19056">17</cx:pt>
          <cx:pt idx="19057">17</cx:pt>
          <cx:pt idx="19058">19</cx:pt>
          <cx:pt idx="19059">18</cx:pt>
          <cx:pt idx="19060">15</cx:pt>
          <cx:pt idx="19061">16</cx:pt>
          <cx:pt idx="19062">16</cx:pt>
          <cx:pt idx="19063">15</cx:pt>
          <cx:pt idx="19064">17</cx:pt>
          <cx:pt idx="19065">16</cx:pt>
          <cx:pt idx="19066">15</cx:pt>
          <cx:pt idx="19067">17</cx:pt>
          <cx:pt idx="19068">16</cx:pt>
          <cx:pt idx="19069">14</cx:pt>
          <cx:pt idx="19070">15</cx:pt>
          <cx:pt idx="19071">17</cx:pt>
          <cx:pt idx="19072">15</cx:pt>
          <cx:pt idx="19073">16</cx:pt>
          <cx:pt idx="19074">15</cx:pt>
          <cx:pt idx="19075">25</cx:pt>
          <cx:pt idx="19076">25</cx:pt>
          <cx:pt idx="19077">25</cx:pt>
          <cx:pt idx="19078">27</cx:pt>
          <cx:pt idx="19079">26</cx:pt>
          <cx:pt idx="19080">26</cx:pt>
          <cx:pt idx="19081">28</cx:pt>
          <cx:pt idx="19082">25</cx:pt>
          <cx:pt idx="19083">19</cx:pt>
          <cx:pt idx="19084">19</cx:pt>
          <cx:pt idx="19085">15</cx:pt>
          <cx:pt idx="19086">15</cx:pt>
          <cx:pt idx="19087">14</cx:pt>
          <cx:pt idx="19088">15</cx:pt>
          <cx:pt idx="19089">12</cx:pt>
          <cx:pt idx="19090">23</cx:pt>
          <cx:pt idx="19091">21</cx:pt>
          <cx:pt idx="19092">21</cx:pt>
          <cx:pt idx="19093">18</cx:pt>
          <cx:pt idx="19094">18</cx:pt>
          <cx:pt idx="19095">16</cx:pt>
          <cx:pt idx="19096">18</cx:pt>
          <cx:pt idx="19097">19</cx:pt>
          <cx:pt idx="19098">18</cx:pt>
          <cx:pt idx="19099">14</cx:pt>
          <cx:pt idx="19100">18</cx:pt>
          <cx:pt idx="19101">17</cx:pt>
          <cx:pt idx="19102">22</cx:pt>
          <cx:pt idx="19103">26</cx:pt>
          <cx:pt idx="19104">22</cx:pt>
          <cx:pt idx="19105">24</cx:pt>
          <cx:pt idx="19106">32</cx:pt>
          <cx:pt idx="19107">30</cx:pt>
          <cx:pt idx="19108">31</cx:pt>
          <cx:pt idx="19109">19</cx:pt>
          <cx:pt idx="19110">17</cx:pt>
          <cx:pt idx="19111">17</cx:pt>
          <cx:pt idx="19112">15</cx:pt>
          <cx:pt idx="19113">18</cx:pt>
          <cx:pt idx="19114">20</cx:pt>
          <cx:pt idx="19115">18</cx:pt>
          <cx:pt idx="19116">18</cx:pt>
          <cx:pt idx="19117">20</cx:pt>
          <cx:pt idx="19118">20</cx:pt>
          <cx:pt idx="19119">20</cx:pt>
          <cx:pt idx="19120">18</cx:pt>
          <cx:pt idx="19121">18</cx:pt>
          <cx:pt idx="19122">17</cx:pt>
          <cx:pt idx="19123">19</cx:pt>
          <cx:pt idx="19124">19</cx:pt>
          <cx:pt idx="19125">18</cx:pt>
          <cx:pt idx="19126">18</cx:pt>
          <cx:pt idx="19127">20</cx:pt>
          <cx:pt idx="19128">20</cx:pt>
          <cx:pt idx="19129">18</cx:pt>
          <cx:pt idx="19130">17</cx:pt>
          <cx:pt idx="19131">33</cx:pt>
          <cx:pt idx="19132">15</cx:pt>
          <cx:pt idx="19133">14</cx:pt>
          <cx:pt idx="19134">15</cx:pt>
          <cx:pt idx="19135">14</cx:pt>
          <cx:pt idx="19136">15</cx:pt>
          <cx:pt idx="19137">19</cx:pt>
          <cx:pt idx="19138">19</cx:pt>
          <cx:pt idx="19139">18</cx:pt>
          <cx:pt idx="19140">15</cx:pt>
          <cx:pt idx="19141">19</cx:pt>
          <cx:pt idx="19142">18</cx:pt>
          <cx:pt idx="19143">18</cx:pt>
          <cx:pt idx="19144">17</cx:pt>
          <cx:pt idx="19145">16</cx:pt>
          <cx:pt idx="19146">17</cx:pt>
          <cx:pt idx="19147">17</cx:pt>
          <cx:pt idx="19148">30</cx:pt>
          <cx:pt idx="19149">29</cx:pt>
          <cx:pt idx="19150">32</cx:pt>
          <cx:pt idx="19151">30</cx:pt>
          <cx:pt idx="19152">30</cx:pt>
          <cx:pt idx="19153">29</cx:pt>
          <cx:pt idx="19154">32</cx:pt>
          <cx:pt idx="19155">30</cx:pt>
          <cx:pt idx="19156">25</cx:pt>
          <cx:pt idx="19157">23</cx:pt>
          <cx:pt idx="19158">26</cx:pt>
          <cx:pt idx="19159">23</cx:pt>
          <cx:pt idx="19160">23</cx:pt>
          <cx:pt idx="19161">20</cx:pt>
          <cx:pt idx="19162">54</cx:pt>
          <cx:pt idx="19163">22</cx:pt>
          <cx:pt idx="19164">23</cx:pt>
          <cx:pt idx="19165">20</cx:pt>
          <cx:pt idx="19166">20</cx:pt>
          <cx:pt idx="19167">26</cx:pt>
          <cx:pt idx="19168">24</cx:pt>
          <cx:pt idx="19169">21</cx:pt>
          <cx:pt idx="19170">20</cx:pt>
          <cx:pt idx="19171">18</cx:pt>
          <cx:pt idx="19172">17</cx:pt>
          <cx:pt idx="19173">19</cx:pt>
          <cx:pt idx="19174">18</cx:pt>
          <cx:pt idx="19175">25</cx:pt>
          <cx:pt idx="19176">25</cx:pt>
          <cx:pt idx="19177">25</cx:pt>
          <cx:pt idx="19178">24</cx:pt>
          <cx:pt idx="19179">24</cx:pt>
          <cx:pt idx="19180">24</cx:pt>
          <cx:pt idx="19181">58</cx:pt>
          <cx:pt idx="19182">22</cx:pt>
          <cx:pt idx="19183">22</cx:pt>
          <cx:pt idx="19184">20</cx:pt>
          <cx:pt idx="19185">20</cx:pt>
          <cx:pt idx="19186">18</cx:pt>
          <cx:pt idx="19187">16</cx:pt>
          <cx:pt idx="19188">20</cx:pt>
          <cx:pt idx="19189">20</cx:pt>
          <cx:pt idx="19190">18</cx:pt>
          <cx:pt idx="19191">17</cx:pt>
          <cx:pt idx="19192">16</cx:pt>
          <cx:pt idx="19193">16</cx:pt>
          <cx:pt idx="19194">16</cx:pt>
          <cx:pt idx="19195">17</cx:pt>
          <cx:pt idx="19196">17</cx:pt>
          <cx:pt idx="19197">16</cx:pt>
          <cx:pt idx="19198">20</cx:pt>
          <cx:pt idx="19199">19</cx:pt>
          <cx:pt idx="19200">18</cx:pt>
          <cx:pt idx="19201">18</cx:pt>
          <cx:pt idx="19202">19</cx:pt>
          <cx:pt idx="19203">18</cx:pt>
          <cx:pt idx="19204">16</cx:pt>
          <cx:pt idx="19205">16</cx:pt>
          <cx:pt idx="19206">13</cx:pt>
          <cx:pt idx="19207">16</cx:pt>
          <cx:pt idx="19208">16</cx:pt>
          <cx:pt idx="19209">21</cx:pt>
          <cx:pt idx="19210">20</cx:pt>
          <cx:pt idx="19211">23</cx:pt>
          <cx:pt idx="19212">25</cx:pt>
          <cx:pt idx="19213">17</cx:pt>
          <cx:pt idx="19214">17</cx:pt>
          <cx:pt idx="19215">18</cx:pt>
          <cx:pt idx="19216">16</cx:pt>
          <cx:pt idx="19217">16</cx:pt>
          <cx:pt idx="19218">15</cx:pt>
          <cx:pt idx="19219">15</cx:pt>
          <cx:pt idx="19220">16</cx:pt>
          <cx:pt idx="19221">15</cx:pt>
          <cx:pt idx="19222">15</cx:pt>
          <cx:pt idx="19223">27</cx:pt>
          <cx:pt idx="19224">28</cx:pt>
          <cx:pt idx="19225">26</cx:pt>
          <cx:pt idx="19226">29</cx:pt>
          <cx:pt idx="19227">29</cx:pt>
          <cx:pt idx="19228">34</cx:pt>
          <cx:pt idx="19229">34</cx:pt>
          <cx:pt idx="19230">35</cx:pt>
          <cx:pt idx="19231">33</cx:pt>
          <cx:pt idx="19232">31</cx:pt>
          <cx:pt idx="19233">36</cx:pt>
          <cx:pt idx="19234">39</cx:pt>
          <cx:pt idx="19235">23</cx:pt>
          <cx:pt idx="19236">23</cx:pt>
          <cx:pt idx="19237">23</cx:pt>
          <cx:pt idx="19238">49</cx:pt>
          <cx:pt idx="19239">49</cx:pt>
          <cx:pt idx="19240">60</cx:pt>
          <cx:pt idx="19241">27</cx:pt>
          <cx:pt idx="19242">20</cx:pt>
          <cx:pt idx="19243">19</cx:pt>
          <cx:pt idx="19244">19</cx:pt>
          <cx:pt idx="19245">19</cx:pt>
          <cx:pt idx="19246">24</cx:pt>
          <cx:pt idx="19247">25</cx:pt>
          <cx:pt idx="19248">24</cx:pt>
          <cx:pt idx="19249">32</cx:pt>
          <cx:pt idx="19250">32</cx:pt>
          <cx:pt idx="19251">33</cx:pt>
          <cx:pt idx="19252">34</cx:pt>
          <cx:pt idx="19253">30</cx:pt>
          <cx:pt idx="19254">30</cx:pt>
          <cx:pt idx="19255">25</cx:pt>
          <cx:pt idx="19256">24</cx:pt>
          <cx:pt idx="19257">26</cx:pt>
          <cx:pt idx="19258">21</cx:pt>
          <cx:pt idx="19259">26</cx:pt>
          <cx:pt idx="19260">25</cx:pt>
          <cx:pt idx="19261">27</cx:pt>
          <cx:pt idx="19262">26</cx:pt>
          <cx:pt idx="19263">28</cx:pt>
          <cx:pt idx="19264">29</cx:pt>
          <cx:pt idx="19265">25</cx:pt>
          <cx:pt idx="19266">28</cx:pt>
          <cx:pt idx="19267">29</cx:pt>
          <cx:pt idx="19268">24</cx:pt>
          <cx:pt idx="19269">21</cx:pt>
          <cx:pt idx="19270">18</cx:pt>
          <cx:pt idx="19271">17</cx:pt>
          <cx:pt idx="19272">20</cx:pt>
          <cx:pt idx="19273">23</cx:pt>
          <cx:pt idx="19274">25</cx:pt>
          <cx:pt idx="19275">16</cx:pt>
          <cx:pt idx="19276">20</cx:pt>
          <cx:pt idx="19277">20</cx:pt>
          <cx:pt idx="19278">21</cx:pt>
          <cx:pt idx="19279">19</cx:pt>
          <cx:pt idx="19280">19</cx:pt>
          <cx:pt idx="19281">19</cx:pt>
          <cx:pt idx="19282">20</cx:pt>
          <cx:pt idx="19283">19</cx:pt>
          <cx:pt idx="19284">21</cx:pt>
          <cx:pt idx="19285">19</cx:pt>
          <cx:pt idx="19286">19</cx:pt>
          <cx:pt idx="19287">18</cx:pt>
          <cx:pt idx="19288">18</cx:pt>
          <cx:pt idx="19289">17</cx:pt>
          <cx:pt idx="19290">17</cx:pt>
          <cx:pt idx="19291">23</cx:pt>
          <cx:pt idx="19292">22</cx:pt>
          <cx:pt idx="19293">22</cx:pt>
          <cx:pt idx="19294">20</cx:pt>
          <cx:pt idx="19295">22</cx:pt>
          <cx:pt idx="19296">22</cx:pt>
          <cx:pt idx="19297">20</cx:pt>
          <cx:pt idx="19298">22</cx:pt>
          <cx:pt idx="19299">22</cx:pt>
          <cx:pt idx="19300">21</cx:pt>
          <cx:pt idx="19301">21</cx:pt>
          <cx:pt idx="19302">20</cx:pt>
          <cx:pt idx="19303">21</cx:pt>
          <cx:pt idx="19304">18</cx:pt>
          <cx:pt idx="19305">20</cx:pt>
          <cx:pt idx="19306">20</cx:pt>
          <cx:pt idx="19307">19</cx:pt>
          <cx:pt idx="19308">19</cx:pt>
          <cx:pt idx="19309">18</cx:pt>
          <cx:pt idx="19310">17</cx:pt>
          <cx:pt idx="19311">16</cx:pt>
          <cx:pt idx="19312">19</cx:pt>
          <cx:pt idx="19313">17</cx:pt>
          <cx:pt idx="19314">24</cx:pt>
          <cx:pt idx="19315">23</cx:pt>
          <cx:pt idx="19316">26</cx:pt>
          <cx:pt idx="19317">24</cx:pt>
          <cx:pt idx="19318">28</cx:pt>
          <cx:pt idx="19319">29</cx:pt>
          <cx:pt idx="19320">28</cx:pt>
          <cx:pt idx="19321">28</cx:pt>
          <cx:pt idx="19322">20</cx:pt>
          <cx:pt idx="19323">20</cx:pt>
          <cx:pt idx="19324">21</cx:pt>
          <cx:pt idx="19325">20</cx:pt>
          <cx:pt idx="19326">20</cx:pt>
          <cx:pt idx="19327">20</cx:pt>
          <cx:pt idx="19328">21</cx:pt>
          <cx:pt idx="19329">20</cx:pt>
          <cx:pt idx="19330">12</cx:pt>
          <cx:pt idx="19331">16</cx:pt>
          <cx:pt idx="19332">16</cx:pt>
          <cx:pt idx="19333">14</cx:pt>
          <cx:pt idx="19334">24</cx:pt>
          <cx:pt idx="19335">22</cx:pt>
          <cx:pt idx="19336">21</cx:pt>
          <cx:pt idx="19337">21</cx:pt>
          <cx:pt idx="19338">23</cx:pt>
          <cx:pt idx="19339">15</cx:pt>
          <cx:pt idx="19340">21</cx:pt>
          <cx:pt idx="19341">21</cx:pt>
          <cx:pt idx="19342">23</cx:pt>
          <cx:pt idx="19343">23</cx:pt>
          <cx:pt idx="19344">22</cx:pt>
          <cx:pt idx="19345">23</cx:pt>
          <cx:pt idx="19346">22</cx:pt>
          <cx:pt idx="19347">23</cx:pt>
          <cx:pt idx="19348">15</cx:pt>
          <cx:pt idx="19349">15</cx:pt>
          <cx:pt idx="19350">23</cx:pt>
          <cx:pt idx="19351">27</cx:pt>
          <cx:pt idx="19352">25</cx:pt>
          <cx:pt idx="19353">24</cx:pt>
          <cx:pt idx="19354">29</cx:pt>
          <cx:pt idx="19355">25</cx:pt>
          <cx:pt idx="19356">23</cx:pt>
          <cx:pt idx="19357">26</cx:pt>
          <cx:pt idx="19358">22</cx:pt>
          <cx:pt idx="19359">24</cx:pt>
          <cx:pt idx="19360">20</cx:pt>
          <cx:pt idx="19361">21</cx:pt>
          <cx:pt idx="19362">20</cx:pt>
          <cx:pt idx="19363">18</cx:pt>
          <cx:pt idx="19364">19</cx:pt>
          <cx:pt idx="19365">20</cx:pt>
          <cx:pt idx="19366">20</cx:pt>
          <cx:pt idx="19367">17</cx:pt>
          <cx:pt idx="19368">18</cx:pt>
          <cx:pt idx="19369">25</cx:pt>
          <cx:pt idx="19370">24</cx:pt>
          <cx:pt idx="19371">21</cx:pt>
          <cx:pt idx="19372">25</cx:pt>
          <cx:pt idx="19373">26</cx:pt>
          <cx:pt idx="19374">26</cx:pt>
          <cx:pt idx="19375">30</cx:pt>
          <cx:pt idx="19376">28</cx:pt>
          <cx:pt idx="19377">31</cx:pt>
          <cx:pt idx="19378">28</cx:pt>
          <cx:pt idx="19379">22</cx:pt>
          <cx:pt idx="19380">26</cx:pt>
          <cx:pt idx="19381">22</cx:pt>
          <cx:pt idx="19382">24</cx:pt>
          <cx:pt idx="19383">24</cx:pt>
          <cx:pt idx="19384">25</cx:pt>
          <cx:pt idx="19385">23</cx:pt>
          <cx:pt idx="19386">21</cx:pt>
          <cx:pt idx="19387">20</cx:pt>
          <cx:pt idx="19388">21</cx:pt>
          <cx:pt idx="19389">26</cx:pt>
          <cx:pt idx="19390">25</cx:pt>
          <cx:pt idx="19391">23</cx:pt>
          <cx:pt idx="19392">22</cx:pt>
          <cx:pt idx="19393">22</cx:pt>
          <cx:pt idx="19394">26</cx:pt>
          <cx:pt idx="19395">25</cx:pt>
          <cx:pt idx="19396">24</cx:pt>
          <cx:pt idx="19397">25</cx:pt>
          <cx:pt idx="19398">23</cx:pt>
          <cx:pt idx="19399">21</cx:pt>
          <cx:pt idx="19400">22</cx:pt>
          <cx:pt idx="19401">19</cx:pt>
          <cx:pt idx="19402">19</cx:pt>
          <cx:pt idx="19403">16</cx:pt>
          <cx:pt idx="19404">23</cx:pt>
          <cx:pt idx="19405">21</cx:pt>
          <cx:pt idx="19406">20</cx:pt>
          <cx:pt idx="19407">21</cx:pt>
          <cx:pt idx="19408">21</cx:pt>
          <cx:pt idx="19409">17</cx:pt>
          <cx:pt idx="19410">27</cx:pt>
          <cx:pt idx="19411">27</cx:pt>
          <cx:pt idx="19412">25</cx:pt>
          <cx:pt idx="19413">25</cx:pt>
          <cx:pt idx="19414">26</cx:pt>
          <cx:pt idx="19415">31</cx:pt>
          <cx:pt idx="19416">27</cx:pt>
          <cx:pt idx="19417">23</cx:pt>
          <cx:pt idx="19418">18</cx:pt>
          <cx:pt idx="19419">20</cx:pt>
          <cx:pt idx="19420">18</cx:pt>
          <cx:pt idx="19421">18</cx:pt>
          <cx:pt idx="19422">25</cx:pt>
          <cx:pt idx="19423">25</cx:pt>
          <cx:pt idx="19424">25</cx:pt>
          <cx:pt idx="19425">24</cx:pt>
          <cx:pt idx="19426">24</cx:pt>
          <cx:pt idx="19427">24</cx:pt>
          <cx:pt idx="19428">21</cx:pt>
          <cx:pt idx="19429">23</cx:pt>
          <cx:pt idx="19430">25</cx:pt>
          <cx:pt idx="19431">26</cx:pt>
          <cx:pt idx="19432">25</cx:pt>
          <cx:pt idx="19433">27</cx:pt>
          <cx:pt idx="19434">26</cx:pt>
          <cx:pt idx="19435">25</cx:pt>
          <cx:pt idx="19436">24</cx:pt>
          <cx:pt idx="19437">27</cx:pt>
          <cx:pt idx="19438">25</cx:pt>
          <cx:pt idx="19439">26</cx:pt>
          <cx:pt idx="19440">25</cx:pt>
          <cx:pt idx="19441">32</cx:pt>
          <cx:pt idx="19442">30</cx:pt>
          <cx:pt idx="19443">35</cx:pt>
          <cx:pt idx="19444">33</cx:pt>
          <cx:pt idx="19445">16</cx:pt>
          <cx:pt idx="19446">16</cx:pt>
          <cx:pt idx="19447">21</cx:pt>
          <cx:pt idx="19448">20</cx:pt>
          <cx:pt idx="19449">20</cx:pt>
          <cx:pt idx="19450">18</cx:pt>
          <cx:pt idx="19451">22</cx:pt>
          <cx:pt idx="19452">21</cx:pt>
          <cx:pt idx="19453">22</cx:pt>
          <cx:pt idx="19454">20</cx:pt>
          <cx:pt idx="19455">26</cx:pt>
          <cx:pt idx="19456">28</cx:pt>
          <cx:pt idx="19457">22</cx:pt>
          <cx:pt idx="19458">24</cx:pt>
          <cx:pt idx="19459">18</cx:pt>
          <cx:pt idx="19460">17</cx:pt>
          <cx:pt idx="19461">17</cx:pt>
          <cx:pt idx="19462">17</cx:pt>
          <cx:pt idx="19463">18</cx:pt>
          <cx:pt idx="19464">17</cx:pt>
          <cx:pt idx="19465">17</cx:pt>
          <cx:pt idx="19466">16</cx:pt>
          <cx:pt idx="19467">66</cx:pt>
          <cx:pt idx="19468">24</cx:pt>
          <cx:pt idx="19469">25</cx:pt>
          <cx:pt idx="19470">18</cx:pt>
          <cx:pt idx="19471">18</cx:pt>
          <cx:pt idx="19472">18</cx:pt>
          <cx:pt idx="19473">17</cx:pt>
          <cx:pt idx="19474">17</cx:pt>
          <cx:pt idx="19475">21</cx:pt>
          <cx:pt idx="19476">30</cx:pt>
          <cx:pt idx="19477">27</cx:pt>
          <cx:pt idx="19478">32</cx:pt>
          <cx:pt idx="19479">28</cx:pt>
          <cx:pt idx="19480">22</cx:pt>
          <cx:pt idx="19481">18</cx:pt>
          <cx:pt idx="19482">17</cx:pt>
          <cx:pt idx="19483">17</cx:pt>
          <cx:pt idx="19484">17</cx:pt>
          <cx:pt idx="19485">27</cx:pt>
          <cx:pt idx="19486">29</cx:pt>
          <cx:pt idx="19487">29</cx:pt>
          <cx:pt idx="19488">25</cx:pt>
          <cx:pt idx="19489">23</cx:pt>
          <cx:pt idx="19490">18</cx:pt>
          <cx:pt idx="19491">18</cx:pt>
          <cx:pt idx="19492">26</cx:pt>
          <cx:pt idx="19493">24</cx:pt>
          <cx:pt idx="19494">28</cx:pt>
          <cx:pt idx="19495">30</cx:pt>
          <cx:pt idx="19496">21</cx:pt>
          <cx:pt idx="19497">23</cx:pt>
          <cx:pt idx="19498">24</cx:pt>
          <cx:pt idx="19499">27</cx:pt>
          <cx:pt idx="19500">26</cx:pt>
          <cx:pt idx="19501">28</cx:pt>
          <cx:pt idx="19502">23</cx:pt>
          <cx:pt idx="19503">28</cx:pt>
          <cx:pt idx="19504">25</cx:pt>
          <cx:pt idx="19505">27</cx:pt>
          <cx:pt idx="19506">29</cx:pt>
          <cx:pt idx="19507">29</cx:pt>
          <cx:pt idx="19508">26</cx:pt>
          <cx:pt idx="19509">28</cx:pt>
          <cx:pt idx="19510">26</cx:pt>
          <cx:pt idx="19511">24</cx:pt>
          <cx:pt idx="19512">27</cx:pt>
          <cx:pt idx="19513">29</cx:pt>
          <cx:pt idx="19514">26</cx:pt>
          <cx:pt idx="19515">30</cx:pt>
          <cx:pt idx="19516">29</cx:pt>
          <cx:pt idx="19517">22</cx:pt>
          <cx:pt idx="19518">22</cx:pt>
          <cx:pt idx="19519">23</cx:pt>
          <cx:pt idx="19520">23</cx:pt>
          <cx:pt idx="19521">21</cx:pt>
          <cx:pt idx="19522">20</cx:pt>
          <cx:pt idx="19523">23</cx:pt>
          <cx:pt idx="19524">25</cx:pt>
          <cx:pt idx="19525">23</cx:pt>
          <cx:pt idx="19526">23</cx:pt>
          <cx:pt idx="19527">15</cx:pt>
          <cx:pt idx="19528">15</cx:pt>
          <cx:pt idx="19529">15</cx:pt>
          <cx:pt idx="19530">21</cx:pt>
          <cx:pt idx="19531">23</cx:pt>
          <cx:pt idx="19532">26</cx:pt>
          <cx:pt idx="19533">25</cx:pt>
          <cx:pt idx="19534">28</cx:pt>
          <cx:pt idx="19535">26</cx:pt>
          <cx:pt idx="19536">25</cx:pt>
          <cx:pt idx="19537">26</cx:pt>
          <cx:pt idx="19538">28</cx:pt>
          <cx:pt idx="19539">26</cx:pt>
          <cx:pt idx="19540">28</cx:pt>
          <cx:pt idx="19541">28</cx:pt>
          <cx:pt idx="19542">27</cx:pt>
          <cx:pt idx="19543">24</cx:pt>
          <cx:pt idx="19544">24</cx:pt>
          <cx:pt idx="19545">28</cx:pt>
          <cx:pt idx="19546">26</cx:pt>
          <cx:pt idx="19547">24</cx:pt>
          <cx:pt idx="19548">23</cx:pt>
          <cx:pt idx="19549">24</cx:pt>
          <cx:pt idx="19550">26</cx:pt>
          <cx:pt idx="19551">24</cx:pt>
          <cx:pt idx="19552">30</cx:pt>
          <cx:pt idx="19553">30</cx:pt>
          <cx:pt idx="19554">24</cx:pt>
          <cx:pt idx="19555">29</cx:pt>
          <cx:pt idx="19556">29</cx:pt>
          <cx:pt idx="19557">24</cx:pt>
          <cx:pt idx="19558">32</cx:pt>
          <cx:pt idx="19559">32</cx:pt>
          <cx:pt idx="19560">36</cx:pt>
          <cx:pt idx="19561">34</cx:pt>
          <cx:pt idx="19562">34</cx:pt>
          <cx:pt idx="19563">32</cx:pt>
          <cx:pt idx="19564">36</cx:pt>
          <cx:pt idx="19565">34</cx:pt>
          <cx:pt idx="19566">32</cx:pt>
          <cx:pt idx="19567">32</cx:pt>
          <cx:pt idx="19568">34</cx:pt>
          <cx:pt idx="19569">25</cx:pt>
          <cx:pt idx="19570">25</cx:pt>
          <cx:pt idx="19571">27</cx:pt>
          <cx:pt idx="19572">26</cx:pt>
          <cx:pt idx="19573">27</cx:pt>
          <cx:pt idx="19574">25</cx:pt>
          <cx:pt idx="19575">27</cx:pt>
          <cx:pt idx="19576">27</cx:pt>
          <cx:pt idx="19577">25</cx:pt>
          <cx:pt idx="19578">25</cx:pt>
          <cx:pt idx="19579">25</cx:pt>
          <cx:pt idx="19580">25</cx:pt>
          <cx:pt idx="19581">25</cx:pt>
          <cx:pt idx="19582">31</cx:pt>
          <cx:pt idx="19583">30</cx:pt>
          <cx:pt idx="19584">33</cx:pt>
          <cx:pt idx="19585">32</cx:pt>
          <cx:pt idx="19586">30</cx:pt>
          <cx:pt idx="19587">31</cx:pt>
          <cx:pt idx="19588">19</cx:pt>
          <cx:pt idx="19589">20</cx:pt>
          <cx:pt idx="19590">19</cx:pt>
          <cx:pt idx="19591">20</cx:pt>
          <cx:pt idx="19592">18</cx:pt>
          <cx:pt idx="19593">19</cx:pt>
          <cx:pt idx="19594">18</cx:pt>
          <cx:pt idx="19595">19</cx:pt>
          <cx:pt idx="19596">31</cx:pt>
          <cx:pt idx="19597">38</cx:pt>
          <cx:pt idx="19598">25</cx:pt>
          <cx:pt idx="19599">23</cx:pt>
          <cx:pt idx="19600">26</cx:pt>
          <cx:pt idx="19601">23</cx:pt>
          <cx:pt idx="19602">24</cx:pt>
          <cx:pt idx="19603">23</cx:pt>
          <cx:pt idx="19604">25</cx:pt>
          <cx:pt idx="19605">22</cx:pt>
          <cx:pt idx="19606">23</cx:pt>
          <cx:pt idx="19607">23</cx:pt>
          <cx:pt idx="19608">23</cx:pt>
          <cx:pt idx="19609">23</cx:pt>
          <cx:pt idx="19610">19</cx:pt>
          <cx:pt idx="19611">18</cx:pt>
          <cx:pt idx="19612">27</cx:pt>
          <cx:pt idx="19613">29</cx:pt>
          <cx:pt idx="19614">25</cx:pt>
          <cx:pt idx="19615">30</cx:pt>
          <cx:pt idx="19616">25</cx:pt>
          <cx:pt idx="19617">28</cx:pt>
          <cx:pt idx="19618">29</cx:pt>
          <cx:pt idx="19619">25</cx:pt>
          <cx:pt idx="19620">30</cx:pt>
          <cx:pt idx="19621">25</cx:pt>
          <cx:pt idx="19622">26</cx:pt>
          <cx:pt idx="19623">24</cx:pt>
          <cx:pt idx="19624">27</cx:pt>
          <cx:pt idx="19625">32</cx:pt>
          <cx:pt idx="19626">30</cx:pt>
          <cx:pt idx="19627">29</cx:pt>
          <cx:pt idx="19628">30</cx:pt>
          <cx:pt idx="19629">36</cx:pt>
          <cx:pt idx="19630">37</cx:pt>
          <cx:pt idx="19631">35</cx:pt>
          <cx:pt idx="19632">37</cx:pt>
          <cx:pt idx="19633">25</cx:pt>
          <cx:pt idx="19634">21</cx:pt>
          <cx:pt idx="19635">22</cx:pt>
          <cx:pt idx="19636">21</cx:pt>
          <cx:pt idx="19637">15</cx:pt>
          <cx:pt idx="19638">27</cx:pt>
          <cx:pt idx="19639">41</cx:pt>
          <cx:pt idx="19640">26</cx:pt>
          <cx:pt idx="19641">28</cx:pt>
          <cx:pt idx="19642">25</cx:pt>
          <cx:pt idx="19643">25</cx:pt>
          <cx:pt idx="19644">64</cx:pt>
          <cx:pt idx="19645">16</cx:pt>
          <cx:pt idx="19646">16</cx:pt>
          <cx:pt idx="19647">24</cx:pt>
          <cx:pt idx="19648">22</cx:pt>
          <cx:pt idx="19649">20</cx:pt>
          <cx:pt idx="19650">18</cx:pt>
          <cx:pt idx="19651">23</cx:pt>
          <cx:pt idx="19652">20</cx:pt>
          <cx:pt idx="19653">19</cx:pt>
          <cx:pt idx="19654">18</cx:pt>
          <cx:pt idx="19655">20</cx:pt>
          <cx:pt idx="19656">18</cx:pt>
          <cx:pt idx="19657">18</cx:pt>
          <cx:pt idx="19658">17</cx:pt>
          <cx:pt idx="19659">18</cx:pt>
          <cx:pt idx="19660">16</cx:pt>
          <cx:pt idx="19661">16</cx:pt>
          <cx:pt idx="19662">16</cx:pt>
          <cx:pt idx="19663">26</cx:pt>
          <cx:pt idx="19664">28</cx:pt>
          <cx:pt idx="19665">18</cx:pt>
          <cx:pt idx="19666">18</cx:pt>
          <cx:pt idx="19667">26</cx:pt>
          <cx:pt idx="19668">40</cx:pt>
          <cx:pt idx="19669">26</cx:pt>
          <cx:pt idx="19670">28</cx:pt>
          <cx:pt idx="19671">44</cx:pt>
          <cx:pt idx="19672">28</cx:pt>
          <cx:pt idx="19673">26</cx:pt>
          <cx:pt idx="19674">28</cx:pt>
          <cx:pt idx="19675">26</cx:pt>
          <cx:pt idx="19676">26</cx:pt>
          <cx:pt idx="19677">40</cx:pt>
          <cx:pt idx="19678">26</cx:pt>
          <cx:pt idx="19679">24</cx:pt>
          <cx:pt idx="19680">28</cx:pt>
          <cx:pt idx="19681">44</cx:pt>
          <cx:pt idx="19682">28</cx:pt>
          <cx:pt idx="19683">26</cx:pt>
          <cx:pt idx="19684">26</cx:pt>
          <cx:pt idx="19685">24</cx:pt>
          <cx:pt idx="19686">29</cx:pt>
          <cx:pt idx="19687">26</cx:pt>
          <cx:pt idx="19688">26</cx:pt>
          <cx:pt idx="19689">40</cx:pt>
          <cx:pt idx="19690">26</cx:pt>
          <cx:pt idx="19691">28</cx:pt>
          <cx:pt idx="19692">44</cx:pt>
          <cx:pt idx="19693">28</cx:pt>
          <cx:pt idx="19694">27</cx:pt>
          <cx:pt idx="19695">24</cx:pt>
          <cx:pt idx="19696">29</cx:pt>
          <cx:pt idx="19697">26</cx:pt>
          <cx:pt idx="19698">22</cx:pt>
          <cx:pt idx="19699">27</cx:pt>
          <cx:pt idx="19700">24</cx:pt>
          <cx:pt idx="19701">29</cx:pt>
          <cx:pt idx="19702">26</cx:pt>
          <cx:pt idx="19703">22</cx:pt>
          <cx:pt idx="19704">24</cx:pt>
          <cx:pt idx="19705">25</cx:pt>
          <cx:pt idx="19706">26</cx:pt>
          <cx:pt idx="19707">24</cx:pt>
          <cx:pt idx="19708">26</cx:pt>
          <cx:pt idx="19709">26</cx:pt>
          <cx:pt idx="19710">29</cx:pt>
          <cx:pt idx="19711">24</cx:pt>
          <cx:pt idx="19712">26</cx:pt>
          <cx:pt idx="19713">26</cx:pt>
          <cx:pt idx="19714">26</cx:pt>
          <cx:pt idx="19715">26</cx:pt>
          <cx:pt idx="19716">25</cx:pt>
          <cx:pt idx="19717">24</cx:pt>
          <cx:pt idx="19718">25</cx:pt>
          <cx:pt idx="19719">29</cx:pt>
          <cx:pt idx="19720">23</cx:pt>
          <cx:pt idx="19721">24</cx:pt>
          <cx:pt idx="19722">25</cx:pt>
          <cx:pt idx="19723">26</cx:pt>
          <cx:pt idx="19724">25</cx:pt>
          <cx:pt idx="19725">26</cx:pt>
          <cx:pt idx="19726">25</cx:pt>
          <cx:pt idx="19727">21</cx:pt>
          <cx:pt idx="19728">27</cx:pt>
          <cx:pt idx="19729">27</cx:pt>
          <cx:pt idx="19730">22</cx:pt>
          <cx:pt idx="19731">21</cx:pt>
          <cx:pt idx="19732">22</cx:pt>
          <cx:pt idx="19733">22</cx:pt>
          <cx:pt idx="19734">30</cx:pt>
          <cx:pt idx="19735">30</cx:pt>
          <cx:pt idx="19736">28</cx:pt>
          <cx:pt idx="19737">18</cx:pt>
          <cx:pt idx="19738">26</cx:pt>
          <cx:pt idx="19739">25</cx:pt>
          <cx:pt idx="19740">29</cx:pt>
          <cx:pt idx="19741">26</cx:pt>
          <cx:pt idx="19742">23</cx:pt>
          <cx:pt idx="19743">26</cx:pt>
          <cx:pt idx="19744">23</cx:pt>
          <cx:pt idx="19745">26</cx:pt>
          <cx:pt idx="19746">23</cx:pt>
          <cx:pt idx="19747">26</cx:pt>
          <cx:pt idx="19748">23</cx:pt>
          <cx:pt idx="19749">23</cx:pt>
          <cx:pt idx="19750">23</cx:pt>
          <cx:pt idx="19751">23</cx:pt>
          <cx:pt idx="19752">23</cx:pt>
          <cx:pt idx="19753">23</cx:pt>
          <cx:pt idx="19754">22</cx:pt>
          <cx:pt idx="19755">23</cx:pt>
          <cx:pt idx="19756">23</cx:pt>
          <cx:pt idx="19757">19</cx:pt>
          <cx:pt idx="19758">19</cx:pt>
          <cx:pt idx="19759">22</cx:pt>
          <cx:pt idx="19760">22</cx:pt>
          <cx:pt idx="19761">22</cx:pt>
          <cx:pt idx="19762">22</cx:pt>
          <cx:pt idx="19763">19</cx:pt>
          <cx:pt idx="19764">20</cx:pt>
          <cx:pt idx="19765">29</cx:pt>
          <cx:pt idx="19766">27</cx:pt>
          <cx:pt idx="19767">26</cx:pt>
          <cx:pt idx="19768">28</cx:pt>
          <cx:pt idx="19769">26</cx:pt>
          <cx:pt idx="19770">14</cx:pt>
          <cx:pt idx="19771">24</cx:pt>
          <cx:pt idx="19772">27</cx:pt>
          <cx:pt idx="19773">24</cx:pt>
          <cx:pt idx="19774">24</cx:pt>
          <cx:pt idx="19775">24</cx:pt>
          <cx:pt idx="19776">27</cx:pt>
          <cx:pt idx="19777">24</cx:pt>
          <cx:pt idx="19778">27</cx:pt>
          <cx:pt idx="19779">23</cx:pt>
          <cx:pt idx="19780">25</cx:pt>
          <cx:pt idx="19781">23</cx:pt>
          <cx:pt idx="19782">24</cx:pt>
          <cx:pt idx="19783">25</cx:pt>
          <cx:pt idx="19784">27</cx:pt>
          <cx:pt idx="19785">24</cx:pt>
          <cx:pt idx="19786">26</cx:pt>
          <cx:pt idx="19787">25</cx:pt>
          <cx:pt idx="19788">27</cx:pt>
          <cx:pt idx="19789">23</cx:pt>
          <cx:pt idx="19790">25</cx:pt>
          <cx:pt idx="19791">24</cx:pt>
          <cx:pt idx="19792">27</cx:pt>
          <cx:pt idx="19793">24</cx:pt>
          <cx:pt idx="19794">24</cx:pt>
          <cx:pt idx="19795">24</cx:pt>
          <cx:pt idx="19796">27</cx:pt>
          <cx:pt idx="19797">19</cx:pt>
          <cx:pt idx="19798">22</cx:pt>
          <cx:pt idx="19799">21</cx:pt>
          <cx:pt idx="19800">19</cx:pt>
          <cx:pt idx="19801">24</cx:pt>
          <cx:pt idx="19802">24</cx:pt>
          <cx:pt idx="19803">21</cx:pt>
          <cx:pt idx="19804">20</cx:pt>
          <cx:pt idx="19805">19</cx:pt>
          <cx:pt idx="19806">19</cx:pt>
          <cx:pt idx="19807">16</cx:pt>
          <cx:pt idx="19808">19</cx:pt>
          <cx:pt idx="19809">16</cx:pt>
          <cx:pt idx="19810">25</cx:pt>
          <cx:pt idx="19811">26</cx:pt>
          <cx:pt idx="19812">24</cx:pt>
          <cx:pt idx="19813">23</cx:pt>
          <cx:pt idx="19814">25</cx:pt>
          <cx:pt idx="19815">26</cx:pt>
          <cx:pt idx="19816">19</cx:pt>
          <cx:pt idx="19817">26</cx:pt>
          <cx:pt idx="19818">27</cx:pt>
          <cx:pt idx="19819">25</cx:pt>
          <cx:pt idx="19820">27</cx:pt>
          <cx:pt idx="19821">25</cx:pt>
          <cx:pt idx="19822">27</cx:pt>
          <cx:pt idx="19823">22</cx:pt>
          <cx:pt idx="19824">24</cx:pt>
          <cx:pt idx="19825">25</cx:pt>
          <cx:pt idx="19826">25</cx:pt>
          <cx:pt idx="19827">17</cx:pt>
          <cx:pt idx="19828">14</cx:pt>
          <cx:pt idx="19829">14</cx:pt>
          <cx:pt idx="19830">20</cx:pt>
          <cx:pt idx="19831">25</cx:pt>
          <cx:pt idx="19832">20</cx:pt>
          <cx:pt idx="19833">18</cx:pt>
          <cx:pt idx="19834">18</cx:pt>
          <cx:pt idx="19835">17</cx:pt>
          <cx:pt idx="19836">17</cx:pt>
          <cx:pt idx="19837">15</cx:pt>
          <cx:pt idx="19838">20</cx:pt>
          <cx:pt idx="19839">20</cx:pt>
          <cx:pt idx="19840">18</cx:pt>
          <cx:pt idx="19841">16</cx:pt>
          <cx:pt idx="19842">28</cx:pt>
          <cx:pt idx="19843">23</cx:pt>
          <cx:pt idx="19844">29</cx:pt>
          <cx:pt idx="19845">26</cx:pt>
          <cx:pt idx="19846">30</cx:pt>
          <cx:pt idx="19847">30</cx:pt>
          <cx:pt idx="19848">26</cx:pt>
          <cx:pt idx="19849">30</cx:pt>
          <cx:pt idx="19850">30</cx:pt>
          <cx:pt idx="19851">29</cx:pt>
          <cx:pt idx="19852">28</cx:pt>
          <cx:pt idx="19853">23</cx:pt>
          <cx:pt idx="19854">26</cx:pt>
          <cx:pt idx="19855">16</cx:pt>
          <cx:pt idx="19856">17</cx:pt>
          <cx:pt idx="19857">16</cx:pt>
          <cx:pt idx="19858">26</cx:pt>
          <cx:pt idx="19859">29</cx:pt>
          <cx:pt idx="19860">27</cx:pt>
          <cx:pt idx="19861">26</cx:pt>
          <cx:pt idx="19862">29</cx:pt>
          <cx:pt idx="19863">27</cx:pt>
          <cx:pt idx="19864">30</cx:pt>
          <cx:pt idx="19865">36</cx:pt>
          <cx:pt idx="19866">37</cx:pt>
          <cx:pt idx="19867">20</cx:pt>
          <cx:pt idx="19868">20</cx:pt>
          <cx:pt idx="19869">23</cx:pt>
          <cx:pt idx="19870">25</cx:pt>
          <cx:pt idx="19871">18</cx:pt>
          <cx:pt idx="19872">16</cx:pt>
          <cx:pt idx="19873">17</cx:pt>
          <cx:pt idx="19874">18</cx:pt>
          <cx:pt idx="19875">18</cx:pt>
          <cx:pt idx="19876">17</cx:pt>
          <cx:pt idx="19877">19</cx:pt>
          <cx:pt idx="19878">19</cx:pt>
          <cx:pt idx="19879">16</cx:pt>
          <cx:pt idx="19880">17</cx:pt>
          <cx:pt idx="19881">16</cx:pt>
          <cx:pt idx="19882">16</cx:pt>
          <cx:pt idx="19883">16</cx:pt>
          <cx:pt idx="19884">16</cx:pt>
          <cx:pt idx="19885">13</cx:pt>
          <cx:pt idx="19886">13</cx:pt>
          <cx:pt idx="19887">17</cx:pt>
          <cx:pt idx="19888">17</cx:pt>
          <cx:pt idx="19889">15</cx:pt>
          <cx:pt idx="19890">16</cx:pt>
          <cx:pt idx="19891">18</cx:pt>
          <cx:pt idx="19892">17</cx:pt>
          <cx:pt idx="19893">17</cx:pt>
          <cx:pt idx="19894">16</cx:pt>
          <cx:pt idx="19895">16</cx:pt>
          <cx:pt idx="19896">16</cx:pt>
          <cx:pt idx="19897">24</cx:pt>
          <cx:pt idx="19898">24</cx:pt>
          <cx:pt idx="19899">24</cx:pt>
          <cx:pt idx="19900">24</cx:pt>
          <cx:pt idx="19901">23</cx:pt>
          <cx:pt idx="19902">23</cx:pt>
          <cx:pt idx="19903">23</cx:pt>
          <cx:pt idx="19904">23</cx:pt>
          <cx:pt idx="19905">19</cx:pt>
          <cx:pt idx="19906">19</cx:pt>
          <cx:pt idx="19907">19</cx:pt>
          <cx:pt idx="19908">23</cx:pt>
          <cx:pt idx="19909">23</cx:pt>
          <cx:pt idx="19910">20</cx:pt>
          <cx:pt idx="19911">20</cx:pt>
          <cx:pt idx="19912">19</cx:pt>
          <cx:pt idx="19913">19</cx:pt>
          <cx:pt idx="19914">17</cx:pt>
          <cx:pt idx="19915">17</cx:pt>
          <cx:pt idx="19916">16</cx:pt>
          <cx:pt idx="19917">22</cx:pt>
          <cx:pt idx="19918">24</cx:pt>
          <cx:pt idx="19919">24</cx:pt>
          <cx:pt idx="19920">26</cx:pt>
          <cx:pt idx="19921">24</cx:pt>
          <cx:pt idx="19922">21</cx:pt>
          <cx:pt idx="19923">23</cx:pt>
          <cx:pt idx="19924">27</cx:pt>
          <cx:pt idx="19925">26</cx:pt>
          <cx:pt idx="19926">25</cx:pt>
          <cx:pt idx="19927">26</cx:pt>
          <cx:pt idx="19928">26</cx:pt>
          <cx:pt idx="19929">25</cx:pt>
          <cx:pt idx="19930">27</cx:pt>
          <cx:pt idx="19931">26</cx:pt>
          <cx:pt idx="19932">26</cx:pt>
          <cx:pt idx="19933">25</cx:pt>
          <cx:pt idx="19934">27</cx:pt>
          <cx:pt idx="19935">26</cx:pt>
          <cx:pt idx="19936">24</cx:pt>
          <cx:pt idx="19937">27</cx:pt>
          <cx:pt idx="19938">24</cx:pt>
          <cx:pt idx="19939">25</cx:pt>
          <cx:pt idx="19940">23</cx:pt>
          <cx:pt idx="19941">24</cx:pt>
          <cx:pt idx="19942">22</cx:pt>
          <cx:pt idx="19943">22</cx:pt>
          <cx:pt idx="19944">22</cx:pt>
          <cx:pt idx="19945">21</cx:pt>
          <cx:pt idx="19946">30</cx:pt>
          <cx:pt idx="19947">33</cx:pt>
          <cx:pt idx="19948">32</cx:pt>
          <cx:pt idx="19949">32</cx:pt>
          <cx:pt idx="19950">25</cx:pt>
          <cx:pt idx="19951">26</cx:pt>
          <cx:pt idx="19952">28</cx:pt>
          <cx:pt idx="19953">29</cx:pt>
          <cx:pt idx="19954">28</cx:pt>
          <cx:pt idx="19955">28</cx:pt>
          <cx:pt idx="19956">22</cx:pt>
          <cx:pt idx="19957">23</cx:pt>
          <cx:pt idx="19958">24</cx:pt>
          <cx:pt idx="19959">22</cx:pt>
          <cx:pt idx="19960">22</cx:pt>
          <cx:pt idx="19961">21</cx:pt>
          <cx:pt idx="19962">21</cx:pt>
          <cx:pt idx="19963">18</cx:pt>
          <cx:pt idx="19964">18</cx:pt>
          <cx:pt idx="19965">15</cx:pt>
          <cx:pt idx="19966">22</cx:pt>
          <cx:pt idx="19967">20</cx:pt>
          <cx:pt idx="19968">19</cx:pt>
          <cx:pt idx="19969">16</cx:pt>
          <cx:pt idx="19970">16</cx:pt>
          <cx:pt idx="19971">15</cx:pt>
          <cx:pt idx="19972">18</cx:pt>
          <cx:pt idx="19973">17</cx:pt>
          <cx:pt idx="19974">18</cx:pt>
          <cx:pt idx="19975">16</cx:pt>
          <cx:pt idx="19976">17</cx:pt>
          <cx:pt idx="19977">16</cx:pt>
          <cx:pt idx="19978">15</cx:pt>
          <cx:pt idx="19979">16</cx:pt>
          <cx:pt idx="19980">25</cx:pt>
          <cx:pt idx="19981">24</cx:pt>
          <cx:pt idx="19982">26</cx:pt>
          <cx:pt idx="19983">24</cx:pt>
          <cx:pt idx="19984">29</cx:pt>
          <cx:pt idx="19985">31</cx:pt>
          <cx:pt idx="19986">18</cx:pt>
          <cx:pt idx="19987">18</cx:pt>
          <cx:pt idx="19988">16</cx:pt>
          <cx:pt idx="19989">19</cx:pt>
          <cx:pt idx="19990">17</cx:pt>
          <cx:pt idx="19991">16</cx:pt>
          <cx:pt idx="19992">14</cx:pt>
          <cx:pt idx="19993">16</cx:pt>
          <cx:pt idx="19994">15</cx:pt>
          <cx:pt idx="19995">16</cx:pt>
          <cx:pt idx="19996">14</cx:pt>
          <cx:pt idx="19997">15</cx:pt>
          <cx:pt idx="19998">16</cx:pt>
          <cx:pt idx="19999">14</cx:pt>
          <cx:pt idx="20000">14</cx:pt>
          <cx:pt idx="20001">15</cx:pt>
          <cx:pt idx="20002">16</cx:pt>
          <cx:pt idx="20003">14</cx:pt>
          <cx:pt idx="20004">26</cx:pt>
          <cx:pt idx="20005">25</cx:pt>
          <cx:pt idx="20006">26</cx:pt>
          <cx:pt idx="20007">26</cx:pt>
          <cx:pt idx="20008">25</cx:pt>
          <cx:pt idx="20009">27</cx:pt>
          <cx:pt idx="20010">26</cx:pt>
          <cx:pt idx="20011">26</cx:pt>
          <cx:pt idx="20012">25</cx:pt>
          <cx:pt idx="20013">27</cx:pt>
          <cx:pt idx="20014">26</cx:pt>
          <cx:pt idx="20015">25</cx:pt>
          <cx:pt idx="20016">19</cx:pt>
          <cx:pt idx="20017">19</cx:pt>
          <cx:pt idx="20018">16</cx:pt>
          <cx:pt idx="20019">15</cx:pt>
          <cx:pt idx="20020">15</cx:pt>
          <cx:pt idx="20021">15</cx:pt>
          <cx:pt idx="20022">14</cx:pt>
          <cx:pt idx="20023">15</cx:pt>
          <cx:pt idx="20024">23</cx:pt>
          <cx:pt idx="20025">20</cx:pt>
          <cx:pt idx="20026">20</cx:pt>
          <cx:pt idx="20027">17</cx:pt>
          <cx:pt idx="20028">17</cx:pt>
          <cx:pt idx="20029">16</cx:pt>
          <cx:pt idx="20030">19</cx:pt>
          <cx:pt idx="20031">17</cx:pt>
          <cx:pt idx="20032">18</cx:pt>
          <cx:pt idx="20033">17</cx:pt>
          <cx:pt idx="20034">17</cx:pt>
          <cx:pt idx="20035">23</cx:pt>
          <cx:pt idx="20036">25</cx:pt>
          <cx:pt idx="20037">22</cx:pt>
          <cx:pt idx="20038">23</cx:pt>
          <cx:pt idx="20039">32</cx:pt>
          <cx:pt idx="20040">30</cx:pt>
          <cx:pt idx="20041">31</cx:pt>
          <cx:pt idx="20042">19</cx:pt>
          <cx:pt idx="20043">17</cx:pt>
          <cx:pt idx="20044">16</cx:pt>
          <cx:pt idx="20045">15</cx:pt>
          <cx:pt idx="20046">19</cx:pt>
          <cx:pt idx="20047">18</cx:pt>
          <cx:pt idx="20048">20</cx:pt>
          <cx:pt idx="20049">19</cx:pt>
          <cx:pt idx="20050">18</cx:pt>
          <cx:pt idx="20051">17</cx:pt>
          <cx:pt idx="20052">18</cx:pt>
          <cx:pt idx="20053">19</cx:pt>
          <cx:pt idx="20054">20</cx:pt>
          <cx:pt idx="20055">20</cx:pt>
          <cx:pt idx="20056">18</cx:pt>
          <cx:pt idx="20057">18</cx:pt>
          <cx:pt idx="20058">19</cx:pt>
          <cx:pt idx="20059">20</cx:pt>
          <cx:pt idx="20060">18</cx:pt>
          <cx:pt idx="20061">18</cx:pt>
          <cx:pt idx="20062">33</cx:pt>
          <cx:pt idx="20063">15</cx:pt>
          <cx:pt idx="20064">14</cx:pt>
          <cx:pt idx="20065">15</cx:pt>
          <cx:pt idx="20066">14</cx:pt>
          <cx:pt idx="20067">15</cx:pt>
          <cx:pt idx="20068">19</cx:pt>
          <cx:pt idx="20069">15</cx:pt>
          <cx:pt idx="20070">19</cx:pt>
          <cx:pt idx="20071">18</cx:pt>
          <cx:pt idx="20072">19</cx:pt>
          <cx:pt idx="20073">18</cx:pt>
          <cx:pt idx="20074">17</cx:pt>
          <cx:pt idx="20075">18</cx:pt>
          <cx:pt idx="20076">16</cx:pt>
          <cx:pt idx="20077">18</cx:pt>
          <cx:pt idx="20078">17</cx:pt>
          <cx:pt idx="20079">29</cx:pt>
          <cx:pt idx="20080">29</cx:pt>
          <cx:pt idx="20081">32</cx:pt>
          <cx:pt idx="20082">31</cx:pt>
          <cx:pt idx="20083">23</cx:pt>
          <cx:pt idx="20084">29</cx:pt>
          <cx:pt idx="20085">29</cx:pt>
          <cx:pt idx="20086">32</cx:pt>
          <cx:pt idx="20087">31</cx:pt>
          <cx:pt idx="20088">25</cx:pt>
          <cx:pt idx="20089">22</cx:pt>
          <cx:pt idx="20090">27</cx:pt>
          <cx:pt idx="20091">23</cx:pt>
          <cx:pt idx="20092">20</cx:pt>
          <cx:pt idx="20093">23</cx:pt>
          <cx:pt idx="20094">20</cx:pt>
          <cx:pt idx="20095">20</cx:pt>
          <cx:pt idx="20096">25</cx:pt>
          <cx:pt idx="20097">21</cx:pt>
          <cx:pt idx="20098">20</cx:pt>
          <cx:pt idx="20099">17</cx:pt>
          <cx:pt idx="20100">17</cx:pt>
          <cx:pt idx="20101">20</cx:pt>
          <cx:pt idx="20102">18</cx:pt>
          <cx:pt idx="20103">25</cx:pt>
          <cx:pt idx="20104">25</cx:pt>
          <cx:pt idx="20105">25</cx:pt>
          <cx:pt idx="20106">24</cx:pt>
          <cx:pt idx="20107">24</cx:pt>
          <cx:pt idx="20108">24</cx:pt>
          <cx:pt idx="20109">22</cx:pt>
          <cx:pt idx="20110">21</cx:pt>
          <cx:pt idx="20111">21</cx:pt>
          <cx:pt idx="20112">20</cx:pt>
          <cx:pt idx="20113">19</cx:pt>
          <cx:pt idx="20114">19</cx:pt>
          <cx:pt idx="20115">19</cx:pt>
          <cx:pt idx="20116">20</cx:pt>
          <cx:pt idx="20117">20</cx:pt>
          <cx:pt idx="20118">18</cx:pt>
          <cx:pt idx="20119">16</cx:pt>
          <cx:pt idx="20120">20</cx:pt>
          <cx:pt idx="20121">18</cx:pt>
          <cx:pt idx="20122">18</cx:pt>
          <cx:pt idx="20123">17</cx:pt>
          <cx:pt idx="20124">17</cx:pt>
          <cx:pt idx="20125">17</cx:pt>
          <cx:pt idx="20126">16</cx:pt>
          <cx:pt idx="20127">16</cx:pt>
          <cx:pt idx="20128">17</cx:pt>
          <cx:pt idx="20129">16</cx:pt>
          <cx:pt idx="20130">17</cx:pt>
          <cx:pt idx="20131">18</cx:pt>
          <cx:pt idx="20132">18</cx:pt>
          <cx:pt idx="20133">17</cx:pt>
          <cx:pt idx="20134">19</cx:pt>
          <cx:pt idx="20135">19</cx:pt>
          <cx:pt idx="20136">16</cx:pt>
          <cx:pt idx="20137">17</cx:pt>
          <cx:pt idx="20138">16</cx:pt>
          <cx:pt idx="20139">16</cx:pt>
          <cx:pt idx="20140">16</cx:pt>
          <cx:pt idx="20141">16</cx:pt>
          <cx:pt idx="20142">14</cx:pt>
          <cx:pt idx="20143">20</cx:pt>
          <cx:pt idx="20144">20</cx:pt>
          <cx:pt idx="20145">23</cx:pt>
          <cx:pt idx="20146">25</cx:pt>
          <cx:pt idx="20147">18</cx:pt>
          <cx:pt idx="20148">16</cx:pt>
          <cx:pt idx="20149">18</cx:pt>
          <cx:pt idx="20150">17</cx:pt>
          <cx:pt idx="20151">17</cx:pt>
          <cx:pt idx="20152">16</cx:pt>
          <cx:pt idx="20153">15</cx:pt>
          <cx:pt idx="20154">16</cx:pt>
          <cx:pt idx="20155">14</cx:pt>
          <cx:pt idx="20156">14</cx:pt>
          <cx:pt idx="20157">17</cx:pt>
          <cx:pt idx="20158">17</cx:pt>
          <cx:pt idx="20159">15</cx:pt>
          <cx:pt idx="20160">16</cx:pt>
          <cx:pt idx="20161">28</cx:pt>
          <cx:pt idx="20162">28</cx:pt>
          <cx:pt idx="20163">26</cx:pt>
          <cx:pt idx="20164">29</cx:pt>
          <cx:pt idx="20165">29</cx:pt>
          <cx:pt idx="20166">35</cx:pt>
          <cx:pt idx="20167">34</cx:pt>
          <cx:pt idx="20168">36</cx:pt>
          <cx:pt idx="20169">33</cx:pt>
          <cx:pt idx="20170">28</cx:pt>
          <cx:pt idx="20171">31</cx:pt>
          <cx:pt idx="20172">36</cx:pt>
          <cx:pt idx="20173">40</cx:pt>
          <cx:pt idx="20174">26</cx:pt>
          <cx:pt idx="20175">24</cx:pt>
          <cx:pt idx="20176">23</cx:pt>
          <cx:pt idx="20177">49</cx:pt>
          <cx:pt idx="20178">59</cx:pt>
          <cx:pt idx="20179">27</cx:pt>
          <cx:pt idx="20180">20</cx:pt>
          <cx:pt idx="20181">19</cx:pt>
          <cx:pt idx="20182">19</cx:pt>
          <cx:pt idx="20183">19</cx:pt>
          <cx:pt idx="20184">24</cx:pt>
          <cx:pt idx="20185">32</cx:pt>
          <cx:pt idx="20186">32</cx:pt>
          <cx:pt idx="20187">33</cx:pt>
          <cx:pt idx="20188">34</cx:pt>
          <cx:pt idx="20189">30</cx:pt>
          <cx:pt idx="20190">30</cx:pt>
          <cx:pt idx="20191">24</cx:pt>
          <cx:pt idx="20192">23</cx:pt>
          <cx:pt idx="20193">25</cx:pt>
          <cx:pt idx="20194">21</cx:pt>
          <cx:pt idx="20195">27</cx:pt>
          <cx:pt idx="20196">25</cx:pt>
          <cx:pt idx="20197">28</cx:pt>
          <cx:pt idx="20198">25</cx:pt>
          <cx:pt idx="20199">27</cx:pt>
          <cx:pt idx="20200">24</cx:pt>
          <cx:pt idx="20201">28</cx:pt>
          <cx:pt idx="20202">24</cx:pt>
          <cx:pt idx="20203">24</cx:pt>
          <cx:pt idx="20204">28</cx:pt>
          <cx:pt idx="20205">29</cx:pt>
          <cx:pt idx="20206">24</cx:pt>
          <cx:pt idx="20207">23</cx:pt>
          <cx:pt idx="20208">18</cx:pt>
          <cx:pt idx="20209">17</cx:pt>
          <cx:pt idx="20210">19</cx:pt>
          <cx:pt idx="20211">18</cx:pt>
          <cx:pt idx="20212">23</cx:pt>
          <cx:pt idx="20213">25</cx:pt>
          <cx:pt idx="20214">20</cx:pt>
          <cx:pt idx="20215">20</cx:pt>
          <cx:pt idx="20216">19</cx:pt>
          <cx:pt idx="20217">21</cx:pt>
          <cx:pt idx="20218">19</cx:pt>
          <cx:pt idx="20219">19</cx:pt>
          <cx:pt idx="20220">19</cx:pt>
          <cx:pt idx="20221">20</cx:pt>
          <cx:pt idx="20222">21</cx:pt>
          <cx:pt idx="20223">19</cx:pt>
          <cx:pt idx="20224">19</cx:pt>
          <cx:pt idx="20225">18</cx:pt>
          <cx:pt idx="20226">18</cx:pt>
          <cx:pt idx="20227">17</cx:pt>
          <cx:pt idx="20228">23</cx:pt>
          <cx:pt idx="20229">22</cx:pt>
          <cx:pt idx="20230">20</cx:pt>
          <cx:pt idx="20231">22</cx:pt>
          <cx:pt idx="20232">24</cx:pt>
          <cx:pt idx="20233">23</cx:pt>
          <cx:pt idx="20234">25</cx:pt>
          <cx:pt idx="20235">25</cx:pt>
          <cx:pt idx="20236">22</cx:pt>
          <cx:pt idx="20237">22</cx:pt>
          <cx:pt idx="20238">20</cx:pt>
          <cx:pt idx="20239">22</cx:pt>
          <cx:pt idx="20240">22</cx:pt>
          <cx:pt idx="20241">21</cx:pt>
          <cx:pt idx="20242">21</cx:pt>
          <cx:pt idx="20243">19</cx:pt>
          <cx:pt idx="20244">18</cx:pt>
          <cx:pt idx="20245">18</cx:pt>
          <cx:pt idx="20246">17</cx:pt>
          <cx:pt idx="20247">19</cx:pt>
          <cx:pt idx="20248">20</cx:pt>
          <cx:pt idx="20249">18</cx:pt>
          <cx:pt idx="20250">20</cx:pt>
          <cx:pt idx="20251">17</cx:pt>
          <cx:pt idx="20252">16</cx:pt>
          <cx:pt idx="20253">19</cx:pt>
          <cx:pt idx="20254">17</cx:pt>
          <cx:pt idx="20255">24</cx:pt>
          <cx:pt idx="20256">22</cx:pt>
          <cx:pt idx="20257">26</cx:pt>
          <cx:pt idx="20258">23</cx:pt>
          <cx:pt idx="20259">27</cx:pt>
          <cx:pt idx="20260">29</cx:pt>
          <cx:pt idx="20261">18</cx:pt>
          <cx:pt idx="20262">27</cx:pt>
          <cx:pt idx="20263">29</cx:pt>
          <cx:pt idx="20264">20</cx:pt>
          <cx:pt idx="20265">21</cx:pt>
          <cx:pt idx="20266">20</cx:pt>
          <cx:pt idx="20267">20</cx:pt>
          <cx:pt idx="20268">12</cx:pt>
          <cx:pt idx="20269">12</cx:pt>
          <cx:pt idx="20270">16</cx:pt>
          <cx:pt idx="20271">19</cx:pt>
          <cx:pt idx="20272">14</cx:pt>
          <cx:pt idx="20273">27</cx:pt>
          <cx:pt idx="20274">23</cx:pt>
          <cx:pt idx="20275">21</cx:pt>
          <cx:pt idx="20276">23</cx:pt>
          <cx:pt idx="20277">23</cx:pt>
          <cx:pt idx="20278">23</cx:pt>
          <cx:pt idx="20279">15</cx:pt>
          <cx:pt idx="20280">21</cx:pt>
          <cx:pt idx="20281">21</cx:pt>
          <cx:pt idx="20282">21</cx:pt>
          <cx:pt idx="20283">15</cx:pt>
          <cx:pt idx="20284">23</cx:pt>
          <cx:pt idx="20285">23</cx:pt>
          <cx:pt idx="20286">22</cx:pt>
          <cx:pt idx="20287">23</cx:pt>
          <cx:pt idx="20288">22</cx:pt>
          <cx:pt idx="20289">23</cx:pt>
          <cx:pt idx="20290">15</cx:pt>
          <cx:pt idx="20291">15</cx:pt>
          <cx:pt idx="20292">21</cx:pt>
          <cx:pt idx="20293">21</cx:pt>
          <cx:pt idx="20294">16</cx:pt>
          <cx:pt idx="20295">15</cx:pt>
          <cx:pt idx="20296">16</cx:pt>
          <cx:pt idx="20297">15</cx:pt>
          <cx:pt idx="20298">25</cx:pt>
          <cx:pt idx="20299">24</cx:pt>
          <cx:pt idx="20300">29</cx:pt>
          <cx:pt idx="20301">25</cx:pt>
          <cx:pt idx="20302">23</cx:pt>
          <cx:pt idx="20303">25</cx:pt>
          <cx:pt idx="20304">20</cx:pt>
          <cx:pt idx="20305">21</cx:pt>
          <cx:pt idx="20306">17</cx:pt>
          <cx:pt idx="20307">20</cx:pt>
          <cx:pt idx="20308">20</cx:pt>
          <cx:pt idx="20309">20</cx:pt>
          <cx:pt idx="20310">20</cx:pt>
          <cx:pt idx="20311">17</cx:pt>
          <cx:pt idx="20312">18</cx:pt>
          <cx:pt idx="20313">25</cx:pt>
          <cx:pt idx="20314">24</cx:pt>
          <cx:pt idx="20315">23</cx:pt>
          <cx:pt idx="20316">25</cx:pt>
          <cx:pt idx="20317">26</cx:pt>
          <cx:pt idx="20318">26</cx:pt>
          <cx:pt idx="20319">28</cx:pt>
          <cx:pt idx="20320">28</cx:pt>
          <cx:pt idx="20321">28</cx:pt>
          <cx:pt idx="20322">23</cx:pt>
          <cx:pt idx="20323">25</cx:pt>
          <cx:pt idx="20324">22</cx:pt>
          <cx:pt idx="20325">23</cx:pt>
          <cx:pt idx="20326">26</cx:pt>
          <cx:pt idx="20327">26</cx:pt>
          <cx:pt idx="20328">24</cx:pt>
          <cx:pt idx="20329">24</cx:pt>
          <cx:pt idx="20330">21</cx:pt>
          <cx:pt idx="20331">23</cx:pt>
          <cx:pt idx="20332">23</cx:pt>
          <cx:pt idx="20333">21</cx:pt>
          <cx:pt idx="20334">20</cx:pt>
          <cx:pt idx="20335">21</cx:pt>
          <cx:pt idx="20336">25</cx:pt>
          <cx:pt idx="20337">24</cx:pt>
          <cx:pt idx="20338">22</cx:pt>
          <cx:pt idx="20339">22</cx:pt>
          <cx:pt idx="20340">22</cx:pt>
          <cx:pt idx="20341">21</cx:pt>
          <cx:pt idx="20342">26</cx:pt>
          <cx:pt idx="20343">25</cx:pt>
          <cx:pt idx="20344">24</cx:pt>
          <cx:pt idx="20345">24</cx:pt>
          <cx:pt idx="20346">23</cx:pt>
          <cx:pt idx="20347">21</cx:pt>
          <cx:pt idx="20348">22</cx:pt>
          <cx:pt idx="20349">13</cx:pt>
          <cx:pt idx="20350">17</cx:pt>
          <cx:pt idx="20351">16</cx:pt>
          <cx:pt idx="20352">16</cx:pt>
          <cx:pt idx="20353">22</cx:pt>
          <cx:pt idx="20354">21</cx:pt>
          <cx:pt idx="20355">20</cx:pt>
          <cx:pt idx="20356">21</cx:pt>
          <cx:pt idx="20357">22</cx:pt>
          <cx:pt idx="20358">17</cx:pt>
          <cx:pt idx="20359">27</cx:pt>
          <cx:pt idx="20360">27</cx:pt>
          <cx:pt idx="20361">22</cx:pt>
          <cx:pt idx="20362">24</cx:pt>
          <cx:pt idx="20363">24</cx:pt>
          <cx:pt idx="20364">26</cx:pt>
          <cx:pt idx="20365">31</cx:pt>
          <cx:pt idx="20366">27</cx:pt>
          <cx:pt idx="20367">23</cx:pt>
          <cx:pt idx="20368">19</cx:pt>
          <cx:pt idx="20369">18</cx:pt>
          <cx:pt idx="20370">19</cx:pt>
          <cx:pt idx="20371">18</cx:pt>
          <cx:pt idx="20372">17</cx:pt>
          <cx:pt idx="20373">18</cx:pt>
          <cx:pt idx="20374">25</cx:pt>
          <cx:pt idx="20375">25</cx:pt>
          <cx:pt idx="20376">25</cx:pt>
          <cx:pt idx="20377">24</cx:pt>
          <cx:pt idx="20378">24</cx:pt>
          <cx:pt idx="20379">24</cx:pt>
          <cx:pt idx="20380">21</cx:pt>
          <cx:pt idx="20381">29</cx:pt>
          <cx:pt idx="20382">23</cx:pt>
          <cx:pt idx="20383">25</cx:pt>
          <cx:pt idx="20384">26</cx:pt>
          <cx:pt idx="20385">25</cx:pt>
          <cx:pt idx="20386">28</cx:pt>
          <cx:pt idx="20387">26</cx:pt>
          <cx:pt idx="20388">24</cx:pt>
          <cx:pt idx="20389">25</cx:pt>
          <cx:pt idx="20390">27</cx:pt>
          <cx:pt idx="20391">26</cx:pt>
          <cx:pt idx="20392">25</cx:pt>
          <cx:pt idx="20393">26</cx:pt>
          <cx:pt idx="20394">25</cx:pt>
          <cx:pt idx="20395">26</cx:pt>
          <cx:pt idx="20396">27</cx:pt>
          <cx:pt idx="20397">30</cx:pt>
          <cx:pt idx="20398">30</cx:pt>
          <cx:pt idx="20399">32</cx:pt>
          <cx:pt idx="20400">30</cx:pt>
          <cx:pt idx="20401">35</cx:pt>
          <cx:pt idx="20402">33</cx:pt>
          <cx:pt idx="20403">17</cx:pt>
          <cx:pt idx="20404">17</cx:pt>
          <cx:pt idx="20405">21</cx:pt>
          <cx:pt idx="20406">20</cx:pt>
          <cx:pt idx="20407">19</cx:pt>
          <cx:pt idx="20408">17</cx:pt>
          <cx:pt idx="20409">21</cx:pt>
          <cx:pt idx="20410">21</cx:pt>
          <cx:pt idx="20411">22</cx:pt>
          <cx:pt idx="20412">19</cx:pt>
          <cx:pt idx="20413">22</cx:pt>
          <cx:pt idx="20414">22</cx:pt>
          <cx:pt idx="20415">27</cx:pt>
          <cx:pt idx="20416">24</cx:pt>
          <cx:pt idx="20417">27</cx:pt>
          <cx:pt idx="20418">24</cx:pt>
          <cx:pt idx="20419">22</cx:pt>
          <cx:pt idx="20420">23</cx:pt>
          <cx:pt idx="20421">18</cx:pt>
          <cx:pt idx="20422">17</cx:pt>
          <cx:pt idx="20423">17</cx:pt>
          <cx:pt idx="20424">17</cx:pt>
          <cx:pt idx="20425">18</cx:pt>
          <cx:pt idx="20426">17</cx:pt>
          <cx:pt idx="20427">17</cx:pt>
          <cx:pt idx="20428">17</cx:pt>
          <cx:pt idx="20429">24</cx:pt>
          <cx:pt idx="20430">26</cx:pt>
          <cx:pt idx="20431">18</cx:pt>
          <cx:pt idx="20432">18</cx:pt>
          <cx:pt idx="20433">18</cx:pt>
          <cx:pt idx="20434">17</cx:pt>
          <cx:pt idx="20435">17</cx:pt>
          <cx:pt idx="20436">21</cx:pt>
          <cx:pt idx="20437">25</cx:pt>
          <cx:pt idx="20438">31</cx:pt>
          <cx:pt idx="20439">27</cx:pt>
          <cx:pt idx="20440">32</cx:pt>
          <cx:pt idx="20441">26</cx:pt>
          <cx:pt idx="20442">22</cx:pt>
          <cx:pt idx="20443">19</cx:pt>
          <cx:pt idx="20444">18</cx:pt>
          <cx:pt idx="20445">17</cx:pt>
          <cx:pt idx="20446">18</cx:pt>
          <cx:pt idx="20447">18</cx:pt>
          <cx:pt idx="20448">17</cx:pt>
          <cx:pt idx="20449">17</cx:pt>
          <cx:pt idx="20450">17</cx:pt>
          <cx:pt idx="20451">30</cx:pt>
          <cx:pt idx="20452">27</cx:pt>
          <cx:pt idx="20453">30</cx:pt>
          <cx:pt idx="20454">25</cx:pt>
          <cx:pt idx="20455">24</cx:pt>
          <cx:pt idx="20456">20</cx:pt>
          <cx:pt idx="20457">19</cx:pt>
          <cx:pt idx="20458">27</cx:pt>
          <cx:pt idx="20459">24</cx:pt>
          <cx:pt idx="20460">22</cx:pt>
          <cx:pt idx="20461">22</cx:pt>
          <cx:pt idx="20462">24</cx:pt>
          <cx:pt idx="20463">25</cx:pt>
          <cx:pt idx="20464">27</cx:pt>
          <cx:pt idx="20465">28</cx:pt>
          <cx:pt idx="20466">23</cx:pt>
          <cx:pt idx="20467">29</cx:pt>
          <cx:pt idx="20468">25</cx:pt>
          <cx:pt idx="20469">30</cx:pt>
          <cx:pt idx="20470">27</cx:pt>
          <cx:pt idx="20471">30</cx:pt>
          <cx:pt idx="20472">25</cx:pt>
          <cx:pt idx="20473">26</cx:pt>
          <cx:pt idx="20474">27</cx:pt>
          <cx:pt idx="20475">22</cx:pt>
          <cx:pt idx="20476">24</cx:pt>
          <cx:pt idx="20477">30</cx:pt>
          <cx:pt idx="20478">30</cx:pt>
          <cx:pt idx="20479">26</cx:pt>
          <cx:pt idx="20480">30</cx:pt>
          <cx:pt idx="20481">30</cx:pt>
          <cx:pt idx="20482">29</cx:pt>
          <cx:pt idx="20483">24</cx:pt>
          <cx:pt idx="20484">24</cx:pt>
          <cx:pt idx="20485">21</cx:pt>
          <cx:pt idx="20486">22</cx:pt>
          <cx:pt idx="20487">21</cx:pt>
          <cx:pt idx="20488">22</cx:pt>
          <cx:pt idx="20489">24</cx:pt>
          <cx:pt idx="20490">24</cx:pt>
          <cx:pt idx="20491">20</cx:pt>
          <cx:pt idx="20492">24</cx:pt>
          <cx:pt idx="20493">24</cx:pt>
          <cx:pt idx="20494">21</cx:pt>
          <cx:pt idx="20495">20</cx:pt>
          <cx:pt idx="20496">23</cx:pt>
          <cx:pt idx="20497">25</cx:pt>
          <cx:pt idx="20498">23</cx:pt>
          <cx:pt idx="20499">23</cx:pt>
          <cx:pt idx="20500">15</cx:pt>
          <cx:pt idx="20501">15</cx:pt>
          <cx:pt idx="20502">21</cx:pt>
          <cx:pt idx="20503">23</cx:pt>
          <cx:pt idx="20504">27</cx:pt>
          <cx:pt idx="20505">30</cx:pt>
          <cx:pt idx="20506">27</cx:pt>
          <cx:pt idx="20507">30</cx:pt>
          <cx:pt idx="20508">26</cx:pt>
          <cx:pt idx="20509">26</cx:pt>
          <cx:pt idx="20510">27</cx:pt>
          <cx:pt idx="20511">26</cx:pt>
          <cx:pt idx="20512">24</cx:pt>
          <cx:pt idx="20513">28</cx:pt>
          <cx:pt idx="20514">28</cx:pt>
          <cx:pt idx="20515">26</cx:pt>
          <cx:pt idx="20516">25</cx:pt>
          <cx:pt idx="20517">24</cx:pt>
          <cx:pt idx="20518">28</cx:pt>
          <cx:pt idx="20519">27</cx:pt>
          <cx:pt idx="20520">30</cx:pt>
          <cx:pt idx="20521">30</cx:pt>
          <cx:pt idx="20522">26</cx:pt>
          <cx:pt idx="20523">30</cx:pt>
          <cx:pt idx="20524">29</cx:pt>
          <cx:pt idx="20525">26</cx:pt>
          <cx:pt idx="20526">32</cx:pt>
          <cx:pt idx="20527">32</cx:pt>
          <cx:pt idx="20528">34</cx:pt>
          <cx:pt idx="20529">36</cx:pt>
          <cx:pt idx="20530">34</cx:pt>
          <cx:pt idx="20531">32</cx:pt>
          <cx:pt idx="20532">34</cx:pt>
          <cx:pt idx="20533">36</cx:pt>
          <cx:pt idx="20534">24</cx:pt>
          <cx:pt idx="20535">23</cx:pt>
          <cx:pt idx="20536">26</cx:pt>
          <cx:pt idx="20537">26</cx:pt>
          <cx:pt idx="20538">25</cx:pt>
          <cx:pt idx="20539">25</cx:pt>
          <cx:pt idx="20540">25</cx:pt>
          <cx:pt idx="20541">24</cx:pt>
          <cx:pt idx="20542">25</cx:pt>
          <cx:pt idx="20543">25</cx:pt>
          <cx:pt idx="20544">25</cx:pt>
          <cx:pt idx="20545">24</cx:pt>
          <cx:pt idx="20546">25</cx:pt>
          <cx:pt idx="20547">25</cx:pt>
          <cx:pt idx="20548">25</cx:pt>
          <cx:pt idx="20549">25</cx:pt>
          <cx:pt idx="20550">24</cx:pt>
          <cx:pt idx="20551">25</cx:pt>
          <cx:pt idx="20552">24</cx:pt>
          <cx:pt idx="20553">25</cx:pt>
          <cx:pt idx="20554">28</cx:pt>
          <cx:pt idx="20555">30</cx:pt>
          <cx:pt idx="20556">28</cx:pt>
          <cx:pt idx="20557">29</cx:pt>
          <cx:pt idx="20558">31</cx:pt>
          <cx:pt idx="20559">30</cx:pt>
          <cx:pt idx="20560">32</cx:pt>
          <cx:pt idx="20561">30</cx:pt>
          <cx:pt idx="20562">30</cx:pt>
          <cx:pt idx="20563">31</cx:pt>
          <cx:pt idx="20564">19</cx:pt>
          <cx:pt idx="20565">20</cx:pt>
          <cx:pt idx="20566">19</cx:pt>
          <cx:pt idx="20567">20</cx:pt>
          <cx:pt idx="20568">18</cx:pt>
          <cx:pt idx="20569">19</cx:pt>
          <cx:pt idx="20570">18</cx:pt>
          <cx:pt idx="20571">19</cx:pt>
          <cx:pt idx="20572">23</cx:pt>
          <cx:pt idx="20573">24</cx:pt>
          <cx:pt idx="20574">23</cx:pt>
          <cx:pt idx="20575">23</cx:pt>
          <cx:pt idx="20576">23</cx:pt>
          <cx:pt idx="20577">23</cx:pt>
          <cx:pt idx="20578">23</cx:pt>
          <cx:pt idx="20579">23</cx:pt>
          <cx:pt idx="20580">18</cx:pt>
          <cx:pt idx="20581">18</cx:pt>
          <cx:pt idx="20582">27</cx:pt>
          <cx:pt idx="20583">29</cx:pt>
          <cx:pt idx="20584">26</cx:pt>
          <cx:pt idx="20585">30</cx:pt>
          <cx:pt idx="20586">29</cx:pt>
          <cx:pt idx="20587">25</cx:pt>
          <cx:pt idx="20588">30</cx:pt>
          <cx:pt idx="20589">25</cx:pt>
          <cx:pt idx="20590">28</cx:pt>
          <cx:pt idx="20591">24</cx:pt>
          <cx:pt idx="20592">27</cx:pt>
          <cx:pt idx="20593">32</cx:pt>
          <cx:pt idx="20594">30</cx:pt>
          <cx:pt idx="20595">29</cx:pt>
          <cx:pt idx="20596">30</cx:pt>
          <cx:pt idx="20597">36</cx:pt>
          <cx:pt idx="20598">37</cx:pt>
          <cx:pt idx="20599">35</cx:pt>
          <cx:pt idx="20600">37</cx:pt>
          <cx:pt idx="20601">25</cx:pt>
          <cx:pt idx="20602">21</cx:pt>
          <cx:pt idx="20603">22</cx:pt>
          <cx:pt idx="20604">21</cx:pt>
          <cx:pt idx="20605">15</cx:pt>
          <cx:pt idx="20606">27</cx:pt>
          <cx:pt idx="20607">41</cx:pt>
          <cx:pt idx="20608">26</cx:pt>
          <cx:pt idx="20609">28</cx:pt>
          <cx:pt idx="20610">25</cx:pt>
          <cx:pt idx="20611">25</cx:pt>
          <cx:pt idx="20612">69</cx:pt>
          <cx:pt idx="20613">17</cx:pt>
          <cx:pt idx="20614">16</cx:pt>
          <cx:pt idx="20615">24</cx:pt>
          <cx:pt idx="20616">23</cx:pt>
          <cx:pt idx="20617">20</cx:pt>
          <cx:pt idx="20618">18</cx:pt>
          <cx:pt idx="20619">25</cx:pt>
          <cx:pt idx="20620">21</cx:pt>
          <cx:pt idx="20621">19</cx:pt>
          <cx:pt idx="20622">17</cx:pt>
          <cx:pt idx="20623">20</cx:pt>
          <cx:pt idx="20624">18</cx:pt>
          <cx:pt idx="20625">18</cx:pt>
          <cx:pt idx="20626">17</cx:pt>
          <cx:pt idx="20627">18</cx:pt>
          <cx:pt idx="20628">16</cx:pt>
          <cx:pt idx="20629">16</cx:pt>
          <cx:pt idx="20630">16</cx:pt>
          <cx:pt idx="20631">27</cx:pt>
          <cx:pt idx="20632">28</cx:pt>
          <cx:pt idx="20633">18</cx:pt>
          <cx:pt idx="20634">18</cx:pt>
          <cx:pt idx="20635">40</cx:pt>
          <cx:pt idx="20636">27</cx:pt>
          <cx:pt idx="20637">44</cx:pt>
          <cx:pt idx="20638">28</cx:pt>
          <cx:pt idx="20639">27</cx:pt>
          <cx:pt idx="20640">28</cx:pt>
          <cx:pt idx="20641">26</cx:pt>
          <cx:pt idx="20642">28</cx:pt>
          <cx:pt idx="20643">27</cx:pt>
          <cx:pt idx="20644">27</cx:pt>
          <cx:pt idx="20645">40</cx:pt>
          <cx:pt idx="20646">27</cx:pt>
          <cx:pt idx="20647">24</cx:pt>
          <cx:pt idx="20648">28</cx:pt>
          <cx:pt idx="20649">29</cx:pt>
          <cx:pt idx="20650">44</cx:pt>
          <cx:pt idx="20651">28</cx:pt>
          <cx:pt idx="20652">26</cx:pt>
          <cx:pt idx="20653">27</cx:pt>
          <cx:pt idx="20654">27</cx:pt>
          <cx:pt idx="20655">40</cx:pt>
          <cx:pt idx="20656">26</cx:pt>
          <cx:pt idx="20657">24</cx:pt>
          <cx:pt idx="20658">29</cx:pt>
          <cx:pt idx="20659">45</cx:pt>
          <cx:pt idx="20660">29</cx:pt>
          <cx:pt idx="20661">26</cx:pt>
          <cx:pt idx="20662">27</cx:pt>
          <cx:pt idx="20663">39</cx:pt>
          <cx:pt idx="20664">27</cx:pt>
          <cx:pt idx="20665">28</cx:pt>
          <cx:pt idx="20666">44</cx:pt>
          <cx:pt idx="20667">28</cx:pt>
          <cx:pt idx="20668">28</cx:pt>
          <cx:pt idx="20669">28</cx:pt>
          <cx:pt idx="20670">25</cx:pt>
          <cx:pt idx="20671">28</cx:pt>
          <cx:pt idx="20672">26</cx:pt>
          <cx:pt idx="20673">24</cx:pt>
          <cx:pt idx="20674">23</cx:pt>
          <cx:pt idx="20675">28</cx:pt>
          <cx:pt idx="20676">25</cx:pt>
          <cx:pt idx="20677">28</cx:pt>
          <cx:pt idx="20678">26</cx:pt>
          <cx:pt idx="20679">24</cx:pt>
          <cx:pt idx="20680">23</cx:pt>
          <cx:pt idx="20681">24</cx:pt>
          <cx:pt idx="20682">25</cx:pt>
          <cx:pt idx="20683">25</cx:pt>
          <cx:pt idx="20684">26</cx:pt>
          <cx:pt idx="20685">25</cx:pt>
          <cx:pt idx="20686">27</cx:pt>
          <cx:pt idx="20687">24</cx:pt>
          <cx:pt idx="20688">26</cx:pt>
          <cx:pt idx="20689">26</cx:pt>
          <cx:pt idx="20690">26</cx:pt>
          <cx:pt idx="20691">25</cx:pt>
          <cx:pt idx="20692">25</cx:pt>
          <cx:pt idx="20693">23</cx:pt>
          <cx:pt idx="20694">23</cx:pt>
          <cx:pt idx="20695">27</cx:pt>
          <cx:pt idx="20696">24</cx:pt>
          <cx:pt idx="20697">24</cx:pt>
          <cx:pt idx="20698">26</cx:pt>
          <cx:pt idx="20699">25</cx:pt>
          <cx:pt idx="20700">25</cx:pt>
          <cx:pt idx="20701">25</cx:pt>
          <cx:pt idx="20702">23</cx:pt>
          <cx:pt idx="20703">27</cx:pt>
          <cx:pt idx="20704">26</cx:pt>
          <cx:pt idx="20705">27</cx:pt>
          <cx:pt idx="20706">22</cx:pt>
          <cx:pt idx="20707">21</cx:pt>
          <cx:pt idx="20708">22</cx:pt>
          <cx:pt idx="20709">22</cx:pt>
          <cx:pt idx="20710">30</cx:pt>
          <cx:pt idx="20711">30</cx:pt>
          <cx:pt idx="20712">28</cx:pt>
          <cx:pt idx="20713">17</cx:pt>
          <cx:pt idx="20714">16</cx:pt>
          <cx:pt idx="20715">15</cx:pt>
          <cx:pt idx="20716">16</cx:pt>
          <cx:pt idx="20717">18</cx:pt>
          <cx:pt idx="20718">17</cx:pt>
          <cx:pt idx="20719">17</cx:pt>
          <cx:pt idx="20720">17</cx:pt>
          <cx:pt idx="20721">18</cx:pt>
          <cx:pt idx="20722">27</cx:pt>
          <cx:pt idx="20723">26</cx:pt>
          <cx:pt idx="20724">29</cx:pt>
          <cx:pt idx="20725">26</cx:pt>
          <cx:pt idx="20726">24</cx:pt>
          <cx:pt idx="20727">26</cx:pt>
          <cx:pt idx="20728">23</cx:pt>
          <cx:pt idx="20729">28</cx:pt>
          <cx:pt idx="20730">25</cx:pt>
          <cx:pt idx="20731">26</cx:pt>
          <cx:pt idx="20732">24</cx:pt>
          <cx:pt idx="20733">26</cx:pt>
          <cx:pt idx="20734">23</cx:pt>
          <cx:pt idx="20735">25</cx:pt>
          <cx:pt idx="20736">24</cx:pt>
          <cx:pt idx="20737">23</cx:pt>
          <cx:pt idx="20738">24</cx:pt>
          <cx:pt idx="20739">23</cx:pt>
          <cx:pt idx="20740">23</cx:pt>
          <cx:pt idx="20741">23</cx:pt>
          <cx:pt idx="20742">23</cx:pt>
          <cx:pt idx="20743">20</cx:pt>
          <cx:pt idx="20744">21</cx:pt>
          <cx:pt idx="20745">20</cx:pt>
          <cx:pt idx="20746">19</cx:pt>
          <cx:pt idx="20747">20</cx:pt>
          <cx:pt idx="20748">27</cx:pt>
          <cx:pt idx="20749">26</cx:pt>
          <cx:pt idx="20750">26</cx:pt>
          <cx:pt idx="20751">26</cx:pt>
          <cx:pt idx="20752">13</cx:pt>
          <cx:pt idx="20753">13</cx:pt>
          <cx:pt idx="20754">15</cx:pt>
          <cx:pt idx="20755">15</cx:pt>
          <cx:pt idx="20756">15</cx:pt>
          <cx:pt idx="20757">26</cx:pt>
          <cx:pt idx="20758">27</cx:pt>
          <cx:pt idx="20759">24</cx:pt>
          <cx:pt idx="20760">24</cx:pt>
          <cx:pt idx="20761">26</cx:pt>
          <cx:pt idx="20762">27</cx:pt>
          <cx:pt idx="20763">26</cx:pt>
          <cx:pt idx="20764">27</cx:pt>
          <cx:pt idx="20765">24</cx:pt>
          <cx:pt idx="20766">25</cx:pt>
          <cx:pt idx="20767">24</cx:pt>
          <cx:pt idx="20768">24</cx:pt>
          <cx:pt idx="20769">25</cx:pt>
          <cx:pt idx="20770">27</cx:pt>
          <cx:pt idx="20771">25</cx:pt>
          <cx:pt idx="20772">26</cx:pt>
          <cx:pt idx="20773">25</cx:pt>
          <cx:pt idx="20774">27</cx:pt>
          <cx:pt idx="20775">27</cx:pt>
          <cx:pt idx="20776">23</cx:pt>
          <cx:pt idx="20777">25</cx:pt>
          <cx:pt idx="20778">27</cx:pt>
          <cx:pt idx="20779">26</cx:pt>
          <cx:pt idx="20780">27</cx:pt>
          <cx:pt idx="20781">24</cx:pt>
          <cx:pt idx="20782">24</cx:pt>
          <cx:pt idx="20783">25</cx:pt>
          <cx:pt idx="20784">27</cx:pt>
          <cx:pt idx="20785">19</cx:pt>
          <cx:pt idx="20786">22</cx:pt>
          <cx:pt idx="20787">21</cx:pt>
          <cx:pt idx="20788">19</cx:pt>
          <cx:pt idx="20789">24</cx:pt>
          <cx:pt idx="20790">24</cx:pt>
          <cx:pt idx="20791">21</cx:pt>
          <cx:pt idx="20792">21</cx:pt>
          <cx:pt idx="20793">22</cx:pt>
          <cx:pt idx="20794">20</cx:pt>
          <cx:pt idx="20795">21</cx:pt>
          <cx:pt idx="20796">19</cx:pt>
          <cx:pt idx="20797">19</cx:pt>
          <cx:pt idx="20798">17</cx:pt>
          <cx:pt idx="20799">19</cx:pt>
          <cx:pt idx="20800">16</cx:pt>
          <cx:pt idx="20801">26</cx:pt>
          <cx:pt idx="20802">25</cx:pt>
          <cx:pt idx="20803">27</cx:pt>
          <cx:pt idx="20804">27</cx:pt>
          <cx:pt idx="20805">26</cx:pt>
          <cx:pt idx="20806">27</cx:pt>
          <cx:pt idx="20807">19</cx:pt>
          <cx:pt idx="20808">19</cx:pt>
          <cx:pt idx="20809">26</cx:pt>
          <cx:pt idx="20810">27</cx:pt>
          <cx:pt idx="20811">25</cx:pt>
          <cx:pt idx="20812">27</cx:pt>
          <cx:pt idx="20813">25</cx:pt>
          <cx:pt idx="20814">27</cx:pt>
          <cx:pt idx="20815">22</cx:pt>
          <cx:pt idx="20816">24</cx:pt>
          <cx:pt idx="20817">24</cx:pt>
          <cx:pt idx="20818">24</cx:pt>
          <cx:pt idx="20819">25</cx:pt>
          <cx:pt idx="20820">16</cx:pt>
          <cx:pt idx="20821">15</cx:pt>
          <cx:pt idx="20822">15</cx:pt>
          <cx:pt idx="20823">15</cx:pt>
          <cx:pt idx="20824">18</cx:pt>
          <cx:pt idx="20825">20</cx:pt>
          <cx:pt idx="20826">25</cx:pt>
          <cx:pt idx="20827">21</cx:pt>
          <cx:pt idx="20828">18</cx:pt>
          <cx:pt idx="20829">19</cx:pt>
          <cx:pt idx="20830">18</cx:pt>
          <cx:pt idx="20831">16</cx:pt>
          <cx:pt idx="20832">16</cx:pt>
          <cx:pt idx="20833">17</cx:pt>
          <cx:pt idx="20834">17</cx:pt>
          <cx:pt idx="20835">16</cx:pt>
          <cx:pt idx="20836">17</cx:pt>
          <cx:pt idx="20837">16</cx:pt>
          <cx:pt idx="20838">17</cx:pt>
          <cx:pt idx="20839">21</cx:pt>
          <cx:pt idx="20840">20</cx:pt>
          <cx:pt idx="20841">17</cx:pt>
          <cx:pt idx="20842">18</cx:pt>
          <cx:pt idx="20843">30</cx:pt>
          <cx:pt idx="20844">30</cx:pt>
          <cx:pt idx="20845">30</cx:pt>
          <cx:pt idx="20846">23</cx:pt>
          <cx:pt idx="20847">26</cx:pt>
          <cx:pt idx="20848">16</cx:pt>
          <cx:pt idx="20849">18</cx:pt>
          <cx:pt idx="20850">17</cx:pt>
          <cx:pt idx="20851">29</cx:pt>
          <cx:pt idx="20852">27</cx:pt>
          <cx:pt idx="20853">26</cx:pt>
          <cx:pt idx="20854">26</cx:pt>
          <cx:pt idx="20855">29</cx:pt>
          <cx:pt idx="20856">27</cx:pt>
          <cx:pt idx="20857">23</cx:pt>
          <cx:pt idx="20858">21</cx:pt>
          <cx:pt idx="20859">25</cx:pt>
          <cx:pt idx="20860">22</cx:pt>
          <cx:pt idx="20861">18</cx:pt>
          <cx:pt idx="20862">17</cx:pt>
          <cx:pt idx="20863">19</cx:pt>
          <cx:pt idx="20864">18</cx:pt>
          <cx:pt idx="20865">17</cx:pt>
          <cx:pt idx="20866">18</cx:pt>
          <cx:pt idx="20867">19</cx:pt>
          <cx:pt idx="20868">19</cx:pt>
          <cx:pt idx="20869">17</cx:pt>
          <cx:pt idx="20870">16</cx:pt>
          <cx:pt idx="20871">16</cx:pt>
          <cx:pt idx="20872">16</cx:pt>
          <cx:pt idx="20873">17</cx:pt>
          <cx:pt idx="20874">17</cx:pt>
          <cx:pt idx="20875">11</cx:pt>
          <cx:pt idx="20876">15</cx:pt>
          <cx:pt idx="20877">18</cx:pt>
          <cx:pt idx="20878">17</cx:pt>
          <cx:pt idx="20879">17</cx:pt>
          <cx:pt idx="20880">16</cx:pt>
          <cx:pt idx="20881">17</cx:pt>
          <cx:pt idx="20882">16</cx:pt>
          <cx:pt idx="20883">17</cx:pt>
          <cx:pt idx="20884">17</cx:pt>
          <cx:pt idx="20885">16</cx:pt>
          <cx:pt idx="20886">17</cx:pt>
          <cx:pt idx="20887">16</cx:pt>
          <cx:pt idx="20888">16</cx:pt>
          <cx:pt idx="20889">17</cx:pt>
          <cx:pt idx="20890">16</cx:pt>
          <cx:pt idx="20891">17</cx:pt>
          <cx:pt idx="20892">24</cx:pt>
          <cx:pt idx="20893">24</cx:pt>
          <cx:pt idx="20894">24</cx:pt>
          <cx:pt idx="20895">19</cx:pt>
          <cx:pt idx="20896">24</cx:pt>
          <cx:pt idx="20897">23</cx:pt>
          <cx:pt idx="20898">23</cx:pt>
          <cx:pt idx="20899">23</cx:pt>
          <cx:pt idx="20900">19</cx:pt>
          <cx:pt idx="20901">23</cx:pt>
          <cx:pt idx="20902">19</cx:pt>
          <cx:pt idx="20903">19</cx:pt>
          <cx:pt idx="20904">19</cx:pt>
          <cx:pt idx="20905">23</cx:pt>
          <cx:pt idx="20906">23</cx:pt>
          <cx:pt idx="20907">20</cx:pt>
          <cx:pt idx="20908">19</cx:pt>
          <cx:pt idx="20909">19</cx:pt>
          <cx:pt idx="20910">18</cx:pt>
          <cx:pt idx="20911">19</cx:pt>
          <cx:pt idx="20912">16</cx:pt>
          <cx:pt idx="20913">17</cx:pt>
          <cx:pt idx="20914">17</cx:pt>
          <cx:pt idx="20915">16</cx:pt>
          <cx:pt idx="20916">18</cx:pt>
          <cx:pt idx="20917">17</cx:pt>
          <cx:pt idx="20918">16</cx:pt>
          <cx:pt idx="20919">22</cx:pt>
          <cx:pt idx="20920">24</cx:pt>
          <cx:pt idx="20921">25</cx:pt>
          <cx:pt idx="20922">27</cx:pt>
          <cx:pt idx="20923">25</cx:pt>
          <cx:pt idx="20924">23</cx:pt>
          <cx:pt idx="20925">23</cx:pt>
          <cx:pt idx="20926">25</cx:pt>
          <cx:pt idx="20927">26</cx:pt>
          <cx:pt idx="20928">25</cx:pt>
          <cx:pt idx="20929">26</cx:pt>
          <cx:pt idx="20930">26</cx:pt>
          <cx:pt idx="20931">25</cx:pt>
          <cx:pt idx="20932">29</cx:pt>
          <cx:pt idx="20933">30</cx:pt>
          <cx:pt idx="20934">26</cx:pt>
          <cx:pt idx="20935">26</cx:pt>
          <cx:pt idx="20936">27</cx:pt>
          <cx:pt idx="20937">25</cx:pt>
          <cx:pt idx="20938">25</cx:pt>
          <cx:pt idx="20939">26</cx:pt>
          <cx:pt idx="20940">27</cx:pt>
          <cx:pt idx="20941">25</cx:pt>
          <cx:pt idx="20942">25</cx:pt>
          <cx:pt idx="20943">25</cx:pt>
          <cx:pt idx="20944">25</cx:pt>
          <cx:pt idx="20945">23</cx:pt>
          <cx:pt idx="20946">24</cx:pt>
          <cx:pt idx="20947">23</cx:pt>
          <cx:pt idx="20948">21</cx:pt>
          <cx:pt idx="20949">29</cx:pt>
          <cx:pt idx="20950">30</cx:pt>
          <cx:pt idx="20951">25</cx:pt>
          <cx:pt idx="20952">26</cx:pt>
          <cx:pt idx="20953">25</cx:pt>
          <cx:pt idx="20954">26</cx:pt>
          <cx:pt idx="20955">25</cx:pt>
          <cx:pt idx="20956">23</cx:pt>
          <cx:pt idx="20957">24</cx:pt>
          <cx:pt idx="20958">21</cx:pt>
          <cx:pt idx="20959">17</cx:pt>
          <cx:pt idx="20960">16</cx:pt>
          <cx:pt idx="20961">18</cx:pt>
          <cx:pt idx="20962">19</cx:pt>
          <cx:pt idx="20963">19</cx:pt>
          <cx:pt idx="20964">16</cx:pt>
          <cx:pt idx="20965">16</cx:pt>
          <cx:pt idx="20966">17</cx:pt>
          <cx:pt idx="20967">18</cx:pt>
          <cx:pt idx="20968">17</cx:pt>
          <cx:pt idx="20969">17</cx:pt>
          <cx:pt idx="20970">18</cx:pt>
          <cx:pt idx="20971">16</cx:pt>
          <cx:pt idx="20972">17</cx:pt>
          <cx:pt idx="20973">25</cx:pt>
          <cx:pt idx="20974">27</cx:pt>
          <cx:pt idx="20975">25</cx:pt>
          <cx:pt idx="20976">29</cx:pt>
          <cx:pt idx="20977">32</cx:pt>
          <cx:pt idx="20978">27</cx:pt>
          <cx:pt idx="20979">18</cx:pt>
          <cx:pt idx="20980">16</cx:pt>
          <cx:pt idx="20981">18</cx:pt>
          <cx:pt idx="20982">17</cx:pt>
          <cx:pt idx="20983">19</cx:pt>
          <cx:pt idx="20984">18</cx:pt>
          <cx:pt idx="20985">15</cx:pt>
          <cx:pt idx="20986">16</cx:pt>
          <cx:pt idx="20987">15</cx:pt>
          <cx:pt idx="20988">16</cx:pt>
          <cx:pt idx="20989">15</cx:pt>
          <cx:pt idx="20990">15</cx:pt>
          <cx:pt idx="20991">17</cx:pt>
          <cx:pt idx="20992">13</cx:pt>
          <cx:pt idx="20993">15</cx:pt>
          <cx:pt idx="20994">17</cx:pt>
          <cx:pt idx="20995">18</cx:pt>
          <cx:pt idx="20996">25</cx:pt>
          <cx:pt idx="20997">26</cx:pt>
          <cx:pt idx="20998">26</cx:pt>
          <cx:pt idx="20999">25</cx:pt>
          <cx:pt idx="21000">29</cx:pt>
          <cx:pt idx="21001">30</cx:pt>
          <cx:pt idx="21002">26</cx:pt>
          <cx:pt idx="21003">26</cx:pt>
          <cx:pt idx="21004">27</cx:pt>
          <cx:pt idx="21005">25</cx:pt>
          <cx:pt idx="21006">25</cx:pt>
          <cx:pt idx="21007">25</cx:pt>
          <cx:pt idx="21008">20</cx:pt>
          <cx:pt idx="21009">15</cx:pt>
          <cx:pt idx="21010">15</cx:pt>
          <cx:pt idx="21011">15</cx:pt>
          <cx:pt idx="21012">14</cx:pt>
          <cx:pt idx="21013">15</cx:pt>
          <cx:pt idx="21014">16</cx:pt>
          <cx:pt idx="21015">15</cx:pt>
          <cx:pt idx="21016">12</cx:pt>
          <cx:pt idx="21017">23</cx:pt>
          <cx:pt idx="21018">17</cx:pt>
          <cx:pt idx="21019">20</cx:pt>
          <cx:pt idx="21020">16</cx:pt>
          <cx:pt idx="21021">17</cx:pt>
          <cx:pt idx="21022">16</cx:pt>
          <cx:pt idx="21023">17</cx:pt>
          <cx:pt idx="21024">19</cx:pt>
          <cx:pt idx="21025">15</cx:pt>
          <cx:pt idx="21026">16</cx:pt>
          <cx:pt idx="21027">17</cx:pt>
          <cx:pt idx="21028">15</cx:pt>
          <cx:pt idx="21029">23</cx:pt>
          <cx:pt idx="21030">25</cx:pt>
          <cx:pt idx="21031">21</cx:pt>
          <cx:pt idx="21032">23</cx:pt>
          <cx:pt idx="21033">28</cx:pt>
          <cx:pt idx="21034">30</cx:pt>
          <cx:pt idx="21035">18</cx:pt>
          <cx:pt idx="21036">16</cx:pt>
          <cx:pt idx="21037">17</cx:pt>
          <cx:pt idx="21038">16</cx:pt>
          <cx:pt idx="21039">18</cx:pt>
          <cx:pt idx="21040">19</cx:pt>
          <cx:pt idx="21041">18</cx:pt>
          <cx:pt idx="21042">19</cx:pt>
          <cx:pt idx="21043">19</cx:pt>
          <cx:pt idx="21044">20</cx:pt>
          <cx:pt idx="21045">18</cx:pt>
          <cx:pt idx="21046">17</cx:pt>
          <cx:pt idx="21047">19</cx:pt>
          <cx:pt idx="21048">20</cx:pt>
          <cx:pt idx="21049">18</cx:pt>
          <cx:pt idx="21050">18</cx:pt>
          <cx:pt idx="21051">15</cx:pt>
          <cx:pt idx="21052">15</cx:pt>
          <cx:pt idx="21053">18</cx:pt>
          <cx:pt idx="21054">14</cx:pt>
          <cx:pt idx="21055">18</cx:pt>
          <cx:pt idx="21056">19</cx:pt>
          <cx:pt idx="21057">19</cx:pt>
          <cx:pt idx="21058">17</cx:pt>
          <cx:pt idx="21059">15</cx:pt>
          <cx:pt idx="21060">19</cx:pt>
          <cx:pt idx="21061">18</cx:pt>
          <cx:pt idx="21062">17</cx:pt>
          <cx:pt idx="21063">17</cx:pt>
          <cx:pt idx="21064">16</cx:pt>
          <cx:pt idx="21065">18</cx:pt>
          <cx:pt idx="21066">17</cx:pt>
          <cx:pt idx="21067">30</cx:pt>
          <cx:pt idx="21068">28</cx:pt>
          <cx:pt idx="21069">27</cx:pt>
          <cx:pt idx="21070">32</cx:pt>
          <cx:pt idx="21071">29</cx:pt>
          <cx:pt idx="21072">30</cx:pt>
          <cx:pt idx="21073">23</cx:pt>
          <cx:pt idx="21074">30</cx:pt>
          <cx:pt idx="21075">28</cx:pt>
          <cx:pt idx="21076">27</cx:pt>
          <cx:pt idx="21077">32</cx:pt>
          <cx:pt idx="21078">29</cx:pt>
          <cx:pt idx="21079">30</cx:pt>
          <cx:pt idx="21080">25</cx:pt>
          <cx:pt idx="21081">22</cx:pt>
          <cx:pt idx="21082">21</cx:pt>
          <cx:pt idx="21083">27</cx:pt>
          <cx:pt idx="21084">23</cx:pt>
          <cx:pt idx="21085">23</cx:pt>
          <cx:pt idx="21086">21</cx:pt>
          <cx:pt idx="21087">20</cx:pt>
          <cx:pt idx="21088">24</cx:pt>
          <cx:pt idx="21089">20</cx:pt>
          <cx:pt idx="21090">19</cx:pt>
          <cx:pt idx="21091">26</cx:pt>
          <cx:pt idx="21092">21</cx:pt>
          <cx:pt idx="21093">20</cx:pt>
          <cx:pt idx="21094">18</cx:pt>
          <cx:pt idx="21095">17</cx:pt>
          <cx:pt idx="21096">19</cx:pt>
          <cx:pt idx="21097">17</cx:pt>
          <cx:pt idx="21098">26</cx:pt>
          <cx:pt idx="21099">25</cx:pt>
          <cx:pt idx="21100">25</cx:pt>
          <cx:pt idx="21101">24</cx:pt>
          <cx:pt idx="21102">24</cx:pt>
          <cx:pt idx="21103">24</cx:pt>
          <cx:pt idx="21104">22</cx:pt>
          <cx:pt idx="21105">23</cx:pt>
          <cx:pt idx="21106">22</cx:pt>
          <cx:pt idx="21107">22</cx:pt>
          <cx:pt idx="21108">20</cx:pt>
          <cx:pt idx="21109">19</cx:pt>
          <cx:pt idx="21110">19</cx:pt>
          <cx:pt idx="21111">18</cx:pt>
          <cx:pt idx="21112">19</cx:pt>
          <cx:pt idx="21113">16</cx:pt>
          <cx:pt idx="21114">21</cx:pt>
          <cx:pt idx="21115">20</cx:pt>
          <cx:pt idx="21116">18</cx:pt>
          <cx:pt idx="21117">18</cx:pt>
          <cx:pt idx="21118">21</cx:pt>
          <cx:pt idx="21119">19</cx:pt>
          <cx:pt idx="21120">18</cx:pt>
          <cx:pt idx="21121">18</cx:pt>
          <cx:pt idx="21122">16</cx:pt>
          <cx:pt idx="21123">16</cx:pt>
          <cx:pt idx="21124">17</cx:pt>
          <cx:pt idx="21125">17</cx:pt>
          <cx:pt idx="21126">16</cx:pt>
          <cx:pt idx="21127">16</cx:pt>
          <cx:pt idx="21128">18</cx:pt>
          <cx:pt idx="21129">17</cx:pt>
          <cx:pt idx="21130">18</cx:pt>
          <cx:pt idx="21131">17</cx:pt>
          <cx:pt idx="21132">16</cx:pt>
          <cx:pt idx="21133">19</cx:pt>
          <cx:pt idx="21134">18</cx:pt>
          <cx:pt idx="21135">17</cx:pt>
          <cx:pt idx="21136">18</cx:pt>
          <cx:pt idx="21137">19</cx:pt>
          <cx:pt idx="21138">19</cx:pt>
          <cx:pt idx="21139">17</cx:pt>
          <cx:pt idx="21140">16</cx:pt>
          <cx:pt idx="21141">16</cx:pt>
          <cx:pt idx="21142">16</cx:pt>
          <cx:pt idx="21143">17</cx:pt>
          <cx:pt idx="21144">16</cx:pt>
          <cx:pt idx="21145">15</cx:pt>
          <cx:pt idx="21146">23</cx:pt>
          <cx:pt idx="21147">21</cx:pt>
          <cx:pt idx="21148">25</cx:pt>
          <cx:pt idx="21149">22</cx:pt>
          <cx:pt idx="21150">18</cx:pt>
          <cx:pt idx="21151">17</cx:pt>
          <cx:pt idx="21152">17</cx:pt>
          <cx:pt idx="21153">16</cx:pt>
          <cx:pt idx="21154">17</cx:pt>
          <cx:pt idx="21155">16</cx:pt>
          <cx:pt idx="21156">16</cx:pt>
          <cx:pt idx="21157">17</cx:pt>
          <cx:pt idx="21158">16</cx:pt>
          <cx:pt idx="21159">15</cx:pt>
          <cx:pt idx="21160">17</cx:pt>
          <cx:pt idx="21161">17</cx:pt>
          <cx:pt idx="21162">17</cx:pt>
          <cx:pt idx="21163">16</cx:pt>
          <cx:pt idx="21164">17</cx:pt>
          <cx:pt idx="21165">16</cx:pt>
          <cx:pt idx="21166">15</cx:pt>
          <cx:pt idx="21167">17</cx:pt>
          <cx:pt idx="21168">31</cx:pt>
          <cx:pt idx="21169">27</cx:pt>
          <cx:pt idx="21170">31</cx:pt>
          <cx:pt idx="21171">27</cx:pt>
          <cx:pt idx="21172">36</cx:pt>
          <cx:pt idx="21173">34</cx:pt>
          <cx:pt idx="21174">34</cx:pt>
          <cx:pt idx="21175">35</cx:pt>
          <cx:pt idx="21176">39</cx:pt>
          <cx:pt idx="21177">35</cx:pt>
          <cx:pt idx="21178">28</cx:pt>
          <cx:pt idx="21179">31</cx:pt>
          <cx:pt idx="21180">43</cx:pt>
          <cx:pt idx="21181">43</cx:pt>
          <cx:pt idx="21182">45</cx:pt>
          <cx:pt idx="21183">45</cx:pt>
          <cx:pt idx="21184">26</cx:pt>
          <cx:pt idx="21185">24</cx:pt>
          <cx:pt idx="21186">23</cx:pt>
          <cx:pt idx="21187">24</cx:pt>
          <cx:pt idx="21188">24</cx:pt>
          <cx:pt idx="21189">23</cx:pt>
          <cx:pt idx="21190">22</cx:pt>
          <cx:pt idx="21191">49</cx:pt>
          <cx:pt idx="21192">59</cx:pt>
          <cx:pt idx="21193">25</cx:pt>
          <cx:pt idx="21194">21</cx:pt>
          <cx:pt idx="21195">24</cx:pt>
          <cx:pt idx="21196">32</cx:pt>
          <cx:pt idx="21197">32</cx:pt>
          <cx:pt idx="21198">33</cx:pt>
          <cx:pt idx="21199">30</cx:pt>
          <cx:pt idx="21200">30</cx:pt>
          <cx:pt idx="21201">30</cx:pt>
          <cx:pt idx="21202">30</cx:pt>
          <cx:pt idx="21203">30</cx:pt>
          <cx:pt idx="21204">25</cx:pt>
          <cx:pt idx="21205">24</cx:pt>
          <cx:pt idx="21206">20</cx:pt>
          <cx:pt idx="21207">25</cx:pt>
          <cx:pt idx="21208">22</cx:pt>
          <cx:pt idx="21209">19</cx:pt>
          <cx:pt idx="21210">28</cx:pt>
          <cx:pt idx="21211">25</cx:pt>
          <cx:pt idx="21212">28</cx:pt>
          <cx:pt idx="21213">25</cx:pt>
          <cx:pt idx="21214">27</cx:pt>
          <cx:pt idx="21215">24</cx:pt>
          <cx:pt idx="21216">28</cx:pt>
          <cx:pt idx="21217">24</cx:pt>
          <cx:pt idx="21218">27</cx:pt>
          <cx:pt idx="21219">24</cx:pt>
          <cx:pt idx="21220">24</cx:pt>
          <cx:pt idx="21221">22</cx:pt>
          <cx:pt idx="21222">20</cx:pt>
          <cx:pt idx="21223">18</cx:pt>
          <cx:pt idx="21224">24</cx:pt>
          <cx:pt idx="21225">24</cx:pt>
          <cx:pt idx="21226">24</cx:pt>
          <cx:pt idx="21227">24</cx:pt>
          <cx:pt idx="21228">22</cx:pt>
          <cx:pt idx="21229">22</cx:pt>
          <cx:pt idx="21230">19</cx:pt>
          <cx:pt idx="21231">18</cx:pt>
          <cx:pt idx="21232">19</cx:pt>
          <cx:pt idx="21233">18</cx:pt>
          <cx:pt idx="21234">19</cx:pt>
          <cx:pt idx="21235">16</cx:pt>
          <cx:pt idx="21236">19</cx:pt>
          <cx:pt idx="21237">19</cx:pt>
          <cx:pt idx="21238">21</cx:pt>
          <cx:pt idx="21239">21</cx:pt>
          <cx:pt idx="21240">22</cx:pt>
          <cx:pt idx="21241">21</cx:pt>
          <cx:pt idx="21242">20</cx:pt>
          <cx:pt idx="21243">21</cx:pt>
          <cx:pt idx="21244">21</cx:pt>
          <cx:pt idx="21245">22</cx:pt>
          <cx:pt idx="21246">21</cx:pt>
          <cx:pt idx="21247">24</cx:pt>
          <cx:pt idx="21248">24</cx:pt>
          <cx:pt idx="21249">24</cx:pt>
          <cx:pt idx="21250">22</cx:pt>
          <cx:pt idx="21251">20</cx:pt>
          <cx:pt idx="21252">22</cx:pt>
          <cx:pt idx="21253">24</cx:pt>
          <cx:pt idx="21254">23</cx:pt>
          <cx:pt idx="21255">25</cx:pt>
          <cx:pt idx="21256">25</cx:pt>
          <cx:pt idx="21257">22</cx:pt>
          <cx:pt idx="21258">22</cx:pt>
          <cx:pt idx="21259">20</cx:pt>
          <cx:pt idx="21260">24</cx:pt>
          <cx:pt idx="21261">24</cx:pt>
          <cx:pt idx="21262">21</cx:pt>
          <cx:pt idx="21263">21</cx:pt>
          <cx:pt idx="21264">19</cx:pt>
          <cx:pt idx="21265">19</cx:pt>
          <cx:pt idx="21266">19</cx:pt>
          <cx:pt idx="21267">19</cx:pt>
          <cx:pt idx="21268">20</cx:pt>
          <cx:pt idx="21269">22</cx:pt>
          <cx:pt idx="21270">20</cx:pt>
          <cx:pt idx="21271">20</cx:pt>
          <cx:pt idx="21272">22</cx:pt>
          <cx:pt idx="21273">20</cx:pt>
          <cx:pt idx="21274">18</cx:pt>
          <cx:pt idx="21275">18</cx:pt>
          <cx:pt idx="21276">18</cx:pt>
          <cx:pt idx="21277">17</cx:pt>
          <cx:pt idx="21278">27</cx:pt>
          <cx:pt idx="21279">25</cx:pt>
          <cx:pt idx="21280">27</cx:pt>
          <cx:pt idx="21281">26</cx:pt>
          <cx:pt idx="21282">30</cx:pt>
          <cx:pt idx="21283">30</cx:pt>
          <cx:pt idx="21284">18</cx:pt>
          <cx:pt idx="21285">18</cx:pt>
          <cx:pt idx="21286">17</cx:pt>
          <cx:pt idx="21287">27</cx:pt>
          <cx:pt idx="21288">29</cx:pt>
          <cx:pt idx="21289">12</cx:pt>
          <cx:pt idx="21290">12</cx:pt>
          <cx:pt idx="21291">14</cx:pt>
          <cx:pt idx="21292">19</cx:pt>
          <cx:pt idx="21293">19</cx:pt>
          <cx:pt idx="21294">16</cx:pt>
          <cx:pt idx="21295">27</cx:pt>
          <cx:pt idx="21296">23</cx:pt>
          <cx:pt idx="21297">22</cx:pt>
          <cx:pt idx="21298">17</cx:pt>
          <cx:pt idx="21299">22</cx:pt>
          <cx:pt idx="21300">23</cx:pt>
          <cx:pt idx="21301">23</cx:pt>
          <cx:pt idx="21302">16</cx:pt>
          <cx:pt idx="21303">21</cx:pt>
          <cx:pt idx="21304">21</cx:pt>
          <cx:pt idx="21305">22</cx:pt>
          <cx:pt idx="21306">17</cx:pt>
          <cx:pt idx="21307">17</cx:pt>
          <cx:pt idx="21308">16</cx:pt>
          <cx:pt idx="21309">24</cx:pt>
          <cx:pt idx="21310">25</cx:pt>
          <cx:pt idx="21311">22</cx:pt>
          <cx:pt idx="21312">23</cx:pt>
          <cx:pt idx="21313">15</cx:pt>
          <cx:pt idx="21314">23</cx:pt>
          <cx:pt idx="21315">24</cx:pt>
          <cx:pt idx="21316">21</cx:pt>
          <cx:pt idx="21317">16</cx:pt>
          <cx:pt idx="21318">15</cx:pt>
          <cx:pt idx="21319">16</cx:pt>
          <cx:pt idx="21320">15</cx:pt>
          <cx:pt idx="21321">26</cx:pt>
          <cx:pt idx="21322">25</cx:pt>
          <cx:pt idx="21323">29</cx:pt>
          <cx:pt idx="21324">25</cx:pt>
          <cx:pt idx="21325">24</cx:pt>
          <cx:pt idx="21326">26</cx:pt>
          <cx:pt idx="21327">20</cx:pt>
          <cx:pt idx="21328">21</cx:pt>
          <cx:pt idx="21329">20</cx:pt>
          <cx:pt idx="21330">18</cx:pt>
          <cx:pt idx="21331">19</cx:pt>
          <cx:pt idx="21332">19</cx:pt>
          <cx:pt idx="21333">20</cx:pt>
          <cx:pt idx="21334">17</cx:pt>
          <cx:pt idx="21335">17</cx:pt>
          <cx:pt idx="21336">23</cx:pt>
          <cx:pt idx="21337">25</cx:pt>
          <cx:pt idx="21338">26</cx:pt>
          <cx:pt idx="21339">26</cx:pt>
          <cx:pt idx="21340">28</cx:pt>
          <cx:pt idx="21341">28</cx:pt>
          <cx:pt idx="21342">27</cx:pt>
          <cx:pt idx="21343">28</cx:pt>
          <cx:pt idx="21344">23</cx:pt>
          <cx:pt idx="21345">25</cx:pt>
          <cx:pt idx="21346">21</cx:pt>
          <cx:pt idx="21347">23</cx:pt>
          <cx:pt idx="21348">28</cx:pt>
          <cx:pt idx="21349">29</cx:pt>
          <cx:pt idx="21350">28</cx:pt>
          <cx:pt idx="21351">28</cx:pt>
          <cx:pt idx="21352">23</cx:pt>
          <cx:pt idx="21353">24</cx:pt>
          <cx:pt idx="21354">23</cx:pt>
          <cx:pt idx="21355">24</cx:pt>
          <cx:pt idx="21356">23</cx:pt>
          <cx:pt idx="21357">23</cx:pt>
          <cx:pt idx="21358">19</cx:pt>
          <cx:pt idx="21359">24</cx:pt>
          <cx:pt idx="21360">23</cx:pt>
          <cx:pt idx="21361">24</cx:pt>
          <cx:pt idx="21362">23</cx:pt>
          <cx:pt idx="21363">23</cx:pt>
          <cx:pt idx="21364">23</cx:pt>
          <cx:pt idx="21365">23</cx:pt>
          <cx:pt idx="21366">23</cx:pt>
          <cx:pt idx="21367">20</cx:pt>
          <cx:pt idx="21368">20</cx:pt>
          <cx:pt idx="21369">17</cx:pt>
          <cx:pt idx="21370">24</cx:pt>
          <cx:pt idx="21371">25</cx:pt>
          <cx:pt idx="21372">22</cx:pt>
          <cx:pt idx="21373">21</cx:pt>
          <cx:pt idx="21374">20</cx:pt>
          <cx:pt idx="21375">24</cx:pt>
          <cx:pt idx="21376">25</cx:pt>
          <cx:pt idx="21377">24</cx:pt>
          <cx:pt idx="21378">21</cx:pt>
          <cx:pt idx="21379">19</cx:pt>
          <cx:pt idx="21380">13</cx:pt>
          <cx:pt idx="21381">14</cx:pt>
          <cx:pt idx="21382">17</cx:pt>
          <cx:pt idx="21383">17</cx:pt>
          <cx:pt idx="21384">16</cx:pt>
          <cx:pt idx="21385">17</cx:pt>
          <cx:pt idx="21386">22</cx:pt>
          <cx:pt idx="21387">20</cx:pt>
          <cx:pt idx="21388">20</cx:pt>
          <cx:pt idx="21389">19</cx:pt>
          <cx:pt idx="21390">20</cx:pt>
          <cx:pt idx="21391">17</cx:pt>
          <cx:pt idx="21392">20</cx:pt>
          <cx:pt idx="21393">18</cx:pt>
          <cx:pt idx="21394">26</cx:pt>
          <cx:pt idx="21395">25</cx:pt>
          <cx:pt idx="21396">21</cx:pt>
          <cx:pt idx="21397">24</cx:pt>
          <cx:pt idx="21398">24</cx:pt>
          <cx:pt idx="21399">23</cx:pt>
          <cx:pt idx="21400">21</cx:pt>
          <cx:pt idx="21401">18</cx:pt>
          <cx:pt idx="21402">19</cx:pt>
          <cx:pt idx="21403">18</cx:pt>
          <cx:pt idx="21404">19</cx:pt>
          <cx:pt idx="21405">26</cx:pt>
          <cx:pt idx="21406">25</cx:pt>
          <cx:pt idx="21407">25</cx:pt>
          <cx:pt idx="21408">24</cx:pt>
          <cx:pt idx="21409">24</cx:pt>
          <cx:pt idx="21410">24</cx:pt>
          <cx:pt idx="21411">29</cx:pt>
          <cx:pt idx="21412">33</cx:pt>
          <cx:pt idx="21413">31</cx:pt>
          <cx:pt idx="21414">23</cx:pt>
          <cx:pt idx="21415">25</cx:pt>
          <cx:pt idx="21416">26</cx:pt>
          <cx:pt idx="21417">25</cx:pt>
          <cx:pt idx="21418">25</cx:pt>
          <cx:pt idx="21419">26</cx:pt>
          <cx:pt idx="21420">28</cx:pt>
          <cx:pt idx="21421">29</cx:pt>
          <cx:pt idx="21422">26</cx:pt>
          <cx:pt idx="21423">24</cx:pt>
          <cx:pt idx="21424">24</cx:pt>
          <cx:pt idx="21425">25</cx:pt>
          <cx:pt idx="21426">28</cx:pt>
          <cx:pt idx="21427">28</cx:pt>
          <cx:pt idx="21428">26</cx:pt>
          <cx:pt idx="21429">25</cx:pt>
          <cx:pt idx="21430">25</cx:pt>
          <cx:pt idx="21431">25</cx:pt>
          <cx:pt idx="21432">27</cx:pt>
          <cx:pt idx="21433">28</cx:pt>
          <cx:pt idx="21434">30</cx:pt>
          <cx:pt idx="21435">30</cx:pt>
          <cx:pt idx="21436">23</cx:pt>
          <cx:pt idx="21437">18</cx:pt>
          <cx:pt idx="21438">18</cx:pt>
          <cx:pt idx="21439">21</cx:pt>
          <cx:pt idx="21440">20</cx:pt>
          <cx:pt idx="21441">19</cx:pt>
          <cx:pt idx="21442">17</cx:pt>
          <cx:pt idx="21443">21</cx:pt>
          <cx:pt idx="21444">24</cx:pt>
          <cx:pt idx="21445">23</cx:pt>
          <cx:pt idx="21446">22</cx:pt>
          <cx:pt idx="21447">24</cx:pt>
          <cx:pt idx="21448">24</cx:pt>
          <cx:pt idx="21449">27</cx:pt>
          <cx:pt idx="21450">24</cx:pt>
          <cx:pt idx="21451">27</cx:pt>
          <cx:pt idx="21452">24</cx:pt>
          <cx:pt idx="21453">22</cx:pt>
          <cx:pt idx="21454">23</cx:pt>
          <cx:pt idx="21455">17</cx:pt>
          <cx:pt idx="21456">19</cx:pt>
          <cx:pt idx="21457">18</cx:pt>
          <cx:pt idx="21458">19</cx:pt>
          <cx:pt idx="21459">17</cx:pt>
          <cx:pt idx="21460">19</cx:pt>
          <cx:pt idx="21461">16</cx:pt>
          <cx:pt idx="21462">19</cx:pt>
          <cx:pt idx="21463">24</cx:pt>
          <cx:pt idx="21464">26</cx:pt>
          <cx:pt idx="21465">23</cx:pt>
          <cx:pt idx="21466">23</cx:pt>
          <cx:pt idx="21467">19</cx:pt>
          <cx:pt idx="21468">18</cx:pt>
          <cx:pt idx="21469">18</cx:pt>
          <cx:pt idx="21470">18</cx:pt>
          <cx:pt idx="21471">32</cx:pt>
          <cx:pt idx="21472">25</cx:pt>
          <cx:pt idx="21473">33</cx:pt>
          <cx:pt idx="21474">27</cx:pt>
          <cx:pt idx="21475">27</cx:pt>
          <cx:pt idx="21476">22</cx:pt>
          <cx:pt idx="21477">17</cx:pt>
          <cx:pt idx="21478">19</cx:pt>
          <cx:pt idx="21479">18</cx:pt>
          <cx:pt idx="21480">19</cx:pt>
          <cx:pt idx="21481">17</cx:pt>
          <cx:pt idx="21482">19</cx:pt>
          <cx:pt idx="21483">17</cx:pt>
          <cx:pt idx="21484">19</cx:pt>
          <cx:pt idx="21485">30</cx:pt>
          <cx:pt idx="21486">27</cx:pt>
          <cx:pt idx="21487">30</cx:pt>
          <cx:pt idx="21488">24</cx:pt>
          <cx:pt idx="21489">20</cx:pt>
          <cx:pt idx="21490">19</cx:pt>
          <cx:pt idx="21491">24</cx:pt>
          <cx:pt idx="21492">22</cx:pt>
          <cx:pt idx="21493">22</cx:pt>
          <cx:pt idx="21494">24</cx:pt>
          <cx:pt idx="21495">25</cx:pt>
          <cx:pt idx="21496">27</cx:pt>
          <cx:pt idx="21497">30</cx:pt>
          <cx:pt idx="21498">27</cx:pt>
          <cx:pt idx="21499">30</cx:pt>
          <cx:pt idx="21500">26</cx:pt>
          <cx:pt idx="21501">25</cx:pt>
          <cx:pt idx="21502">27</cx:pt>
          <cx:pt idx="21503">22</cx:pt>
          <cx:pt idx="21504">24</cx:pt>
          <cx:pt idx="21505">30</cx:pt>
          <cx:pt idx="21506">30</cx:pt>
          <cx:pt idx="21507">31</cx:pt>
          <cx:pt idx="21508">28</cx:pt>
          <cx:pt idx="21509">33</cx:pt>
          <cx:pt idx="21510">28</cx:pt>
          <cx:pt idx="21511">29</cx:pt>
          <cx:pt idx="21512">24</cx:pt>
          <cx:pt idx="21513">27</cx:pt>
          <cx:pt idx="21514">24</cx:pt>
          <cx:pt idx="21515">24</cx:pt>
          <cx:pt idx="21516">24</cx:pt>
          <cx:pt idx="21517">24</cx:pt>
          <cx:pt idx="21518">24</cx:pt>
          <cx:pt idx="21519">24</cx:pt>
          <cx:pt idx="21520">24</cx:pt>
          <cx:pt idx="21521">24</cx:pt>
          <cx:pt idx="21522">24</cx:pt>
          <cx:pt idx="21523">24</cx:pt>
          <cx:pt idx="21524">21</cx:pt>
          <cx:pt idx="21525">22</cx:pt>
          <cx:pt idx="21526">21</cx:pt>
          <cx:pt idx="21527">22</cx:pt>
          <cx:pt idx="21528">21</cx:pt>
          <cx:pt idx="21529">22</cx:pt>
          <cx:pt idx="21530">21</cx:pt>
          <cx:pt idx="21531">22</cx:pt>
          <cx:pt idx="21532">17</cx:pt>
          <cx:pt idx="21533">17</cx:pt>
          <cx:pt idx="21534">24</cx:pt>
          <cx:pt idx="21535">24</cx:pt>
          <cx:pt idx="21536">24</cx:pt>
          <cx:pt idx="21537">24</cx:pt>
          <cx:pt idx="21538">21</cx:pt>
          <cx:pt idx="21539">20</cx:pt>
          <cx:pt idx="21540">20</cx:pt>
          <cx:pt idx="21541">21</cx:pt>
          <cx:pt idx="21542">20</cx:pt>
          <cx:pt idx="21543">21</cx:pt>
          <cx:pt idx="21544">23</cx:pt>
          <cx:pt idx="21545">27</cx:pt>
          <cx:pt idx="21546">29</cx:pt>
          <cx:pt idx="21547">28</cx:pt>
          <cx:pt idx="21548">27</cx:pt>
          <cx:pt idx="21549">29</cx:pt>
          <cx:pt idx="21550">28</cx:pt>
          <cx:pt idx="21551">27</cx:pt>
          <cx:pt idx="21552">27</cx:pt>
          <cx:pt idx="21553">24</cx:pt>
          <cx:pt idx="21554">28</cx:pt>
          <cx:pt idx="21555">28</cx:pt>
          <cx:pt idx="21556">26</cx:pt>
          <cx:pt idx="21557">26</cx:pt>
          <cx:pt idx="21558">24</cx:pt>
          <cx:pt idx="21559">28</cx:pt>
          <cx:pt idx="21560">27</cx:pt>
          <cx:pt idx="21561">29</cx:pt>
          <cx:pt idx="21562">29</cx:pt>
          <cx:pt idx="21563">30</cx:pt>
          <cx:pt idx="21564">29</cx:pt>
          <cx:pt idx="21565">29</cx:pt>
          <cx:pt idx="21566">26</cx:pt>
          <cx:pt idx="21567">29</cx:pt>
          <cx:pt idx="21568">29</cx:pt>
          <cx:pt idx="21569">26</cx:pt>
          <cx:pt idx="21570">24</cx:pt>
          <cx:pt idx="21571">23</cx:pt>
          <cx:pt idx="21572">26</cx:pt>
          <cx:pt idx="21573">24</cx:pt>
          <cx:pt idx="21574">26</cx:pt>
          <cx:pt idx="21575">24</cx:pt>
          <cx:pt idx="21576">23</cx:pt>
          <cx:pt idx="21577">24</cx:pt>
          <cx:pt idx="21578">25</cx:pt>
          <cx:pt idx="21579">24</cx:pt>
          <cx:pt idx="21580">24</cx:pt>
          <cx:pt idx="21581">25</cx:pt>
          <cx:pt idx="21582">25</cx:pt>
          <cx:pt idx="21583">24</cx:pt>
          <cx:pt idx="21584">24</cx:pt>
          <cx:pt idx="21585">25</cx:pt>
          <cx:pt idx="21586">25</cx:pt>
          <cx:pt idx="21587">25</cx:pt>
          <cx:pt idx="21588">25</cx:pt>
          <cx:pt idx="21589">23</cx:pt>
          <cx:pt idx="21590">25</cx:pt>
          <cx:pt idx="21591">24</cx:pt>
          <cx:pt idx="21592">26</cx:pt>
          <cx:pt idx="21593">23</cx:pt>
          <cx:pt idx="21594">25</cx:pt>
          <cx:pt idx="21595">28</cx:pt>
          <cx:pt idx="21596">29</cx:pt>
          <cx:pt idx="21597">26</cx:pt>
          <cx:pt idx="21598">28</cx:pt>
          <cx:pt idx="21599">29</cx:pt>
          <cx:pt idx="21600">26</cx:pt>
          <cx:pt idx="21601">19</cx:pt>
          <cx:pt idx="21602">20</cx:pt>
          <cx:pt idx="21603">19</cx:pt>
          <cx:pt idx="21604">20</cx:pt>
          <cx:pt idx="21605">18</cx:pt>
          <cx:pt idx="21606">19</cx:pt>
          <cx:pt idx="21607">18</cx:pt>
          <cx:pt idx="21608">19</cx:pt>
          <cx:pt idx="21609">23</cx:pt>
          <cx:pt idx="21610">24</cx:pt>
          <cx:pt idx="21611">23</cx:pt>
          <cx:pt idx="21612">23</cx:pt>
          <cx:pt idx="21613">23</cx:pt>
          <cx:pt idx="21614">23</cx:pt>
          <cx:pt idx="21615">23</cx:pt>
          <cx:pt idx="21616">23</cx:pt>
          <cx:pt idx="21617">20</cx:pt>
          <cx:pt idx="21618">18</cx:pt>
          <cx:pt idx="21619">19</cx:pt>
          <cx:pt idx="21620">17</cx:pt>
          <cx:pt idx="21621">27</cx:pt>
          <cx:pt idx="21622">29</cx:pt>
          <cx:pt idx="21623">26</cx:pt>
          <cx:pt idx="21624">26</cx:pt>
          <cx:pt idx="21625">30</cx:pt>
          <cx:pt idx="21626">29</cx:pt>
          <cx:pt idx="21627">25</cx:pt>
          <cx:pt idx="21628">30</cx:pt>
          <cx:pt idx="21629">28</cx:pt>
          <cx:pt idx="21630">24</cx:pt>
          <cx:pt idx="21631">27</cx:pt>
          <cx:pt idx="21632">33</cx:pt>
          <cx:pt idx="21633">30</cx:pt>
          <cx:pt idx="21634">29</cx:pt>
          <cx:pt idx="21635">34</cx:pt>
          <cx:pt idx="21636">36</cx:pt>
          <cx:pt idx="21637">36</cx:pt>
          <cx:pt idx="21638">38</cx:pt>
          <cx:pt idx="21639">25</cx:pt>
          <cx:pt idx="21640">21</cx:pt>
          <cx:pt idx="21641">22</cx:pt>
          <cx:pt idx="21642">21</cx:pt>
          <cx:pt idx="21643">16</cx:pt>
          <cx:pt idx="21644">30</cx:pt>
          <cx:pt idx="21645">28</cx:pt>
          <cx:pt idx="21646">33</cx:pt>
          <cx:pt idx="21647">28</cx:pt>
          <cx:pt idx="21648">29</cx:pt>
          <cx:pt idx="21649">29</cx:pt>
          <cx:pt idx="21650">30</cx:pt>
          <cx:pt idx="21651">41</cx:pt>
          <cx:pt idx="21652">26</cx:pt>
          <cx:pt idx="21653">28</cx:pt>
          <cx:pt idx="21654">25</cx:pt>
          <cx:pt idx="21655">25</cx:pt>
          <cx:pt idx="21656">69</cx:pt>
          <cx:pt idx="21657">17</cx:pt>
          <cx:pt idx="21658">16</cx:pt>
          <cx:pt idx="21659">27</cx:pt>
          <cx:pt idx="21660">23</cx:pt>
          <cx:pt idx="21661">20</cx:pt>
          <cx:pt idx="21662">19</cx:pt>
          <cx:pt idx="21663">25</cx:pt>
          <cx:pt idx="21664">22</cx:pt>
          <cx:pt idx="21665">19</cx:pt>
          <cx:pt idx="21666">18</cx:pt>
          <cx:pt idx="21667">20</cx:pt>
          <cx:pt idx="21668">18</cx:pt>
          <cx:pt idx="21669">18</cx:pt>
          <cx:pt idx="21670">17</cx:pt>
          <cx:pt idx="21671">18</cx:pt>
          <cx:pt idx="21672">17</cx:pt>
          <cx:pt idx="21673">16</cx:pt>
          <cx:pt idx="21674">18</cx:pt>
          <cx:pt idx="21675">18</cx:pt>
          <cx:pt idx="21676">18</cx:pt>
          <cx:pt idx="21677">40</cx:pt>
          <cx:pt idx="21678">27</cx:pt>
          <cx:pt idx="21679">44</cx:pt>
          <cx:pt idx="21680">29</cx:pt>
          <cx:pt idx="21681">27</cx:pt>
          <cx:pt idx="21682">28</cx:pt>
          <cx:pt idx="21683">27</cx:pt>
          <cx:pt idx="21684">28</cx:pt>
          <cx:pt idx="21685">28</cx:pt>
          <cx:pt idx="21686">27</cx:pt>
          <cx:pt idx="21687">40</cx:pt>
          <cx:pt idx="21688">27</cx:pt>
          <cx:pt idx="21689">44</cx:pt>
          <cx:pt idx="21690">29</cx:pt>
          <cx:pt idx="21691">28</cx:pt>
          <cx:pt idx="21692">27</cx:pt>
          <cx:pt idx="21693">27</cx:pt>
          <cx:pt idx="21694">40</cx:pt>
          <cx:pt idx="21695">27</cx:pt>
          <cx:pt idx="21696">45</cx:pt>
          <cx:pt idx="21697">28</cx:pt>
          <cx:pt idx="21698">28</cx:pt>
          <cx:pt idx="21699">39</cx:pt>
          <cx:pt idx="21700">27</cx:pt>
          <cx:pt idx="21701">27</cx:pt>
          <cx:pt idx="21702">44</cx:pt>
          <cx:pt idx="21703">29</cx:pt>
          <cx:pt idx="21704">28</cx:pt>
          <cx:pt idx="21705">28</cx:pt>
          <cx:pt idx="21706">26</cx:pt>
          <cx:pt idx="21707">26</cx:pt>
          <cx:pt idx="21708">28</cx:pt>
          <cx:pt idx="21709">28</cx:pt>
          <cx:pt idx="21710">28</cx:pt>
          <cx:pt idx="21711">25</cx:pt>
          <cx:pt idx="21712">28</cx:pt>
          <cx:pt idx="21713">26</cx:pt>
          <cx:pt idx="21714">24</cx:pt>
          <cx:pt idx="21715">23</cx:pt>
          <cx:pt idx="21716">22</cx:pt>
          <cx:pt idx="21717">28</cx:pt>
          <cx:pt idx="21718">25</cx:pt>
          <cx:pt idx="21719">28</cx:pt>
          <cx:pt idx="21720">26</cx:pt>
          <cx:pt idx="21721">24</cx:pt>
          <cx:pt idx="21722">23</cx:pt>
          <cx:pt idx="21723">22</cx:pt>
          <cx:pt idx="21724">24</cx:pt>
          <cx:pt idx="21725">24</cx:pt>
          <cx:pt idx="21726">24</cx:pt>
          <cx:pt idx="21727">27</cx:pt>
          <cx:pt idx="21728">23</cx:pt>
          <cx:pt idx="21729">26</cx:pt>
          <cx:pt idx="21730">28</cx:pt>
          <cx:pt idx="21731">26</cx:pt>
          <cx:pt idx="21732">25</cx:pt>
          <cx:pt idx="21733">27</cx:pt>
          <cx:pt idx="21734">24</cx:pt>
          <cx:pt idx="21735">25</cx:pt>
          <cx:pt idx="21736">27</cx:pt>
          <cx:pt idx="21737">23</cx:pt>
          <cx:pt idx="21738">24</cx:pt>
          <cx:pt idx="21739">28</cx:pt>
          <cx:pt idx="21740">24</cx:pt>
          <cx:pt idx="21741">24</cx:pt>
          <cx:pt idx="21742">27</cx:pt>
          <cx:pt idx="21743">23</cx:pt>
          <cx:pt idx="21744">19</cx:pt>
          <cx:pt idx="21745">22</cx:pt>
          <cx:pt idx="21746">22</cx:pt>
          <cx:pt idx="21747">22</cx:pt>
          <cx:pt idx="21748">21</cx:pt>
          <cx:pt idx="21749">22</cx:pt>
          <cx:pt idx="21750">22</cx:pt>
          <cx:pt idx="21751">31</cx:pt>
          <cx:pt idx="21752">30</cx:pt>
          <cx:pt idx="21753">28</cx:pt>
          <cx:pt idx="21754">26</cx:pt>
          <cx:pt idx="21755">28</cx:pt>
          <cx:pt idx="21756">29</cx:pt>
          <cx:pt idx="21757">27</cx:pt>
          <cx:pt idx="21758">18</cx:pt>
          <cx:pt idx="21759">27</cx:pt>
          <cx:pt idx="21760">26</cx:pt>
          <cx:pt idx="21761">29</cx:pt>
          <cx:pt idx="21762">26</cx:pt>
          <cx:pt idx="21763">23</cx:pt>
          <cx:pt idx="21764">28</cx:pt>
          <cx:pt idx="21765">24</cx:pt>
          <cx:pt idx="21766">28</cx:pt>
          <cx:pt idx="21767">25</cx:pt>
          <cx:pt idx="21768">23</cx:pt>
          <cx:pt idx="21769">26</cx:pt>
          <cx:pt idx="21770">23</cx:pt>
          <cx:pt idx="21771">27</cx:pt>
          <cx:pt idx="21772">24</cx:pt>
          <cx:pt idx="21773">25</cx:pt>
          <cx:pt idx="21774">23</cx:pt>
          <cx:pt idx="21775">23</cx:pt>
          <cx:pt idx="21776">23</cx:pt>
          <cx:pt idx="21777">22</cx:pt>
          <cx:pt idx="21778">23</cx:pt>
          <cx:pt idx="21779">22</cx:pt>
          <cx:pt idx="21780">20</cx:pt>
          <cx:pt idx="21781">19</cx:pt>
          <cx:pt idx="21782">21</cx:pt>
          <cx:pt idx="21783">22</cx:pt>
          <cx:pt idx="21784">20</cx:pt>
          <cx:pt idx="21785">22</cx:pt>
          <cx:pt idx="21786">20</cx:pt>
          <cx:pt idx="21787">21</cx:pt>
          <cx:pt idx="21788">20</cx:pt>
          <cx:pt idx="21789">27</cx:pt>
          <cx:pt idx="21790">24</cx:pt>
          <cx:pt idx="21791">26</cx:pt>
          <cx:pt idx="21792">26</cx:pt>
          <cx:pt idx="21793">25</cx:pt>
          <cx:pt idx="21794">26</cx:pt>
          <cx:pt idx="21795">13</cx:pt>
          <cx:pt idx="21796">13</cx:pt>
          <cx:pt idx="21797">16</cx:pt>
          <cx:pt idx="21798">25</cx:pt>
          <cx:pt idx="21799">28</cx:pt>
          <cx:pt idx="21800">27</cx:pt>
          <cx:pt idx="21801">24</cx:pt>
          <cx:pt idx="21802">26</cx:pt>
          <cx:pt idx="21803">25</cx:pt>
          <cx:pt idx="21804">25</cx:pt>
          <cx:pt idx="21805">28</cx:pt>
          <cx:pt idx="21806">27</cx:pt>
          <cx:pt idx="21807">25</cx:pt>
          <cx:pt idx="21808">28</cx:pt>
          <cx:pt idx="21809">27</cx:pt>
          <cx:pt idx="21810">24</cx:pt>
          <cx:pt idx="21811">25</cx:pt>
          <cx:pt idx="21812">24</cx:pt>
          <cx:pt idx="21813">24</cx:pt>
          <cx:pt idx="21814">25</cx:pt>
          <cx:pt idx="21815">27</cx:pt>
          <cx:pt idx="21816">27</cx:pt>
          <cx:pt idx="21817">23</cx:pt>
          <cx:pt idx="21818">25</cx:pt>
          <cx:pt idx="21819">26</cx:pt>
          <cx:pt idx="21820">25</cx:pt>
          <cx:pt idx="21821">27</cx:pt>
          <cx:pt idx="21822">27</cx:pt>
          <cx:pt idx="21823">23</cx:pt>
          <cx:pt idx="21824">27</cx:pt>
          <cx:pt idx="21825">26</cx:pt>
          <cx:pt idx="21826">28</cx:pt>
          <cx:pt idx="21827">26</cx:pt>
          <cx:pt idx="21828">27</cx:pt>
          <cx:pt idx="21829">26</cx:pt>
          <cx:pt idx="21830">27</cx:pt>
          <cx:pt idx="21831">24</cx:pt>
          <cx:pt idx="21832">22</cx:pt>
          <cx:pt idx="21833">23</cx:pt>
          <cx:pt idx="21834">24</cx:pt>
          <cx:pt idx="21835">22</cx:pt>
          <cx:pt idx="21836">23</cx:pt>
          <cx:pt idx="21837">24</cx:pt>
          <cx:pt idx="21838">21</cx:pt>
          <cx:pt idx="21839">21</cx:pt>
          <cx:pt idx="21840">24</cx:pt>
          <cx:pt idx="21841">24</cx:pt>
          <cx:pt idx="21842">21</cx:pt>
          <cx:pt idx="21843">21</cx:pt>
          <cx:pt idx="21844">21</cx:pt>
          <cx:pt idx="21845">22</cx:pt>
          <cx:pt idx="21846">20</cx:pt>
          <cx:pt idx="21847">21</cx:pt>
          <cx:pt idx="21848">22</cx:pt>
          <cx:pt idx="21849">21</cx:pt>
          <cx:pt idx="21850">22</cx:pt>
          <cx:pt idx="21851">23</cx:pt>
          <cx:pt idx="21852">19</cx:pt>
          <cx:pt idx="21853">20</cx:pt>
          <cx:pt idx="21854">20</cx:pt>
          <cx:pt idx="21855">20</cx:pt>
          <cx:pt idx="21856">26</cx:pt>
          <cx:pt idx="21857">25</cx:pt>
          <cx:pt idx="21858">27</cx:pt>
          <cx:pt idx="21859">27</cx:pt>
          <cx:pt idx="21860">26</cx:pt>
          <cx:pt idx="21861">27</cx:pt>
          <cx:pt idx="21862">27</cx:pt>
          <cx:pt idx="21863">27</cx:pt>
          <cx:pt idx="21864">27</cx:pt>
          <cx:pt idx="21865">26</cx:pt>
          <cx:pt idx="21866">19</cx:pt>
          <cx:pt idx="21867">18</cx:pt>
          <cx:pt idx="21868">19</cx:pt>
          <cx:pt idx="21869">17</cx:pt>
          <cx:pt idx="21870">28</cx:pt>
          <cx:pt idx="21871">26</cx:pt>
          <cx:pt idx="21872">22</cx:pt>
          <cx:pt idx="21873">23</cx:pt>
          <cx:pt idx="21874">24</cx:pt>
          <cx:pt idx="21875">18</cx:pt>
          <cx:pt idx="21876">23</cx:pt>
          <cx:pt idx="21877">25</cx:pt>
          <cx:pt idx="21878">24</cx:pt>
          <cx:pt idx="21879">23</cx:pt>
          <cx:pt idx="21880">24</cx:pt>
          <cx:pt idx="21881">24</cx:pt>
          <cx:pt idx="21882">17</cx:pt>
          <cx:pt idx="21883">16</cx:pt>
          <cx:pt idx="21884">16</cx:pt>
          <cx:pt idx="21885">16</cx:pt>
          <cx:pt idx="21886">18</cx:pt>
          <cx:pt idx="21887">20</cx:pt>
          <cx:pt idx="21888">24</cx:pt>
          <cx:pt idx="21889">24</cx:pt>
          <cx:pt idx="21890">21</cx:pt>
          <cx:pt idx="21891">19</cx:pt>
          <cx:pt idx="21892">21</cx:pt>
          <cx:pt idx="21893">19</cx:pt>
          <cx:pt idx="21894">23</cx:pt>
          <cx:pt idx="21895">19</cx:pt>
          <cx:pt idx="21896">18</cx:pt>
          <cx:pt idx="21897">19</cx:pt>
          <cx:pt idx="21898">18</cx:pt>
          <cx:pt idx="21899">16</cx:pt>
          <cx:pt idx="21900">16</cx:pt>
          <cx:pt idx="21901">18</cx:pt>
          <cx:pt idx="21902">17</cx:pt>
          <cx:pt idx="21903">17</cx:pt>
          <cx:pt idx="21904">17</cx:pt>
          <cx:pt idx="21905">17</cx:pt>
          <cx:pt idx="21906">31</cx:pt>
          <cx:pt idx="21907">32</cx:pt>
          <cx:pt idx="21908">19</cx:pt>
          <cx:pt idx="21909">19</cx:pt>
          <cx:pt idx="21910">17</cx:pt>
          <cx:pt idx="21911">18</cx:pt>
          <cx:pt idx="21912">31</cx:pt>
          <cx:pt idx="21913">33</cx:pt>
          <cx:pt idx="21914">29</cx:pt>
          <cx:pt idx="21915">31</cx:pt>
          <cx:pt idx="21916">23</cx:pt>
          <cx:pt idx="21917">22</cx:pt>
          <cx:pt idx="21918">24</cx:pt>
          <cx:pt idx="21919">23</cx:pt>
          <cx:pt idx="21920">21</cx:pt>
          <cx:pt idx="21921">21</cx:pt>
          <cx:pt idx="21922">22</cx:pt>
          <cx:pt idx="21923">21</cx:pt>
          <cx:pt idx="21924">23</cx:pt>
          <cx:pt idx="21925">22</cx:pt>
          <cx:pt idx="21926">24</cx:pt>
          <cx:pt idx="21927">21</cx:pt>
          <cx:pt idx="21928">21</cx:pt>
          <cx:pt idx="21929">22</cx:pt>
          <cx:pt idx="21930">23</cx:pt>
          <cx:pt idx="21931">26</cx:pt>
          <cx:pt idx="21932">25</cx:pt>
          <cx:pt idx="21933">17</cx:pt>
          <cx:pt idx="21934">18</cx:pt>
          <cx:pt idx="21935">18</cx:pt>
          <cx:pt idx="21936">15</cx:pt>
          <cx:pt idx="21937">15</cx:pt>
          <cx:pt idx="21938">15</cx:pt>
          <cx:pt idx="21939">15</cx:pt>
          <cx:pt idx="21940">29</cx:pt>
          <cx:pt idx="21941">28</cx:pt>
          <cx:pt idx="21942">26</cx:pt>
          <cx:pt idx="21943">26</cx:pt>
          <cx:pt idx="21944">31</cx:pt>
          <cx:pt idx="21945">29</cx:pt>
          <cx:pt idx="21946">28</cx:pt>
          <cx:pt idx="21947">29</cx:pt>
          <cx:pt idx="21948">28</cx:pt>
          <cx:pt idx="21949">26</cx:pt>
          <cx:pt idx="21950">28</cx:pt>
          <cx:pt idx="21951">27</cx:pt>
          <cx:pt idx="21952">18</cx:pt>
          <cx:pt idx="21953">19</cx:pt>
          <cx:pt idx="21954">17</cx:pt>
          <cx:pt idx="21955">19</cx:pt>
          <cx:pt idx="21956">19</cx:pt>
          <cx:pt idx="21957">18</cx:pt>
          <cx:pt idx="21958">16</cx:pt>
          <cx:pt idx="21959">18</cx:pt>
          <cx:pt idx="21960">19</cx:pt>
          <cx:pt idx="21961">19</cx:pt>
          <cx:pt idx="21962">17</cx:pt>
          <cx:pt idx="21963">17</cx:pt>
          <cx:pt idx="21964">17</cx:pt>
          <cx:pt idx="21965">16</cx:pt>
          <cx:pt idx="21966">17</cx:pt>
          <cx:pt idx="21967">16</cx:pt>
          <cx:pt idx="21968">15</cx:pt>
          <cx:pt idx="21969">11</cx:pt>
          <cx:pt idx="21970">18</cx:pt>
          <cx:pt idx="21971">18</cx:pt>
          <cx:pt idx="21972">17</cx:pt>
          <cx:pt idx="21973">17</cx:pt>
          <cx:pt idx="21974">17</cx:pt>
          <cx:pt idx="21975">17</cx:pt>
          <cx:pt idx="21976">17</cx:pt>
          <cx:pt idx="21977">18</cx:pt>
          <cx:pt idx="21978">17</cx:pt>
          <cx:pt idx="21979">17</cx:pt>
          <cx:pt idx="21980">17</cx:pt>
          <cx:pt idx="21981">17</cx:pt>
          <cx:pt idx="21982">17</cx:pt>
          <cx:pt idx="21983">17</cx:pt>
          <cx:pt idx="21984">17</cx:pt>
          <cx:pt idx="21985">20</cx:pt>
          <cx:pt idx="21986">20</cx:pt>
          <cx:pt idx="21987">20</cx:pt>
          <cx:pt idx="21988">20</cx:pt>
          <cx:pt idx="21989">20</cx:pt>
          <cx:pt idx="21990">19</cx:pt>
          <cx:pt idx="21991">19</cx:pt>
          <cx:pt idx="21992">18</cx:pt>
          <cx:pt idx="21993">18</cx:pt>
          <cx:pt idx="21994">19</cx:pt>
          <cx:pt idx="21995">17</cx:pt>
          <cx:pt idx="21996">17</cx:pt>
          <cx:pt idx="21997">18</cx:pt>
          <cx:pt idx="21998">17</cx:pt>
          <cx:pt idx="21999">18</cx:pt>
          <cx:pt idx="22000">17</cx:pt>
          <cx:pt idx="22001">17</cx:pt>
          <cx:pt idx="22002">22</cx:pt>
          <cx:pt idx="22003">24</cx:pt>
          <cx:pt idx="22004">25</cx:pt>
          <cx:pt idx="22005">27</cx:pt>
          <cx:pt idx="22006">25</cx:pt>
          <cx:pt idx="22007">25</cx:pt>
          <cx:pt idx="22008">23</cx:pt>
          <cx:pt idx="22009">21</cx:pt>
          <cx:pt idx="22010">20</cx:pt>
          <cx:pt idx="22011">24</cx:pt>
          <cx:pt idx="22012">24</cx:pt>
          <cx:pt idx="22013">25</cx:pt>
          <cx:pt idx="22014">26</cx:pt>
          <cx:pt idx="22015">25</cx:pt>
          <cx:pt idx="22016">26</cx:pt>
          <cx:pt idx="22017">25</cx:pt>
          <cx:pt idx="22018">29</cx:pt>
          <cx:pt idx="22019">26</cx:pt>
          <cx:pt idx="22020">27</cx:pt>
          <cx:pt idx="22021">25</cx:pt>
          <cx:pt idx="22022">26</cx:pt>
          <cx:pt idx="22023">27</cx:pt>
          <cx:pt idx="22024">26</cx:pt>
          <cx:pt idx="22025">25</cx:pt>
          <cx:pt idx="22026">25</cx:pt>
          <cx:pt idx="22027">24</cx:pt>
          <cx:pt idx="22028">24</cx:pt>
          <cx:pt idx="22029">23</cx:pt>
          <cx:pt idx="22030">21</cx:pt>
          <cx:pt idx="22031">31</cx:pt>
          <cx:pt idx="22032">32</cx:pt>
          <cx:pt idx="22033">28</cx:pt>
          <cx:pt idx="22034">27</cx:pt>
          <cx:pt idx="22035">25</cx:pt>
          <cx:pt idx="22036">24</cx:pt>
          <cx:pt idx="22037">24</cx:pt>
          <cx:pt idx="22038">23</cx:pt>
          <cx:pt idx="22039">21</cx:pt>
          <cx:pt idx="22040">20</cx:pt>
          <cx:pt idx="22041">19</cx:pt>
          <cx:pt idx="22042">20</cx:pt>
          <cx:pt idx="22043">18</cx:pt>
          <cx:pt idx="22044">18</cx:pt>
          <cx:pt idx="22045">17</cx:pt>
          <cx:pt idx="22046">19</cx:pt>
          <cx:pt idx="22047">17</cx:pt>
          <cx:pt idx="22048">19</cx:pt>
          <cx:pt idx="22049">17</cx:pt>
          <cx:pt idx="22050">17</cx:pt>
          <cx:pt idx="22051">17</cx:pt>
          <cx:pt idx="22052">16</cx:pt>
          <cx:pt idx="22053">27</cx:pt>
          <cx:pt idx="22054">25</cx:pt>
          <cx:pt idx="22055">25</cx:pt>
          <cx:pt idx="22056">29</cx:pt>
          <cx:pt idx="22057">32</cx:pt>
          <cx:pt idx="22058">28</cx:pt>
          <cx:pt idx="22059">19</cx:pt>
          <cx:pt idx="22060">17</cx:pt>
          <cx:pt idx="22061">17</cx:pt>
          <cx:pt idx="22062">14</cx:pt>
          <cx:pt idx="22063">19</cx:pt>
          <cx:pt idx="22064">17</cx:pt>
          <cx:pt idx="22065">14</cx:pt>
          <cx:pt idx="22066">16</cx:pt>
          <cx:pt idx="22067">16</cx:pt>
          <cx:pt idx="22068">14</cx:pt>
          <cx:pt idx="22069">16</cx:pt>
          <cx:pt idx="22070">25</cx:pt>
          <cx:pt idx="22071">26</cx:pt>
          <cx:pt idx="22072">25</cx:pt>
          <cx:pt idx="22073">29</cx:pt>
          <cx:pt idx="22074">26</cx:pt>
          <cx:pt idx="22075">27</cx:pt>
          <cx:pt idx="22076">25</cx:pt>
          <cx:pt idx="22077">26</cx:pt>
          <cx:pt idx="22078">25</cx:pt>
          <cx:pt idx="22079">19</cx:pt>
          <cx:pt idx="22080">15</cx:pt>
          <cx:pt idx="22081">15</cx:pt>
          <cx:pt idx="22082">15</cx:pt>
          <cx:pt idx="22083">16</cx:pt>
          <cx:pt idx="22084">15</cx:pt>
          <cx:pt idx="22085">23</cx:pt>
          <cx:pt idx="22086">17</cx:pt>
          <cx:pt idx="22087">19</cx:pt>
          <cx:pt idx="22088">18</cx:pt>
          <cx:pt idx="22089">16</cx:pt>
          <cx:pt idx="22090">18</cx:pt>
          <cx:pt idx="22091">16</cx:pt>
          <cx:pt idx="22092">18</cx:pt>
          <cx:pt idx="22093">23</cx:pt>
          <cx:pt idx="22094">25</cx:pt>
          <cx:pt idx="22095">22</cx:pt>
          <cx:pt idx="22096">18</cx:pt>
          <cx:pt idx="22097">16</cx:pt>
          <cx:pt idx="22098">17</cx:pt>
          <cx:pt idx="22099">16</cx:pt>
          <cx:pt idx="22100">18</cx:pt>
          <cx:pt idx="22101">19</cx:pt>
          <cx:pt idx="22102">20</cx:pt>
          <cx:pt idx="22103">18</cx:pt>
          <cx:pt idx="22104">19</cx:pt>
          <cx:pt idx="22105">19</cx:pt>
          <cx:pt idx="22106">20</cx:pt>
          <cx:pt idx="22107">19</cx:pt>
          <cx:pt idx="22108">15</cx:pt>
          <cx:pt idx="22109">14</cx:pt>
          <cx:pt idx="22110">18</cx:pt>
          <cx:pt idx="22111">14</cx:pt>
          <cx:pt idx="22112">18</cx:pt>
          <cx:pt idx="22113">18</cx:pt>
          <cx:pt idx="22114">18</cx:pt>
          <cx:pt idx="22115">18</cx:pt>
          <cx:pt idx="22116">15</cx:pt>
          <cx:pt idx="22117">19</cx:pt>
          <cx:pt idx="22118">17</cx:pt>
          <cx:pt idx="22119">17</cx:pt>
          <cx:pt idx="22120">15</cx:pt>
          <cx:pt idx="22121">17</cx:pt>
          <cx:pt idx="22122">18</cx:pt>
          <cx:pt idx="22123">30</cx:pt>
          <cx:pt idx="22124">28</cx:pt>
          <cx:pt idx="22125">28</cx:pt>
          <cx:pt idx="22126">32</cx:pt>
          <cx:pt idx="22127">30</cx:pt>
          <cx:pt idx="22128">30</cx:pt>
          <cx:pt idx="22129">26</cx:pt>
          <cx:pt idx="22130">28</cx:pt>
          <cx:pt idx="22131">28</cx:pt>
          <cx:pt idx="22132">32</cx:pt>
          <cx:pt idx="22133">30</cx:pt>
          <cx:pt idx="22134">30</cx:pt>
          <cx:pt idx="22135">21</cx:pt>
          <cx:pt idx="22136">21</cx:pt>
          <cx:pt idx="22137">21</cx:pt>
          <cx:pt idx="22138">25</cx:pt>
          <cx:pt idx="22139">24</cx:pt>
          <cx:pt idx="22140">21</cx:pt>
          <cx:pt idx="22141">21</cx:pt>
          <cx:pt idx="22142">27</cx:pt>
          <cx:pt idx="22143">27</cx:pt>
          <cx:pt idx="22144">23</cx:pt>
          <cx:pt idx="22145">23</cx:pt>
          <cx:pt idx="22146">22</cx:pt>
          <cx:pt idx="22147">24</cx:pt>
          <cx:pt idx="22148">21</cx:pt>
          <cx:pt idx="22149">20</cx:pt>
          <cx:pt idx="22150">20</cx:pt>
          <cx:pt idx="22151">27</cx:pt>
          <cx:pt idx="22152">21</cx:pt>
          <cx:pt idx="22153">21</cx:pt>
          <cx:pt idx="22154">18</cx:pt>
          <cx:pt idx="22155">18</cx:pt>
          <cx:pt idx="22156">19</cx:pt>
          <cx:pt idx="22157">17</cx:pt>
          <cx:pt idx="22158">25</cx:pt>
          <cx:pt idx="22159">24</cx:pt>
          <cx:pt idx="22160">25</cx:pt>
          <cx:pt idx="22161">24</cx:pt>
          <cx:pt idx="22162">23</cx:pt>
          <cx:pt idx="22163">24</cx:pt>
          <cx:pt idx="22164">23</cx:pt>
          <cx:pt idx="22165">21</cx:pt>
          <cx:pt idx="22166">23</cx:pt>
          <cx:pt idx="22167">22</cx:pt>
          <cx:pt idx="22168">24</cx:pt>
          <cx:pt idx="22169">23</cx:pt>
          <cx:pt idx="22170">21</cx:pt>
          <cx:pt idx="22171">21</cx:pt>
          <cx:pt idx="22172">22</cx:pt>
          <cx:pt idx="22173">21</cx:pt>
          <cx:pt idx="22174">23</cx:pt>
          <cx:pt idx="22175">22</cx:pt>
          <cx:pt idx="22176">24</cx:pt>
          <cx:pt idx="22177">21</cx:pt>
          <cx:pt idx="22178">21</cx:pt>
          <cx:pt idx="22179">22</cx:pt>
          <cx:pt idx="22180">19</cx:pt>
          <cx:pt idx="22181">19</cx:pt>
          <cx:pt idx="22182">18</cx:pt>
          <cx:pt idx="22183">18</cx:pt>
          <cx:pt idx="22184">18</cx:pt>
          <cx:pt idx="22185">17</cx:pt>
          <cx:pt idx="22186">19</cx:pt>
          <cx:pt idx="22187">18</cx:pt>
          <cx:pt idx="22188">19</cx:pt>
          <cx:pt idx="22189">19</cx:pt>
          <cx:pt idx="22190">18</cx:pt>
          <cx:pt idx="22191">18</cx:pt>
          <cx:pt idx="22192">16</cx:pt>
          <cx:pt idx="22193">16</cx:pt>
          <cx:pt idx="22194">15</cx:pt>
          <cx:pt idx="22195">17</cx:pt>
          <cx:pt idx="22196">18</cx:pt>
          <cx:pt idx="22197">17</cx:pt>
          <cx:pt idx="22198">17</cx:pt>
          <cx:pt idx="22199">18</cx:pt>
          <cx:pt idx="22200">17</cx:pt>
          <cx:pt idx="22201">18</cx:pt>
          <cx:pt idx="22202">18</cx:pt>
          <cx:pt idx="22203">17</cx:pt>
          <cx:pt idx="22204">15</cx:pt>
          <cx:pt idx="22205">15</cx:pt>
          <cx:pt idx="22206">15</cx:pt>
          <cx:pt idx="22207">19</cx:pt>
          <cx:pt idx="22208">17</cx:pt>
          <cx:pt idx="22209">19</cx:pt>
          <cx:pt idx="22210">19</cx:pt>
          <cx:pt idx="22211">18</cx:pt>
          <cx:pt idx="22212">16</cx:pt>
          <cx:pt idx="22213">18</cx:pt>
          <cx:pt idx="22214">19</cx:pt>
          <cx:pt idx="22215">19</cx:pt>
          <cx:pt idx="22216">17</cx:pt>
          <cx:pt idx="22217">17</cx:pt>
          <cx:pt idx="22218">17</cx:pt>
          <cx:pt idx="22219">16</cx:pt>
          <cx:pt idx="22220">17</cx:pt>
          <cx:pt idx="22221">16</cx:pt>
          <cx:pt idx="22222">16</cx:pt>
          <cx:pt idx="22223">18</cx:pt>
          <cx:pt idx="22224">18</cx:pt>
          <cx:pt idx="22225">17</cx:pt>
          <cx:pt idx="22226">17</cx:pt>
          <cx:pt idx="22227">17</cx:pt>
          <cx:pt idx="22228">17</cx:pt>
          <cx:pt idx="22229">17</cx:pt>
          <cx:pt idx="22230">17</cx:pt>
          <cx:pt idx="22231">16</cx:pt>
          <cx:pt idx="22232">17</cx:pt>
          <cx:pt idx="22233">18</cx:pt>
          <cx:pt idx="22234">17</cx:pt>
          <cx:pt idx="22235">17</cx:pt>
          <cx:pt idx="22236">17</cx:pt>
          <cx:pt idx="22237">17</cx:pt>
          <cx:pt idx="22238">16</cx:pt>
          <cx:pt idx="22239">17</cx:pt>
          <cx:pt idx="22240">31</cx:pt>
          <cx:pt idx="22241">27</cx:pt>
          <cx:pt idx="22242">31</cx:pt>
          <cx:pt idx="22243">27</cx:pt>
          <cx:pt idx="22244">36</cx:pt>
          <cx:pt idx="22245">34</cx:pt>
          <cx:pt idx="22246">35</cx:pt>
          <cx:pt idx="22247">34</cx:pt>
          <cx:pt idx="22248">34</cx:pt>
          <cx:pt idx="22249">39</cx:pt>
          <cx:pt idx="22250">28</cx:pt>
          <cx:pt idx="22251">31</cx:pt>
          <cx:pt idx="22252">43</cx:pt>
          <cx:pt idx="22253">42</cx:pt>
          <cx:pt idx="22254">45</cx:pt>
          <cx:pt idx="22255">45</cx:pt>
          <cx:pt idx="22256">26</cx:pt>
          <cx:pt idx="22257">24</cx:pt>
          <cx:pt idx="22258">23</cx:pt>
          <cx:pt idx="22259">24</cx:pt>
          <cx:pt idx="22260">24</cx:pt>
          <cx:pt idx="22261">23</cx:pt>
          <cx:pt idx="22262">22</cx:pt>
          <cx:pt idx="22263">49</cx:pt>
          <cx:pt idx="22264">58</cx:pt>
          <cx:pt idx="22265">24</cx:pt>
          <cx:pt idx="22266">21</cx:pt>
          <cx:pt idx="22267">23</cx:pt>
          <cx:pt idx="22268">32</cx:pt>
          <cx:pt idx="22269">32</cx:pt>
          <cx:pt idx="22270">33</cx:pt>
          <cx:pt idx="22271">30</cx:pt>
          <cx:pt idx="22272">29</cx:pt>
          <cx:pt idx="22273">31</cx:pt>
          <cx:pt idx="22274">31</cx:pt>
          <cx:pt idx="22275">25</cx:pt>
          <cx:pt idx="22276">24</cx:pt>
          <cx:pt idx="22277">20</cx:pt>
          <cx:pt idx="22278">25</cx:pt>
          <cx:pt idx="22279">22</cx:pt>
          <cx:pt idx="22280">19</cx:pt>
          <cx:pt idx="22281">28</cx:pt>
          <cx:pt idx="22282">25</cx:pt>
          <cx:pt idx="22283">28</cx:pt>
          <cx:pt idx="22284">25</cx:pt>
          <cx:pt idx="22285">27</cx:pt>
          <cx:pt idx="22286">24</cx:pt>
          <cx:pt idx="22287">28</cx:pt>
          <cx:pt idx="22288">24</cx:pt>
          <cx:pt idx="22289">24</cx:pt>
          <cx:pt idx="22290">24</cx:pt>
          <cx:pt idx="22291">20</cx:pt>
          <cx:pt idx="22292">22</cx:pt>
          <cx:pt idx="22293">18</cx:pt>
          <cx:pt idx="22294">22</cx:pt>
          <cx:pt idx="22295">23</cx:pt>
          <cx:pt idx="22296">23</cx:pt>
          <cx:pt idx="22297">24</cx:pt>
          <cx:pt idx="22298">24</cx:pt>
          <cx:pt idx="22299">24</cx:pt>
          <cx:pt idx="22300">22</cx:pt>
          <cx:pt idx="22301">22</cx:pt>
          <cx:pt idx="22302">18</cx:pt>
          <cx:pt idx="22303">17</cx:pt>
          <cx:pt idx="22304">18</cx:pt>
          <cx:pt idx="22305">18</cx:pt>
          <cx:pt idx="22306">19</cx:pt>
          <cx:pt idx="22307">17</cx:pt>
          <cx:pt idx="22308">19</cx:pt>
          <cx:pt idx="22309">19</cx:pt>
          <cx:pt idx="22310">22</cx:pt>
          <cx:pt idx="22311">20</cx:pt>
          <cx:pt idx="22312">21</cx:pt>
          <cx:pt idx="22313">22</cx:pt>
          <cx:pt idx="22314">20</cx:pt>
          <cx:pt idx="22315">21</cx:pt>
          <cx:pt idx="22316">20</cx:pt>
          <cx:pt idx="22317">20</cx:pt>
          <cx:pt idx="22318">24</cx:pt>
          <cx:pt idx="22319">24</cx:pt>
          <cx:pt idx="22320">25</cx:pt>
          <cx:pt idx="22321">22</cx:pt>
          <cx:pt idx="22322">25</cx:pt>
          <cx:pt idx="22323">24</cx:pt>
          <cx:pt idx="22324">23</cx:pt>
          <cx:pt idx="22325">25</cx:pt>
          <cx:pt idx="22326">22</cx:pt>
          <cx:pt idx="22327">24</cx:pt>
          <cx:pt idx="22328">24</cx:pt>
          <cx:pt idx="22329">21</cx:pt>
          <cx:pt idx="22330">21</cx:pt>
          <cx:pt idx="22331">19</cx:pt>
          <cx:pt idx="22332">19</cx:pt>
          <cx:pt idx="22333">19</cx:pt>
          <cx:pt idx="22334">19</cx:pt>
          <cx:pt idx="22335">20</cx:pt>
          <cx:pt idx="22336">22</cx:pt>
          <cx:pt idx="22337">20</cx:pt>
          <cx:pt idx="22338">19</cx:pt>
          <cx:pt idx="22339">22</cx:pt>
          <cx:pt idx="22340">20</cx:pt>
          <cx:pt idx="22341">19</cx:pt>
          <cx:pt idx="22342">19</cx:pt>
          <cx:pt idx="22343">19</cx:pt>
          <cx:pt idx="22344">18</cx:pt>
          <cx:pt idx="22345">23</cx:pt>
          <cx:pt idx="22346">27</cx:pt>
          <cx:pt idx="22347">25</cx:pt>
          <cx:pt idx="22348">27</cx:pt>
          <cx:pt idx="22349">26</cx:pt>
          <cx:pt idx="22350">30</cx:pt>
          <cx:pt idx="22351">29</cx:pt>
          <cx:pt idx="22352">30</cx:pt>
          <cx:pt idx="22353">29</cx:pt>
          <cx:pt idx="22354">21</cx:pt>
          <cx:pt idx="22355">18</cx:pt>
          <cx:pt idx="22356">18</cx:pt>
          <cx:pt idx="22357">18</cx:pt>
          <cx:pt idx="22358">18</cx:pt>
          <cx:pt idx="22359">27</cx:pt>
          <cx:pt idx="22360">29</cx:pt>
          <cx:pt idx="22361">31</cx:pt>
          <cx:pt idx="22362">29</cx:pt>
          <cx:pt idx="22363">16</cx:pt>
          <cx:pt idx="22364">14</cx:pt>
          <cx:pt idx="22365">14</cx:pt>
          <cx:pt idx="22366">12</cx:pt>
          <cx:pt idx="22367">14</cx:pt>
          <cx:pt idx="22368">19</cx:pt>
          <cx:pt idx="22369">15</cx:pt>
          <cx:pt idx="22370">27</cx:pt>
          <cx:pt idx="22371">23</cx:pt>
          <cx:pt idx="22372">22</cx:pt>
          <cx:pt idx="22373">17</cx:pt>
          <cx:pt idx="22374">22</cx:pt>
          <cx:pt idx="22375">23</cx:pt>
          <cx:pt idx="22376">23</cx:pt>
          <cx:pt idx="22377">16</cx:pt>
          <cx:pt idx="22378">24</cx:pt>
          <cx:pt idx="22379">24</cx:pt>
          <cx:pt idx="22380">22</cx:pt>
          <cx:pt idx="22381">22</cx:pt>
          <cx:pt idx="22382">22</cx:pt>
          <cx:pt idx="22383">17</cx:pt>
          <cx:pt idx="22384">16</cx:pt>
          <cx:pt idx="22385">25</cx:pt>
          <cx:pt idx="22386">23</cx:pt>
          <cx:pt idx="22387">24</cx:pt>
          <cx:pt idx="22388">21</cx:pt>
          <cx:pt idx="22389">16</cx:pt>
          <cx:pt idx="22390">23</cx:pt>
          <cx:pt idx="22391">21</cx:pt>
          <cx:pt idx="22392">16</cx:pt>
          <cx:pt idx="22393">15</cx:pt>
          <cx:pt idx="22394">16</cx:pt>
          <cx:pt idx="22395">15</cx:pt>
          <cx:pt idx="22396">16</cx:pt>
          <cx:pt idx="22397">16</cx:pt>
          <cx:pt idx="22398">31</cx:pt>
          <cx:pt idx="22399">31</cx:pt>
          <cx:pt idx="22400">26</cx:pt>
          <cx:pt idx="22401">32</cx:pt>
          <cx:pt idx="22402">29</cx:pt>
          <cx:pt idx="22403">26</cx:pt>
          <cx:pt idx="22404">24</cx:pt>
          <cx:pt idx="22405">29</cx:pt>
          <cx:pt idx="22406">24</cx:pt>
          <cx:pt idx="22407">24</cx:pt>
          <cx:pt idx="22408">24</cx:pt>
          <cx:pt idx="22409">24</cx:pt>
          <cx:pt idx="22410">27</cx:pt>
          <cx:pt idx="22411">21</cx:pt>
          <cx:pt idx="22412">21</cx:pt>
          <cx:pt idx="22413">20</cx:pt>
          <cx:pt idx="22414">21</cx:pt>
          <cx:pt idx="22415">18</cx:pt>
          <cx:pt idx="22416">17</cx:pt>
          <cx:pt idx="22417">23</cx:pt>
          <cx:pt idx="22418">26</cx:pt>
          <cx:pt idx="22419">26</cx:pt>
          <cx:pt idx="22420">26</cx:pt>
          <cx:pt idx="22421">24</cx:pt>
          <cx:pt idx="22422">22</cx:pt>
          <cx:pt idx="22423">22</cx:pt>
          <cx:pt idx="22424">23</cx:pt>
          <cx:pt idx="22425">25</cx:pt>
          <cx:pt idx="22426">22</cx:pt>
          <cx:pt idx="22427">23</cx:pt>
          <cx:pt idx="22428">28</cx:pt>
          <cx:pt idx="22429">27</cx:pt>
          <cx:pt idx="22430">28</cx:pt>
          <cx:pt idx="22431">27</cx:pt>
          <cx:pt idx="22432">22</cx:pt>
          <cx:pt idx="22433">24</cx:pt>
          <cx:pt idx="22434">23</cx:pt>
          <cx:pt idx="22435">23</cx:pt>
          <cx:pt idx="22436">23</cx:pt>
          <cx:pt idx="22437">23</cx:pt>
          <cx:pt idx="22438">23</cx:pt>
          <cx:pt idx="22439">23</cx:pt>
          <cx:pt idx="22440">19</cx:pt>
          <cx:pt idx="22441">24</cx:pt>
          <cx:pt idx="22442">24</cx:pt>
          <cx:pt idx="22443">24</cx:pt>
          <cx:pt idx="22444">24</cx:pt>
          <cx:pt idx="22445">24</cx:pt>
          <cx:pt idx="22446">24</cx:pt>
          <cx:pt idx="22447">24</cx:pt>
          <cx:pt idx="22448">22</cx:pt>
          <cx:pt idx="22449">19</cx:pt>
          <cx:pt idx="22450">17</cx:pt>
          <cx:pt idx="22451">24</cx:pt>
          <cx:pt idx="22452">24</cx:pt>
          <cx:pt idx="22453">21</cx:pt>
          <cx:pt idx="22454">21</cx:pt>
          <cx:pt idx="22455">20</cx:pt>
          <cx:pt idx="22456">20</cx:pt>
          <cx:pt idx="22457">24</cx:pt>
          <cx:pt idx="22458">24</cx:pt>
          <cx:pt idx="22459">22</cx:pt>
          <cx:pt idx="22460">22</cx:pt>
          <cx:pt idx="22461">22</cx:pt>
          <cx:pt idx="22462">22</cx:pt>
          <cx:pt idx="22463">19</cx:pt>
          <cx:pt idx="22464">20</cx:pt>
          <cx:pt idx="22465">19</cx:pt>
          <cx:pt idx="22466">13</cx:pt>
          <cx:pt idx="22467">14</cx:pt>
          <cx:pt idx="22468">17</cx:pt>
          <cx:pt idx="22469">16</cx:pt>
          <cx:pt idx="22470">24</cx:pt>
          <cx:pt idx="22471">21</cx:pt>
          <cx:pt idx="22472">22</cx:pt>
          <cx:pt idx="22473">20</cx:pt>
          <cx:pt idx="22474">19</cx:pt>
          <cx:pt idx="22475">17</cx:pt>
          <cx:pt idx="22476">21</cx:pt>
          <cx:pt idx="22477">19</cx:pt>
          <cx:pt idx="22478">17</cx:pt>
          <cx:pt idx="22479">26</cx:pt>
          <cx:pt idx="22480">26</cx:pt>
          <cx:pt idx="22481">21</cx:pt>
          <cx:pt idx="22482">24</cx:pt>
          <cx:pt idx="22483">24</cx:pt>
          <cx:pt idx="22484">23</cx:pt>
          <cx:pt idx="22485">21</cx:pt>
          <cx:pt idx="22486">21</cx:pt>
          <cx:pt idx="22487">18</cx:pt>
          <cx:pt idx="22488">19</cx:pt>
          <cx:pt idx="22489">20</cx:pt>
          <cx:pt idx="22490">18</cx:pt>
          <cx:pt idx="22491">18</cx:pt>
          <cx:pt idx="22492">18</cx:pt>
          <cx:pt idx="22493">24</cx:pt>
          <cx:pt idx="22494">25</cx:pt>
          <cx:pt idx="22495">25</cx:pt>
          <cx:pt idx="22496">24</cx:pt>
          <cx:pt idx="22497">23</cx:pt>
          <cx:pt idx="22498">24</cx:pt>
          <cx:pt idx="22499">29</cx:pt>
          <cx:pt idx="22500">33</cx:pt>
          <cx:pt idx="22501">31</cx:pt>
          <cx:pt idx="22502">23</cx:pt>
          <cx:pt idx="22503">23</cx:pt>
          <cx:pt idx="22504">25</cx:pt>
          <cx:pt idx="22505">25</cx:pt>
          <cx:pt idx="22506">25</cx:pt>
          <cx:pt idx="22507">25</cx:pt>
          <cx:pt idx="22508">28</cx:pt>
          <cx:pt idx="22509">26</cx:pt>
          <cx:pt idx="22510">27</cx:pt>
          <cx:pt idx="22511">24</cx:pt>
          <cx:pt idx="22512">25</cx:pt>
          <cx:pt idx="22513">25</cx:pt>
          <cx:pt idx="22514">28</cx:pt>
          <cx:pt idx="22515">26</cx:pt>
          <cx:pt idx="22516">26</cx:pt>
          <cx:pt idx="22517">20</cx:pt>
          <cx:pt idx="22518">21</cx:pt>
          <cx:pt idx="22519">25</cx:pt>
          <cx:pt idx="22520">27</cx:pt>
          <cx:pt idx="22521">28</cx:pt>
          <cx:pt idx="22522">26</cx:pt>
          <cx:pt idx="22523">32</cx:pt>
          <cx:pt idx="22524">27</cx:pt>
          <cx:pt idx="22525">23</cx:pt>
          <cx:pt idx="22526">26</cx:pt>
          <cx:pt idx="22527">18</cx:pt>
          <cx:pt idx="22528">19</cx:pt>
          <cx:pt idx="22529">17</cx:pt>
          <cx:pt idx="22530">19</cx:pt>
          <cx:pt idx="22531">24</cx:pt>
          <cx:pt idx="22532">23</cx:pt>
          <cx:pt idx="22533">24</cx:pt>
          <cx:pt idx="22534">24</cx:pt>
          <cx:pt idx="22535">23</cx:pt>
          <cx:pt idx="22536">24</cx:pt>
          <cx:pt idx="22537">27</cx:pt>
          <cx:pt idx="22538">24</cx:pt>
          <cx:pt idx="22539">28</cx:pt>
          <cx:pt idx="22540">24</cx:pt>
          <cx:pt idx="22541">22</cx:pt>
          <cx:pt idx="22542">24</cx:pt>
          <cx:pt idx="22543">18</cx:pt>
          <cx:pt idx="22544">20</cx:pt>
          <cx:pt idx="22545">17</cx:pt>
          <cx:pt idx="22546">19</cx:pt>
          <cx:pt idx="22547">17</cx:pt>
          <cx:pt idx="22548">19</cx:pt>
          <cx:pt idx="22549">17</cx:pt>
          <cx:pt idx="22550">19</cx:pt>
          <cx:pt idx="22551">26</cx:pt>
          <cx:pt idx="22552">25</cx:pt>
          <cx:pt idx="22553">27</cx:pt>
          <cx:pt idx="22554">23</cx:pt>
          <cx:pt idx="22555">23</cx:pt>
          <cx:pt idx="22556">19</cx:pt>
          <cx:pt idx="22557">18</cx:pt>
          <cx:pt idx="22558">18</cx:pt>
          <cx:pt idx="22559">17</cx:pt>
          <cx:pt idx="22560">24</cx:pt>
          <cx:pt idx="22561">23</cx:pt>
          <cx:pt idx="22562">31</cx:pt>
          <cx:pt idx="22563">26</cx:pt>
          <cx:pt idx="22564">32</cx:pt>
          <cx:pt idx="22565">27</cx:pt>
          <cx:pt idx="22566">17</cx:pt>
          <cx:pt idx="22567">17</cx:pt>
          <cx:pt idx="22568">23</cx:pt>
          <cx:pt idx="22569">18</cx:pt>
          <cx:pt idx="22570">20</cx:pt>
          <cx:pt idx="22571">19</cx:pt>
          <cx:pt idx="22572">17</cx:pt>
          <cx:pt idx="22573">19</cx:pt>
          <cx:pt idx="22574">19</cx:pt>
          <cx:pt idx="22575">31</cx:pt>
          <cx:pt idx="22576">27</cx:pt>
          <cx:pt idx="22577">33</cx:pt>
          <cx:pt idx="22578">19</cx:pt>
          <cx:pt idx="22579">19</cx:pt>
          <cx:pt idx="22580">24</cx:pt>
          <cx:pt idx="22581">22</cx:pt>
          <cx:pt idx="22582">22</cx:pt>
          <cx:pt idx="22583">24</cx:pt>
          <cx:pt idx="22584">27</cx:pt>
          <cx:pt idx="22585">26</cx:pt>
          <cx:pt idx="22586">22</cx:pt>
          <cx:pt idx="22587">31</cx:pt>
          <cx:pt idx="22588">27</cx:pt>
          <cx:pt idx="22589">33</cx:pt>
          <cx:pt idx="22590">28</cx:pt>
          <cx:pt idx="22591">25</cx:pt>
          <cx:pt idx="22592">26</cx:pt>
          <cx:pt idx="22593">20</cx:pt>
          <cx:pt idx="22594">26</cx:pt>
          <cx:pt idx="22595">22</cx:pt>
          <cx:pt idx="22596">24</cx:pt>
          <cx:pt idx="22597">31</cx:pt>
          <cx:pt idx="22598">33</cx:pt>
          <cx:pt idx="22599">31</cx:pt>
          <cx:pt idx="22600">33</cx:pt>
          <cx:pt idx="22601">29</cx:pt>
          <cx:pt idx="22602">29</cx:pt>
          <cx:pt idx="22603">24</cx:pt>
          <cx:pt idx="22604">27</cx:pt>
          <cx:pt idx="22605">24</cx:pt>
          <cx:pt idx="22606">24</cx:pt>
          <cx:pt idx="22607">21</cx:pt>
          <cx:pt idx="22608">24</cx:pt>
          <cx:pt idx="22609">24</cx:pt>
          <cx:pt idx="22610">24</cx:pt>
          <cx:pt idx="22611">24</cx:pt>
          <cx:pt idx="22612">24</cx:pt>
          <cx:pt idx="22613">24</cx:pt>
          <cx:pt idx="22614">21</cx:pt>
          <cx:pt idx="22615">22</cx:pt>
          <cx:pt idx="22616">22</cx:pt>
          <cx:pt idx="22617">21</cx:pt>
          <cx:pt idx="22618">22</cx:pt>
          <cx:pt idx="22619">22</cx:pt>
          <cx:pt idx="22620">21</cx:pt>
          <cx:pt idx="22621">22</cx:pt>
          <cx:pt idx="22622">22</cx:pt>
          <cx:pt idx="22623">15</cx:pt>
          <cx:pt idx="22624">18</cx:pt>
          <cx:pt idx="22625">17</cx:pt>
          <cx:pt idx="22626">17</cx:pt>
          <cx:pt idx="22627">24</cx:pt>
          <cx:pt idx="22628">24</cx:pt>
          <cx:pt idx="22629">24</cx:pt>
          <cx:pt idx="22630">22</cx:pt>
          <cx:pt idx="22631">20</cx:pt>
          <cx:pt idx="22632">20</cx:pt>
          <cx:pt idx="22633">20</cx:pt>
          <cx:pt idx="22634">21</cx:pt>
          <cx:pt idx="22635">20</cx:pt>
          <cx:pt idx="22636">21</cx:pt>
          <cx:pt idx="22637">20</cx:pt>
          <cx:pt idx="22638">20</cx:pt>
          <cx:pt idx="22639">17</cx:pt>
          <cx:pt idx="22640">23</cx:pt>
          <cx:pt idx="22641">26</cx:pt>
          <cx:pt idx="22642">27</cx:pt>
          <cx:pt idx="22643">28</cx:pt>
          <cx:pt idx="22644">27</cx:pt>
          <cx:pt idx="22645">27</cx:pt>
          <cx:pt idx="22646">30</cx:pt>
          <cx:pt idx="22647">28</cx:pt>
          <cx:pt idx="22648">25</cx:pt>
          <cx:pt idx="22649">26</cx:pt>
          <cx:pt idx="22650">25</cx:pt>
          <cx:pt idx="22651">27</cx:pt>
          <cx:pt idx="22652">27</cx:pt>
          <cx:pt idx="22653">26</cx:pt>
          <cx:pt idx="22654">26</cx:pt>
          <cx:pt idx="22655">26</cx:pt>
          <cx:pt idx="22656">26</cx:pt>
          <cx:pt idx="22657">26</cx:pt>
          <cx:pt idx="22658">27</cx:pt>
          <cx:pt idx="22659">29</cx:pt>
          <cx:pt idx="22660">30</cx:pt>
          <cx:pt idx="22661">26</cx:pt>
          <cx:pt idx="22662">32</cx:pt>
          <cx:pt idx="22663">31</cx:pt>
          <cx:pt idx="22664">26</cx:pt>
          <cx:pt idx="22665">31</cx:pt>
          <cx:pt idx="22666">26</cx:pt>
          <cx:pt idx="22667">24</cx:pt>
          <cx:pt idx="22668">23</cx:pt>
          <cx:pt idx="22669">26</cx:pt>
          <cx:pt idx="22670">25</cx:pt>
          <cx:pt idx="22671">26</cx:pt>
          <cx:pt idx="22672">34</cx:pt>
          <cx:pt idx="22673">34</cx:pt>
          <cx:pt idx="22674">31</cx:pt>
          <cx:pt idx="22675">32</cx:pt>
          <cx:pt idx="22676">21</cx:pt>
          <cx:pt idx="22677">25</cx:pt>
          <cx:pt idx="22678">22</cx:pt>
          <cx:pt idx="22679">25</cx:pt>
          <cx:pt idx="22680">21</cx:pt>
          <cx:pt idx="22681">25</cx:pt>
          <cx:pt idx="22682">22</cx:pt>
          <cx:pt idx="22683">25</cx:pt>
          <cx:pt idx="22684">23</cx:pt>
          <cx:pt idx="22685">26</cx:pt>
          <cx:pt idx="22686">25</cx:pt>
          <cx:pt idx="22687">26</cx:pt>
          <cx:pt idx="22688">22</cx:pt>
          <cx:pt idx="22689">23</cx:pt>
          <cx:pt idx="22690">26</cx:pt>
          <cx:pt idx="22691">25</cx:pt>
          <cx:pt idx="22692">26</cx:pt>
          <cx:pt idx="22693">25</cx:pt>
          <cx:pt idx="22694">25</cx:pt>
          <cx:pt idx="22695">23</cx:pt>
          <cx:pt idx="22696">25</cx:pt>
          <cx:pt idx="22697">24</cx:pt>
          <cx:pt idx="22698">25</cx:pt>
          <cx:pt idx="22699">23</cx:pt>
          <cx:pt idx="22700">25</cx:pt>
          <cx:pt idx="22701">28</cx:pt>
          <cx:pt idx="22702">28</cx:pt>
          <cx:pt idx="22703">26</cx:pt>
          <cx:pt idx="22704">28</cx:pt>
          <cx:pt idx="22705">28</cx:pt>
          <cx:pt idx="22706">26</cx:pt>
          <cx:pt idx="22707">28</cx:pt>
          <cx:pt idx="22708">27</cx:pt>
          <cx:pt idx="22709">20</cx:pt>
          <cx:pt idx="22710">21</cx:pt>
          <cx:pt idx="22711">20</cx:pt>
          <cx:pt idx="22712">20</cx:pt>
          <cx:pt idx="22713">21</cx:pt>
          <cx:pt idx="22714">20</cx:pt>
          <cx:pt idx="22715">20</cx:pt>
          <cx:pt idx="22716">20</cx:pt>
          <cx:pt idx="22717">31</cx:pt>
          <cx:pt idx="22718">32</cx:pt>
          <cx:pt idx="22719">25</cx:pt>
          <cx:pt idx="22720">20</cx:pt>
          <cx:pt idx="22721">21</cx:pt>
          <cx:pt idx="22722">20</cx:pt>
          <cx:pt idx="22723">20</cx:pt>
          <cx:pt idx="22724">20</cx:pt>
          <cx:pt idx="22725">18</cx:pt>
          <cx:pt idx="22726">19</cx:pt>
          <cx:pt idx="22727">17</cx:pt>
          <cx:pt idx="22728">27</cx:pt>
          <cx:pt idx="22729">29</cx:pt>
          <cx:pt idx="22730">27</cx:pt>
          <cx:pt idx="22731">27</cx:pt>
          <cx:pt idx="22732">30</cx:pt>
          <cx:pt idx="22733">27</cx:pt>
          <cx:pt idx="22734">29</cx:pt>
          <cx:pt idx="22735">30</cx:pt>
          <cx:pt idx="22736">27</cx:pt>
          <cx:pt idx="22737">28</cx:pt>
          <cx:pt idx="22738">33</cx:pt>
          <cx:pt idx="22739">30</cx:pt>
          <cx:pt idx="22740">30</cx:pt>
          <cx:pt idx="22741">34</cx:pt>
          <cx:pt idx="22742">36</cx:pt>
          <cx:pt idx="22743">36</cx:pt>
          <cx:pt idx="22744">38</cx:pt>
          <cx:pt idx="22745">25</cx:pt>
          <cx:pt idx="22746">23</cx:pt>
          <cx:pt idx="22747">23</cx:pt>
          <cx:pt idx="22748">22</cx:pt>
          <cx:pt idx="22749">16</cx:pt>
          <cx:pt idx="22750">30</cx:pt>
          <cx:pt idx="22751">33</cx:pt>
          <cx:pt idx="22752">29</cx:pt>
          <cx:pt idx="22753">29</cx:pt>
          <cx:pt idx="22754">29</cx:pt>
          <cx:pt idx="22755">30</cx:pt>
          <cx:pt idx="22756">45</cx:pt>
          <cx:pt idx="22757">27</cx:pt>
          <cx:pt idx="22758">27</cx:pt>
          <cx:pt idx="22759">24</cx:pt>
          <cx:pt idx="22760">25</cx:pt>
          <cx:pt idx="22761">17</cx:pt>
          <cx:pt idx="22762">16</cx:pt>
          <cx:pt idx="22763">25</cx:pt>
          <cx:pt idx="22764">25</cx:pt>
          <cx:pt idx="22765">23</cx:pt>
          <cx:pt idx="22766">20</cx:pt>
          <cx:pt idx="22767">19</cx:pt>
          <cx:pt idx="22768">25</cx:pt>
          <cx:pt idx="22769">22</cx:pt>
          <cx:pt idx="22770">19</cx:pt>
          <cx:pt idx="22771">18</cx:pt>
          <cx:pt idx="22772">20</cx:pt>
          <cx:pt idx="22773">18</cx:pt>
          <cx:pt idx="22774">18</cx:pt>
          <cx:pt idx="22775">16</cx:pt>
          <cx:pt idx="22776">18</cx:pt>
          <cx:pt idx="22777">17</cx:pt>
          <cx:pt idx="22778">16</cx:pt>
          <cx:pt idx="22779">18</cx:pt>
          <cx:pt idx="22780">39</cx:pt>
          <cx:pt idx="22781">28</cx:pt>
          <cx:pt idx="22782">42</cx:pt>
          <cx:pt idx="22783">28</cx:pt>
          <cx:pt idx="22784">27</cx:pt>
          <cx:pt idx="22785">28</cx:pt>
          <cx:pt idx="22786">27</cx:pt>
          <cx:pt idx="22787">27</cx:pt>
          <cx:pt idx="22788">39</cx:pt>
          <cx:pt idx="22789">28</cx:pt>
          <cx:pt idx="22790">28</cx:pt>
          <cx:pt idx="22791">42</cx:pt>
          <cx:pt idx="22792">28</cx:pt>
          <cx:pt idx="22793">27</cx:pt>
          <cx:pt idx="22794">27</cx:pt>
          <cx:pt idx="22795">27</cx:pt>
          <cx:pt idx="22796">39</cx:pt>
          <cx:pt idx="22797">27</cx:pt>
          <cx:pt idx="22798">28</cx:pt>
          <cx:pt idx="22799">42</cx:pt>
          <cx:pt idx="22800">28</cx:pt>
          <cx:pt idx="22801">38</cx:pt>
          <cx:pt idx="22802">27</cx:pt>
          <cx:pt idx="22803">28</cx:pt>
          <cx:pt idx="22804">28</cx:pt>
          <cx:pt idx="22805">42</cx:pt>
          <cx:pt idx="22806">28</cx:pt>
          <cx:pt idx="22807">28</cx:pt>
          <cx:pt idx="22808">26</cx:pt>
          <cx:pt idx="22809">28</cx:pt>
          <cx:pt idx="22810">28</cx:pt>
          <cx:pt idx="22811">28</cx:pt>
          <cx:pt idx="22812">28</cx:pt>
          <cx:pt idx="22813">25</cx:pt>
          <cx:pt idx="22814">34</cx:pt>
          <cx:pt idx="22815">28</cx:pt>
          <cx:pt idx="22816">26</cx:pt>
          <cx:pt idx="22817">26</cx:pt>
          <cx:pt idx="22818">24</cx:pt>
          <cx:pt idx="22819">23</cx:pt>
          <cx:pt idx="22820">28</cx:pt>
          <cx:pt idx="22821">22</cx:pt>
          <cx:pt idx="22822">28</cx:pt>
          <cx:pt idx="22823">25</cx:pt>
          <cx:pt idx="22824">34</cx:pt>
          <cx:pt idx="22825">28</cx:pt>
          <cx:pt idx="22826">26</cx:pt>
          <cx:pt idx="22827">26</cx:pt>
          <cx:pt idx="22828">24</cx:pt>
          <cx:pt idx="22829">23</cx:pt>
          <cx:pt idx="22830">28</cx:pt>
          <cx:pt idx="22831">22</cx:pt>
          <cx:pt idx="22832">17</cx:pt>
          <cx:pt idx="22833">21</cx:pt>
          <cx:pt idx="22834">24</cx:pt>
          <cx:pt idx="22835">19</cx:pt>
          <cx:pt idx="22836">17</cx:pt>
          <cx:pt idx="22837">22</cx:pt>
          <cx:pt idx="22838">23</cx:pt>
          <cx:pt idx="22839">25</cx:pt>
          <cx:pt idx="22840">24</cx:pt>
          <cx:pt idx="22841">28</cx:pt>
          <cx:pt idx="22842">28</cx:pt>
          <cx:pt idx="22843">27</cx:pt>
          <cx:pt idx="22844">25</cx:pt>
          <cx:pt idx="22845">26</cx:pt>
          <cx:pt idx="22846">28</cx:pt>
          <cx:pt idx="22847">27</cx:pt>
          <cx:pt idx="22848">25</cx:pt>
          <cx:pt idx="22849">27</cx:pt>
          <cx:pt idx="22850">23</cx:pt>
          <cx:pt idx="22851">23</cx:pt>
          <cx:pt idx="22852">25</cx:pt>
          <cx:pt idx="22853">24</cx:pt>
          <cx:pt idx="22854">25</cx:pt>
          <cx:pt idx="22855">26</cx:pt>
          <cx:pt idx="22856">27</cx:pt>
          <cx:pt idx="22857">25</cx:pt>
          <cx:pt idx="22858">23</cx:pt>
          <cx:pt idx="22859">28</cx:pt>
          <cx:pt idx="22860">26</cx:pt>
          <cx:pt idx="22861">24</cx:pt>
          <cx:pt idx="22862">27</cx:pt>
          <cx:pt idx="22863">23</cx:pt>
          <cx:pt idx="22864">23</cx:pt>
          <cx:pt idx="22865">23</cx:pt>
          <cx:pt idx="22866">19</cx:pt>
          <cx:pt idx="22867">22</cx:pt>
          <cx:pt idx="22868">22</cx:pt>
          <cx:pt idx="22869">21</cx:pt>
          <cx:pt idx="22870">22</cx:pt>
          <cx:pt idx="22871">22</cx:pt>
          <cx:pt idx="22872">24</cx:pt>
          <cx:pt idx="22873">31</cx:pt>
          <cx:pt idx="22874">31</cx:pt>
          <cx:pt idx="22875">28</cx:pt>
          <cx:pt idx="22876">26</cx:pt>
          <cx:pt idx="22877">26</cx:pt>
          <cx:pt idx="22878">28</cx:pt>
          <cx:pt idx="22879">27</cx:pt>
          <cx:pt idx="22880">18</cx:pt>
          <cx:pt idx="22881">16</cx:pt>
          <cx:pt idx="22882">17</cx:pt>
          <cx:pt idx="22883">16</cx:pt>
          <cx:pt idx="22884">16</cx:pt>
          <cx:pt idx="22885">27</cx:pt>
          <cx:pt idx="22886">26</cx:pt>
          <cx:pt idx="22887">30</cx:pt>
          <cx:pt idx="22888">29</cx:pt>
          <cx:pt idx="22889">31</cx:pt>
          <cx:pt idx="22890">26</cx:pt>
          <cx:pt idx="22891">24</cx:pt>
          <cx:pt idx="22892">27</cx:pt>
          <cx:pt idx="22893">24</cx:pt>
          <cx:pt idx="22894">28</cx:pt>
          <cx:pt idx="22895">24</cx:pt>
          <cx:pt idx="22896">28</cx:pt>
          <cx:pt idx="22897">28</cx:pt>
          <cx:pt idx="22898">26</cx:pt>
          <cx:pt idx="22899">24</cx:pt>
          <cx:pt idx="22900">26</cx:pt>
          <cx:pt idx="22901">24</cx:pt>
          <cx:pt idx="22902">27</cx:pt>
          <cx:pt idx="22903">24</cx:pt>
          <cx:pt idx="22904">27</cx:pt>
          <cx:pt idx="22905">24</cx:pt>
          <cx:pt idx="22906">28</cx:pt>
          <cx:pt idx="22907">24</cx:pt>
          <cx:pt idx="22908">22</cx:pt>
          <cx:pt idx="22909">22</cx:pt>
          <cx:pt idx="22910">19</cx:pt>
          <cx:pt idx="22911">20</cx:pt>
          <cx:pt idx="22912">19</cx:pt>
          <cx:pt idx="22913">21</cx:pt>
          <cx:pt idx="22914">21</cx:pt>
          <cx:pt idx="22915">20</cx:pt>
          <cx:pt idx="22916">21</cx:pt>
          <cx:pt idx="22917">20</cx:pt>
          <cx:pt idx="22918">20</cx:pt>
          <cx:pt idx="22919">20</cx:pt>
          <cx:pt idx="22920">27</cx:pt>
          <cx:pt idx="22921">24</cx:pt>
          <cx:pt idx="22922">26</cx:pt>
          <cx:pt idx="22923">26</cx:pt>
          <cx:pt idx="22924">23</cx:pt>
          <cx:pt idx="22925">26</cx:pt>
          <cx:pt idx="22926">13</cx:pt>
          <cx:pt idx="22927">13</cx:pt>
          <cx:pt idx="22928">16</cx:pt>
          <cx:pt idx="22929">25</cx:pt>
          <cx:pt idx="22930">27</cx:pt>
          <cx:pt idx="22931">24</cx:pt>
          <cx:pt idx="22932">25</cx:pt>
          <cx:pt idx="22933">25</cx:pt>
          <cx:pt idx="22934">28</cx:pt>
          <cx:pt idx="22935">27</cx:pt>
          <cx:pt idx="22936">25</cx:pt>
          <cx:pt idx="22937">27</cx:pt>
          <cx:pt idx="22938">24</cx:pt>
          <cx:pt idx="22939">25</cx:pt>
          <cx:pt idx="22940">24</cx:pt>
          <cx:pt idx="22941">24</cx:pt>
          <cx:pt idx="22942">25</cx:pt>
          <cx:pt idx="22943">27</cx:pt>
          <cx:pt idx="22944">27</cx:pt>
          <cx:pt idx="22945">23</cx:pt>
          <cx:pt idx="22946">25</cx:pt>
          <cx:pt idx="22947">26</cx:pt>
          <cx:pt idx="22948">25</cx:pt>
          <cx:pt idx="22949">27</cx:pt>
          <cx:pt idx="22950">27</cx:pt>
          <cx:pt idx="22951">23</cx:pt>
          <cx:pt idx="22952">27</cx:pt>
          <cx:pt idx="22953">26</cx:pt>
          <cx:pt idx="22954">26</cx:pt>
          <cx:pt idx="22955">27</cx:pt>
          <cx:pt idx="22956">26</cx:pt>
          <cx:pt idx="22957">27</cx:pt>
          <cx:pt idx="22958">24</cx:pt>
          <cx:pt idx="22959">22</cx:pt>
          <cx:pt idx="22960">23</cx:pt>
          <cx:pt idx="22961">24</cx:pt>
          <cx:pt idx="22962">22</cx:pt>
          <cx:pt idx="22963">23</cx:pt>
          <cx:pt idx="22964">24</cx:pt>
          <cx:pt idx="22965">21</cx:pt>
          <cx:pt idx="22966">21</cx:pt>
          <cx:pt idx="22967">24</cx:pt>
          <cx:pt idx="22968">24</cx:pt>
          <cx:pt idx="22969">21</cx:pt>
          <cx:pt idx="22970">21</cx:pt>
          <cx:pt idx="22971">21</cx:pt>
          <cx:pt idx="22972">22</cx:pt>
          <cx:pt idx="22973">20</cx:pt>
          <cx:pt idx="22974">21</cx:pt>
          <cx:pt idx="22975">22</cx:pt>
          <cx:pt idx="22976">21</cx:pt>
          <cx:pt idx="22977">22</cx:pt>
          <cx:pt idx="22978">23</cx:pt>
          <cx:pt idx="22979">19</cx:pt>
          <cx:pt idx="22980">20</cx:pt>
          <cx:pt idx="22981">20</cx:pt>
          <cx:pt idx="22982">20</cx:pt>
          <cx:pt idx="22983">26</cx:pt>
          <cx:pt idx="22984">25</cx:pt>
          <cx:pt idx="22985">27</cx:pt>
          <cx:pt idx="22986">26</cx:pt>
          <cx:pt idx="22987">27</cx:pt>
          <cx:pt idx="22988">27</cx:pt>
          <cx:pt idx="22989">25</cx:pt>
          <cx:pt idx="22990">27</cx:pt>
          <cx:pt idx="22991">27</cx:pt>
          <cx:pt idx="22992">26</cx:pt>
          <cx:pt idx="22993">27</cx:pt>
          <cx:pt idx="22994">20</cx:pt>
          <cx:pt idx="22995">19</cx:pt>
          <cx:pt idx="22996">19</cx:pt>
          <cx:pt idx="22997">17</cx:pt>
          <cx:pt idx="22998">22</cx:pt>
          <cx:pt idx="22999">23</cx:pt>
          <cx:pt idx="23000">24</cx:pt>
          <cx:pt idx="23001">24</cx:pt>
          <cx:pt idx="23002">21</cx:pt>
          <cx:pt idx="23003">23</cx:pt>
          <cx:pt idx="23004">18</cx:pt>
          <cx:pt idx="23005">25</cx:pt>
          <cx:pt idx="23006">24</cx:pt>
          <cx:pt idx="23007">25</cx:pt>
          <cx:pt idx="23008">24</cx:pt>
          <cx:pt idx="23009">21</cx:pt>
          <cx:pt idx="23010">22</cx:pt>
          <cx:pt idx="23011">24</cx:pt>
          <cx:pt idx="23012">19</cx:pt>
          <cx:pt idx="23013">17</cx:pt>
          <cx:pt idx="23014">16</cx:pt>
          <cx:pt idx="23015">16</cx:pt>
          <cx:pt idx="23016">16</cx:pt>
          <cx:pt idx="23017">18</cx:pt>
          <cx:pt idx="23018">20</cx:pt>
          <cx:pt idx="23019">22</cx:pt>
          <cx:pt idx="23020">19</cx:pt>
          <cx:pt idx="23021">21</cx:pt>
          <cx:pt idx="23022">19</cx:pt>
          <cx:pt idx="23023">23</cx:pt>
          <cx:pt idx="23024">23</cx:pt>
          <cx:pt idx="23025">21</cx:pt>
          <cx:pt idx="23026">23</cx:pt>
          <cx:pt idx="23027">20</cx:pt>
          <cx:pt idx="23028">19</cx:pt>
          <cx:pt idx="23029">20</cx:pt>
          <cx:pt idx="23030">18</cx:pt>
          <cx:pt idx="23031">16</cx:pt>
          <cx:pt idx="23032">16</cx:pt>
          <cx:pt idx="23033">18</cx:pt>
          <cx:pt idx="23034">17</cx:pt>
          <cx:pt idx="23035">31</cx:pt>
          <cx:pt idx="23036">32</cx:pt>
          <cx:pt idx="23037">31</cx:pt>
          <cx:pt idx="23038">32</cx:pt>
          <cx:pt idx="23039">20</cx:pt>
          <cx:pt idx="23040">20</cx:pt>
          <cx:pt idx="23041">18</cx:pt>
          <cx:pt idx="23042">17</cx:pt>
          <cx:pt idx="23043">31</cx:pt>
          <cx:pt idx="23044">33</cx:pt>
          <cx:pt idx="23045">31</cx:pt>
          <cx:pt idx="23046">29</cx:pt>
          <cx:pt idx="23047">27</cx:pt>
          <cx:pt idx="23048">31</cx:pt>
          <cx:pt idx="23049">23</cx:pt>
          <cx:pt idx="23050">22</cx:pt>
          <cx:pt idx="23051">24</cx:pt>
          <cx:pt idx="23052">23</cx:pt>
          <cx:pt idx="23053">21</cx:pt>
          <cx:pt idx="23054">21</cx:pt>
          <cx:pt idx="23055">22</cx:pt>
          <cx:pt idx="23056">22</cx:pt>
          <cx:pt idx="23057">23</cx:pt>
          <cx:pt idx="23058">22</cx:pt>
          <cx:pt idx="23059">24</cx:pt>
          <cx:pt idx="23060">21</cx:pt>
          <cx:pt idx="23061">21</cx:pt>
          <cx:pt idx="23062">22</cx:pt>
          <cx:pt idx="23063">24</cx:pt>
          <cx:pt idx="23064">26</cx:pt>
          <cx:pt idx="23065">25</cx:pt>
          <cx:pt idx="23066">23</cx:pt>
          <cx:pt idx="23067">23</cx:pt>
          <cx:pt idx="23068">17</cx:pt>
          <cx:pt idx="23069">18</cx:pt>
          <cx:pt idx="23070">17</cx:pt>
          <cx:pt idx="23071">29</cx:pt>
          <cx:pt idx="23072">26</cx:pt>
          <cx:pt idx="23073">27</cx:pt>
          <cx:pt idx="23074">27</cx:pt>
          <cx:pt idx="23075">32</cx:pt>
          <cx:pt idx="23076">29</cx:pt>
          <cx:pt idx="23077">28</cx:pt>
          <cx:pt idx="23078">29</cx:pt>
          <cx:pt idx="23079">26</cx:pt>
          <cx:pt idx="23080">28</cx:pt>
          <cx:pt idx="23081">28</cx:pt>
          <cx:pt idx="23082">27</cx:pt>
          <cx:pt idx="23083">28</cx:pt>
          <cx:pt idx="23084">27</cx:pt>
          <cx:pt idx="23085">26</cx:pt>
          <cx:pt idx="23086">27</cx:pt>
          <cx:pt idx="23087">19</cx:pt>
          <cx:pt idx="23088">18</cx:pt>
          <cx:pt idx="23089">19</cx:pt>
          <cx:pt idx="23090">19</cx:pt>
          <cx:pt idx="23091">19</cx:pt>
          <cx:pt idx="23092">18</cx:pt>
          <cx:pt idx="23093">19</cx:pt>
          <cx:pt idx="23094">20</cx:pt>
          <cx:pt idx="23095">19</cx:pt>
          <cx:pt idx="23096">17</cx:pt>
          <cx:pt idx="23097">18</cx:pt>
          <cx:pt idx="23098">17</cx:pt>
          <cx:pt idx="23099">17</cx:pt>
          <cx:pt idx="23100">18</cx:pt>
          <cx:pt idx="23101">18</cx:pt>
          <cx:pt idx="23102">15</cx:pt>
          <cx:pt idx="23103">12</cx:pt>
          <cx:pt idx="23104">11</cx:pt>
          <cx:pt idx="23105">11</cx:pt>
          <cx:pt idx="23106">18</cx:pt>
          <cx:pt idx="23107">19</cx:pt>
          <cx:pt idx="23108">18</cx:pt>
          <cx:pt idx="23109">18</cx:pt>
          <cx:pt idx="23110">17</cx:pt>
          <cx:pt idx="23111">17</cx:pt>
          <cx:pt idx="23112">19</cx:pt>
          <cx:pt idx="23113">19</cx:pt>
          <cx:pt idx="23114">18</cx:pt>
          <cx:pt idx="23115">19</cx:pt>
          <cx:pt idx="23116">18</cx:pt>
          <cx:pt idx="23117">17</cx:pt>
          <cx:pt idx="23118">18</cx:pt>
          <cx:pt idx="23119">17</cx:pt>
          <cx:pt idx="23120">20</cx:pt>
          <cx:pt idx="23121">19</cx:pt>
          <cx:pt idx="23122">18</cx:pt>
          <cx:pt idx="23123">19</cx:pt>
          <cx:pt idx="23124">17</cx:pt>
          <cx:pt idx="23125">18</cx:pt>
          <cx:pt idx="23126">21</cx:pt>
          <cx:pt idx="23127">23</cx:pt>
          <cx:pt idx="23128">17</cx:pt>
          <cx:pt idx="23129">17</cx:pt>
          <cx:pt idx="23130">17</cx:pt>
          <cx:pt idx="23131">19</cx:pt>
          <cx:pt idx="23132">19</cx:pt>
          <cx:pt idx="23133">17</cx:pt>
          <cx:pt idx="23134">24</cx:pt>
          <cx:pt idx="23135">22</cx:pt>
          <cx:pt idx="23136">22</cx:pt>
          <cx:pt idx="23137">26</cx:pt>
          <cx:pt idx="23138">25</cx:pt>
          <cx:pt idx="23139">23</cx:pt>
          <cx:pt idx="23140">18</cx:pt>
          <cx:pt idx="23141">25</cx:pt>
          <cx:pt idx="23142">22</cx:pt>
          <cx:pt idx="23143">23</cx:pt>
          <cx:pt idx="23144">25</cx:pt>
          <cx:pt idx="23145">22</cx:pt>
          <cx:pt idx="23146">23</cx:pt>
          <cx:pt idx="23147">21</cx:pt>
          <cx:pt idx="23148">23</cx:pt>
          <cx:pt idx="23149">20</cx:pt>
          <cx:pt idx="23150">24</cx:pt>
          <cx:pt idx="23151">24</cx:pt>
          <cx:pt idx="23152">25</cx:pt>
          <cx:pt idx="23153">26</cx:pt>
          <cx:pt idx="23154">24</cx:pt>
          <cx:pt idx="23155">24</cx:pt>
          <cx:pt idx="23156">25</cx:pt>
          <cx:pt idx="23157">26</cx:pt>
          <cx:pt idx="23158">25</cx:pt>
          <cx:pt idx="23159">26</cx:pt>
          <cx:pt idx="23160">25</cx:pt>
          <cx:pt idx="23161">29</cx:pt>
          <cx:pt idx="23162">27</cx:pt>
          <cx:pt idx="23163">27</cx:pt>
          <cx:pt idx="23164">25</cx:pt>
          <cx:pt idx="23165">25</cx:pt>
          <cx:pt idx="23166">27</cx:pt>
          <cx:pt idx="23167">25</cx:pt>
          <cx:pt idx="23168">25</cx:pt>
          <cx:pt idx="23169">24</cx:pt>
          <cx:pt idx="23170">23</cx:pt>
          <cx:pt idx="23171">23</cx:pt>
          <cx:pt idx="23172">24</cx:pt>
          <cx:pt idx="23173">24</cx:pt>
          <cx:pt idx="23174">23</cx:pt>
          <cx:pt idx="23175">23</cx:pt>
          <cx:pt idx="23176">20</cx:pt>
          <cx:pt idx="23177">18</cx:pt>
          <cx:pt idx="23178">20</cx:pt>
          <cx:pt idx="23179">19</cx:pt>
          <cx:pt idx="23180">18</cx:pt>
          <cx:pt idx="23181">19</cx:pt>
          <cx:pt idx="23182">19</cx:pt>
          <cx:pt idx="23183">18</cx:pt>
          <cx:pt idx="23184">19</cx:pt>
          <cx:pt idx="23185">17</cx:pt>
          <cx:pt idx="23186">17</cx:pt>
          <cx:pt idx="23187">17</cx:pt>
          <cx:pt idx="23188">17</cx:pt>
          <cx:pt idx="23189">26</cx:pt>
          <cx:pt idx="23190">25</cx:pt>
          <cx:pt idx="23191">23</cx:pt>
          <cx:pt idx="23192">22</cx:pt>
          <cx:pt idx="23193">22</cx:pt>
          <cx:pt idx="23194">29</cx:pt>
          <cx:pt idx="23195">32</cx:pt>
          <cx:pt idx="23196">28</cx:pt>
          <cx:pt idx="23197">19</cx:pt>
          <cx:pt idx="23198">11</cx:pt>
          <cx:pt idx="23199">17</cx:pt>
          <cx:pt idx="23200">17</cx:pt>
          <cx:pt idx="23201">14</cx:pt>
          <cx:pt idx="23202">20</cx:pt>
          <cx:pt idx="23203">14</cx:pt>
          <cx:pt idx="23204">17</cx:pt>
          <cx:pt idx="23205">17</cx:pt>
          <cx:pt idx="23206">16</cx:pt>
          <cx:pt idx="23207">14</cx:pt>
          <cx:pt idx="23208">16</cx:pt>
          <cx:pt idx="23209">25</cx:pt>
          <cx:pt idx="23210">26</cx:pt>
          <cx:pt idx="23211">25</cx:pt>
          <cx:pt idx="23212">29</cx:pt>
          <cx:pt idx="23213">27</cx:pt>
          <cx:pt idx="23214">27</cx:pt>
          <cx:pt idx="23215">25</cx:pt>
          <cx:pt idx="23216">25</cx:pt>
          <cx:pt idx="23217">19</cx:pt>
          <cx:pt idx="23218">15</cx:pt>
          <cx:pt idx="23219">15</cx:pt>
          <cx:pt idx="23220">16</cx:pt>
          <cx:pt idx="23221">15</cx:pt>
          <cx:pt idx="23222">16</cx:pt>
          <cx:pt idx="23223">15</cx:pt>
          <cx:pt idx="23224">15</cx:pt>
          <cx:pt idx="23225">16</cx:pt>
          <cx:pt idx="23226">23</cx:pt>
          <cx:pt idx="23227">20</cx:pt>
          <cx:pt idx="23228">17</cx:pt>
          <cx:pt idx="23229">15</cx:pt>
          <cx:pt idx="23230">18</cx:pt>
          <cx:pt idx="23231">16</cx:pt>
          <cx:pt idx="23232">17</cx:pt>
          <cx:pt idx="23233">23</cx:pt>
          <cx:pt idx="23234">23</cx:pt>
          <cx:pt idx="23235">27</cx:pt>
          <cx:pt idx="23236">20</cx:pt>
          <cx:pt idx="23237">20</cx:pt>
          <cx:pt idx="23238">24</cx:pt>
          <cx:pt idx="23239">28</cx:pt>
          <cx:pt idx="23240">26</cx:pt>
          <cx:pt idx="23241">18</cx:pt>
          <cx:pt idx="23242">17</cx:pt>
          <cx:pt idx="23243">19</cx:pt>
          <cx:pt idx="23244">18</cx:pt>
          <cx:pt idx="23245">19</cx:pt>
          <cx:pt idx="23246">18</cx:pt>
          <cx:pt idx="23247">17</cx:pt>
          <cx:pt idx="23248">18</cx:pt>
          <cx:pt idx="23249">19</cx:pt>
          <cx:pt idx="23250">18</cx:pt>
          <cx:pt idx="23251">18</cx:pt>
          <cx:pt idx="23252">18</cx:pt>
          <cx:pt idx="23253">17</cx:pt>
          <cx:pt idx="23254">19</cx:pt>
          <cx:pt idx="23255">16</cx:pt>
          <cx:pt idx="23256">17</cx:pt>
          <cx:pt idx="23257">23</cx:pt>
          <cx:pt idx="23258">25</cx:pt>
          <cx:pt idx="23259">26</cx:pt>
          <cx:pt idx="23260">29</cx:pt>
          <cx:pt idx="23261">32</cx:pt>
          <cx:pt idx="23262">28</cx:pt>
          <cx:pt idx="23263">29</cx:pt>
          <cx:pt idx="23264">32</cx:pt>
          <cx:pt idx="23265">22</cx:pt>
          <cx:pt idx="23266">21</cx:pt>
          <cx:pt idx="23267">22</cx:pt>
          <cx:pt idx="23268">21</cx:pt>
          <cx:pt idx="23269">22</cx:pt>
          <cx:pt idx="23270">25</cx:pt>
          <cx:pt idx="23271">19</cx:pt>
          <cx:pt idx="23272">23</cx:pt>
          <cx:pt idx="23273">22</cx:pt>
          <cx:pt idx="23274">26</cx:pt>
          <cx:pt idx="23275">23</cx:pt>
          <cx:pt idx="23276">24</cx:pt>
          <cx:pt idx="23277">21</cx:pt>
          <cx:pt idx="23278">21</cx:pt>
          <cx:pt idx="23279">27</cx:pt>
          <cx:pt idx="23280">21</cx:pt>
          <cx:pt idx="23281">21</cx:pt>
          <cx:pt idx="23282">19</cx:pt>
          <cx:pt idx="23283">18</cx:pt>
          <cx:pt idx="23284">19</cx:pt>
          <cx:pt idx="23285">17</cx:pt>
          <cx:pt idx="23286">25</cx:pt>
          <cx:pt idx="23287">25</cx:pt>
          <cx:pt idx="23288">25</cx:pt>
          <cx:pt idx="23289">23</cx:pt>
          <cx:pt idx="23290">24</cx:pt>
          <cx:pt idx="23291">24</cx:pt>
          <cx:pt idx="23292">22</cx:pt>
          <cx:pt idx="23293">22</cx:pt>
          <cx:pt idx="23294">23</cx:pt>
          <cx:pt idx="23295">22</cx:pt>
          <cx:pt idx="23296">24</cx:pt>
          <cx:pt idx="23297">23</cx:pt>
          <cx:pt idx="23298">21</cx:pt>
          <cx:pt idx="23299">21</cx:pt>
          <cx:pt idx="23300">22</cx:pt>
          <cx:pt idx="23301">22</cx:pt>
          <cx:pt idx="23302">23</cx:pt>
          <cx:pt idx="23303">22</cx:pt>
          <cx:pt idx="23304">24</cx:pt>
          <cx:pt idx="23305">21</cx:pt>
          <cx:pt idx="23306">21</cx:pt>
          <cx:pt idx="23307">22</cx:pt>
          <cx:pt idx="23308">20</cx:pt>
          <cx:pt idx="23309">19</cx:pt>
          <cx:pt idx="23310">19</cx:pt>
          <cx:pt idx="23311">17</cx:pt>
          <cx:pt idx="23312">18</cx:pt>
          <cx:pt idx="23313">19</cx:pt>
          <cx:pt idx="23314">17</cx:pt>
          <cx:pt idx="23315">18</cx:pt>
          <cx:pt idx="23316">18</cx:pt>
          <cx:pt idx="23317">19</cx:pt>
          <cx:pt idx="23318">17</cx:pt>
          <cx:pt idx="23319">18</cx:pt>
          <cx:pt idx="23320">20</cx:pt>
          <cx:pt idx="23321">20</cx:pt>
          <cx:pt idx="23322">19</cx:pt>
          <cx:pt idx="23323">18</cx:pt>
          <cx:pt idx="23324">16</cx:pt>
          <cx:pt idx="23325">16</cx:pt>
          <cx:pt idx="23326">17</cx:pt>
          <cx:pt idx="23327">17</cx:pt>
          <cx:pt idx="23328">17</cx:pt>
          <cx:pt idx="23329">17</cx:pt>
          <cx:pt idx="23330">18</cx:pt>
          <cx:pt idx="23331">19</cx:pt>
          <cx:pt idx="23332">18</cx:pt>
          <cx:pt idx="23333">17</cx:pt>
          <cx:pt idx="23334">17</cx:pt>
          <cx:pt idx="23335">19</cx:pt>
          <cx:pt idx="23336">18</cx:pt>
          <cx:pt idx="23337">20</cx:pt>
          <cx:pt idx="23338">19</cx:pt>
          <cx:pt idx="23339">19</cx:pt>
          <cx:pt idx="23340">18</cx:pt>
          <cx:pt idx="23341">19</cx:pt>
          <cx:pt idx="23342">20</cx:pt>
          <cx:pt idx="23343">19</cx:pt>
          <cx:pt idx="23344">17</cx:pt>
          <cx:pt idx="23345">18</cx:pt>
          <cx:pt idx="23346">17</cx:pt>
          <cx:pt idx="23347">17</cx:pt>
          <cx:pt idx="23348">18</cx:pt>
          <cx:pt idx="23349">18</cx:pt>
          <cx:pt idx="23350">15</cx:pt>
          <cx:pt idx="23351">12</cx:pt>
          <cx:pt idx="23352">11</cx:pt>
          <cx:pt idx="23353">11</cx:pt>
          <cx:pt idx="23354">19</cx:pt>
          <cx:pt idx="23355">19</cx:pt>
          <cx:pt idx="23356">18</cx:pt>
          <cx:pt idx="23357">19</cx:pt>
          <cx:pt idx="23358">18</cx:pt>
          <cx:pt idx="23359">17</cx:pt>
          <cx:pt idx="23360">18</cx:pt>
          <cx:pt idx="23361">16</cx:pt>
          <cx:pt idx="23362">17</cx:pt>
          <cx:pt idx="23363">18</cx:pt>
          <cx:pt idx="23364">17</cx:pt>
          <cx:pt idx="23365">16</cx:pt>
          <cx:pt idx="23366">17</cx:pt>
          <cx:pt idx="23367">31</cx:pt>
          <cx:pt idx="23368">28</cx:pt>
          <cx:pt idx="23369">31</cx:pt>
          <cx:pt idx="23370">27</cx:pt>
          <cx:pt idx="23371">33</cx:pt>
          <cx:pt idx="23372">36</cx:pt>
          <cx:pt idx="23373">34</cx:pt>
          <cx:pt idx="23374">35</cx:pt>
          <cx:pt idx="23375">34</cx:pt>
          <cx:pt idx="23376">39</cx:pt>
          <cx:pt idx="23377">34</cx:pt>
          <cx:pt idx="23378">28</cx:pt>
          <cx:pt idx="23379">31</cx:pt>
          <cx:pt idx="23380">43</cx:pt>
          <cx:pt idx="23381">42</cx:pt>
          <cx:pt idx="23382">45</cx:pt>
          <cx:pt idx="23383">45</cx:pt>
          <cx:pt idx="23384">26</cx:pt>
          <cx:pt idx="23385">25</cx:pt>
          <cx:pt idx="23386">24</cx:pt>
          <cx:pt idx="23387">24</cx:pt>
          <cx:pt idx="23388">23</cx:pt>
          <cx:pt idx="23389">23</cx:pt>
          <cx:pt idx="23390">22</cx:pt>
          <cx:pt idx="23391">49</cx:pt>
          <cx:pt idx="23392">58</cx:pt>
          <cx:pt idx="23393">25</cx:pt>
          <cx:pt idx="23394">25</cx:pt>
          <cx:pt idx="23395">20</cx:pt>
          <cx:pt idx="23396">23</cx:pt>
          <cx:pt idx="23397">32</cx:pt>
          <cx:pt idx="23398">32</cx:pt>
          <cx:pt idx="23399">33</cx:pt>
          <cx:pt idx="23400">30</cx:pt>
          <cx:pt idx="23401">29</cx:pt>
          <cx:pt idx="23402">31</cx:pt>
          <cx:pt idx="23403">24</cx:pt>
          <cx:pt idx="23404">23</cx:pt>
          <cx:pt idx="23405">22</cx:pt>
          <cx:pt idx="23406">25</cx:pt>
          <cx:pt idx="23407">21</cx:pt>
          <cx:pt idx="23408">21</cx:pt>
          <cx:pt idx="23409">27</cx:pt>
          <cx:pt idx="23410">25</cx:pt>
          <cx:pt idx="23411">28</cx:pt>
          <cx:pt idx="23412">25</cx:pt>
          <cx:pt idx="23413">27</cx:pt>
          <cx:pt idx="23414">24</cx:pt>
          <cx:pt idx="23415">28</cx:pt>
          <cx:pt idx="23416">24</cx:pt>
          <cx:pt idx="23417">24</cx:pt>
          <cx:pt idx="23418">25</cx:pt>
          <cx:pt idx="23419">24</cx:pt>
          <cx:pt idx="23420">25</cx:pt>
          <cx:pt idx="23421">23</cx:pt>
          <cx:pt idx="23422">24</cx:pt>
          <cx:pt idx="23423">24</cx:pt>
          <cx:pt idx="23424">20</cx:pt>
          <cx:pt idx="23425">22</cx:pt>
          <cx:pt idx="23426">18</cx:pt>
          <cx:pt idx="23427">22</cx:pt>
          <cx:pt idx="23428">23</cx:pt>
          <cx:pt idx="23429">23</cx:pt>
          <cx:pt idx="23430">24</cx:pt>
          <cx:pt idx="23431">22</cx:pt>
          <cx:pt idx="23432">18</cx:pt>
          <cx:pt idx="23433">17</cx:pt>
          <cx:pt idx="23434">20</cx:pt>
          <cx:pt idx="23435">19</cx:pt>
          <cx:pt idx="23436">18</cx:pt>
          <cx:pt idx="23437">19</cx:pt>
          <cx:pt idx="23438">19</cx:pt>
          <cx:pt idx="23439">18</cx:pt>
          <cx:pt idx="23440">24</cx:pt>
          <cx:pt idx="23441">24</cx:pt>
          <cx:pt idx="23442">25</cx:pt>
          <cx:pt idx="23443">22</cx:pt>
          <cx:pt idx="23444">22</cx:pt>
          <cx:pt idx="23445">25</cx:pt>
          <cx:pt idx="23446">24</cx:pt>
          <cx:pt idx="23447">23</cx:pt>
          <cx:pt idx="23448">25</cx:pt>
          <cx:pt idx="23449">25</cx:pt>
          <cx:pt idx="23450">24</cx:pt>
          <cx:pt idx="23451">23</cx:pt>
          <cx:pt idx="23452">25</cx:pt>
          <cx:pt idx="23453">25</cx:pt>
          <cx:pt idx="23454">25</cx:pt>
          <cx:pt idx="23455">25</cx:pt>
          <cx:pt idx="23456">22</cx:pt>
          <cx:pt idx="23457">24</cx:pt>
          <cx:pt idx="23458">24</cx:pt>
          <cx:pt idx="23459">21</cx:pt>
          <cx:pt idx="23460">21</cx:pt>
          <cx:pt idx="23461">21</cx:pt>
          <cx:pt idx="23462">18</cx:pt>
          <cx:pt idx="23463">18</cx:pt>
          <cx:pt idx="23464">19</cx:pt>
          <cx:pt idx="23465">18</cx:pt>
          <cx:pt idx="23466">19</cx:pt>
          <cx:pt idx="23467">20</cx:pt>
          <cx:pt idx="23468">24</cx:pt>
          <cx:pt idx="23469">20</cx:pt>
          <cx:pt idx="23470">20</cx:pt>
          <cx:pt idx="23471">24</cx:pt>
          <cx:pt idx="23472">22</cx:pt>
          <cx:pt idx="23473">20</cx:pt>
          <cx:pt idx="23474">16</cx:pt>
          <cx:pt idx="23475">19</cx:pt>
          <cx:pt idx="23476">17</cx:pt>
          <cx:pt idx="23477">23</cx:pt>
          <cx:pt idx="23478">28</cx:pt>
          <cx:pt idx="23479">25</cx:pt>
          <cx:pt idx="23480">27</cx:pt>
          <cx:pt idx="23481">26</cx:pt>
          <cx:pt idx="23482">29</cx:pt>
          <cx:pt idx="23483">29</cx:pt>
          <cx:pt idx="23484">21</cx:pt>
          <cx:pt idx="23485">20</cx:pt>
          <cx:pt idx="23486">19</cx:pt>
          <cx:pt idx="23487">18</cx:pt>
          <cx:pt idx="23488">18</cx:pt>
          <cx:pt idx="23489">31</cx:pt>
          <cx:pt idx="23490">30</cx:pt>
          <cx:pt idx="23491">25</cx:pt>
          <cx:pt idx="23492">23</cx:pt>
          <cx:pt idx="23493">25</cx:pt>
          <cx:pt idx="23494">21</cx:pt>
          <cx:pt idx="23495">24</cx:pt>
          <cx:pt idx="23496">16</cx:pt>
          <cx:pt idx="23497">14</cx:pt>
          <cx:pt idx="23498">14</cx:pt>
          <cx:pt idx="23499">12</cx:pt>
          <cx:pt idx="23500">19</cx:pt>
          <cx:pt idx="23501">18</cx:pt>
          <cx:pt idx="23502">17</cx:pt>
          <cx:pt idx="23503">15</cx:pt>
          <cx:pt idx="23504">27</cx:pt>
          <cx:pt idx="23505">23</cx:pt>
          <cx:pt idx="23506">22</cx:pt>
          <cx:pt idx="23507">18</cx:pt>
          <cx:pt idx="23508">23</cx:pt>
          <cx:pt idx="23509">23</cx:pt>
          <cx:pt idx="23510">23</cx:pt>
          <cx:pt idx="23511">16</cx:pt>
          <cx:pt idx="23512">23</cx:pt>
          <cx:pt idx="23513">23</cx:pt>
          <cx:pt idx="23514">22</cx:pt>
          <cx:pt idx="23515">22</cx:pt>
          <cx:pt idx="23516">22</cx:pt>
          <cx:pt idx="23517">17</cx:pt>
          <cx:pt idx="23518">16</cx:pt>
          <cx:pt idx="23519">24</cx:pt>
          <cx:pt idx="23520">22</cx:pt>
          <cx:pt idx="23521">24</cx:pt>
          <cx:pt idx="23522">22</cx:pt>
          <cx:pt idx="23523">17</cx:pt>
          <cx:pt idx="23524">23</cx:pt>
          <cx:pt idx="23525">25</cx:pt>
          <cx:pt idx="23526">16</cx:pt>
          <cx:pt idx="23527">15</cx:pt>
          <cx:pt idx="23528">14</cx:pt>
          <cx:pt idx="23529">16</cx:pt>
          <cx:pt idx="23530">15</cx:pt>
          <cx:pt idx="23531">16</cx:pt>
          <cx:pt idx="23532">16</cx:pt>
          <cx:pt idx="23533">31</cx:pt>
          <cx:pt idx="23534">26</cx:pt>
          <cx:pt idx="23535">32</cx:pt>
          <cx:pt idx="23536">29</cx:pt>
          <cx:pt idx="23537">26</cx:pt>
          <cx:pt idx="23538">25</cx:pt>
          <cx:pt idx="23539">28</cx:pt>
          <cx:pt idx="23540">24</cx:pt>
          <cx:pt idx="23541">25</cx:pt>
          <cx:pt idx="23542">24</cx:pt>
          <cx:pt idx="23543">24</cx:pt>
          <cx:pt idx="23544">27</cx:pt>
          <cx:pt idx="23545">21</cx:pt>
          <cx:pt idx="23546">21</cx:pt>
          <cx:pt idx="23547">21</cx:pt>
          <cx:pt idx="23548">21</cx:pt>
          <cx:pt idx="23549">18</cx:pt>
          <cx:pt idx="23550">17</cx:pt>
          <cx:pt idx="23551">23</cx:pt>
          <cx:pt idx="23552">26</cx:pt>
          <cx:pt idx="23553">26</cx:pt>
          <cx:pt idx="23554">26</cx:pt>
          <cx:pt idx="23555">24</cx:pt>
          <cx:pt idx="23556">22</cx:pt>
          <cx:pt idx="23557">22</cx:pt>
          <cx:pt idx="23558">23</cx:pt>
          <cx:pt idx="23559">23</cx:pt>
          <cx:pt idx="23560">27</cx:pt>
          <cx:pt idx="23561">20</cx:pt>
          <cx:pt idx="23562">20</cx:pt>
          <cx:pt idx="23563">24</cx:pt>
          <cx:pt idx="23564">29</cx:pt>
          <cx:pt idx="23565">29</cx:pt>
          <cx:pt idx="23566">29</cx:pt>
          <cx:pt idx="23567">28</cx:pt>
          <cx:pt idx="23568">23</cx:pt>
          <cx:pt idx="23569">22</cx:pt>
          <cx:pt idx="23570">23</cx:pt>
          <cx:pt idx="23571">23</cx:pt>
          <cx:pt idx="23572">24</cx:pt>
          <cx:pt idx="23573">24</cx:pt>
          <cx:pt idx="23574">24</cx:pt>
          <cx:pt idx="23575">22</cx:pt>
          <cx:pt idx="23576">22</cx:pt>
          <cx:pt idx="23577">20</cx:pt>
          <cx:pt idx="23578">22</cx:pt>
          <cx:pt idx="23579">20</cx:pt>
          <cx:pt idx="23580">17</cx:pt>
          <cx:pt idx="23581">18</cx:pt>
          <cx:pt idx="23582">26</cx:pt>
          <cx:pt idx="23583">24</cx:pt>
          <cx:pt idx="23584">23</cx:pt>
          <cx:pt idx="23585">23</cx:pt>
          <cx:pt idx="23586">21</cx:pt>
          <cx:pt idx="23587">21</cx:pt>
          <cx:pt idx="23588">26</cx:pt>
          <cx:pt idx="23589">25</cx:pt>
          <cx:pt idx="23590">23</cx:pt>
          <cx:pt idx="23591">22</cx:pt>
          <cx:pt idx="23592">33</cx:pt>
          <cx:pt idx="23593">23</cx:pt>
          <cx:pt idx="23594">19</cx:pt>
          <cx:pt idx="23595">18</cx:pt>
          <cx:pt idx="23596">19</cx:pt>
          <cx:pt idx="23597">19</cx:pt>
          <cx:pt idx="23598">13</cx:pt>
          <cx:pt idx="23599">13</cx:pt>
          <cx:pt idx="23600">17</cx:pt>
          <cx:pt idx="23601">16</cx:pt>
          <cx:pt idx="23602">24</cx:pt>
          <cx:pt idx="23603">21</cx:pt>
          <cx:pt idx="23604">22</cx:pt>
          <cx:pt idx="23605">20</cx:pt>
          <cx:pt idx="23606">20</cx:pt>
          <cx:pt idx="23607">17</cx:pt>
          <cx:pt idx="23608">21</cx:pt>
          <cx:pt idx="23609">18</cx:pt>
          <cx:pt idx="23610">18</cx:pt>
          <cx:pt idx="23611">18</cx:pt>
          <cx:pt idx="23612">23</cx:pt>
          <cx:pt idx="23613">23</cx:pt>
          <cx:pt idx="23614">20</cx:pt>
          <cx:pt idx="23615">16</cx:pt>
          <cx:pt idx="23616">23</cx:pt>
          <cx:pt idx="23617">24</cx:pt>
          <cx:pt idx="23618">23</cx:pt>
          <cx:pt idx="23619">21</cx:pt>
          <cx:pt idx="23620">21</cx:pt>
          <cx:pt idx="23621">23</cx:pt>
          <cx:pt idx="23622">25</cx:pt>
          <cx:pt idx="23623">26</cx:pt>
          <cx:pt idx="23624">21</cx:pt>
          <cx:pt idx="23625">19</cx:pt>
          <cx:pt idx="23626">19</cx:pt>
          <cx:pt idx="23627">18</cx:pt>
          <cx:pt idx="23628">17</cx:pt>
          <cx:pt idx="23629">17</cx:pt>
          <cx:pt idx="23630">19</cx:pt>
          <cx:pt idx="23631">17</cx:pt>
          <cx:pt idx="23632">25</cx:pt>
          <cx:pt idx="23633">25</cx:pt>
          <cx:pt idx="23634">25</cx:pt>
          <cx:pt idx="23635">23</cx:pt>
          <cx:pt idx="23636">24</cx:pt>
          <cx:pt idx="23637">24</cx:pt>
          <cx:pt idx="23638">31</cx:pt>
          <cx:pt idx="23639">33</cx:pt>
          <cx:pt idx="23640">30</cx:pt>
          <cx:pt idx="23641">32</cx:pt>
          <cx:pt idx="23642">29</cx:pt>
          <cx:pt idx="23643">29</cx:pt>
          <cx:pt idx="23644">29</cx:pt>
          <cx:pt idx="23645">29</cx:pt>
          <cx:pt idx="23646">23</cx:pt>
          <cx:pt idx="23647">25</cx:pt>
          <cx:pt idx="23648">25</cx:pt>
          <cx:pt idx="23649">25</cx:pt>
          <cx:pt idx="23650">25</cx:pt>
          <cx:pt idx="23651">28</cx:pt>
          <cx:pt idx="23652">27</cx:pt>
          <cx:pt idx="23653">26</cx:pt>
          <cx:pt idx="23654">24</cx:pt>
          <cx:pt idx="23655">25</cx:pt>
          <cx:pt idx="23656">25</cx:pt>
          <cx:pt idx="23657">28</cx:pt>
          <cx:pt idx="23658">26</cx:pt>
          <cx:pt idx="23659">26</cx:pt>
          <cx:pt idx="23660">21</cx:pt>
          <cx:pt idx="23661">20</cx:pt>
          <cx:pt idx="23662">25</cx:pt>
          <cx:pt idx="23663">27</cx:pt>
          <cx:pt idx="23664">28</cx:pt>
          <cx:pt idx="23665">26</cx:pt>
          <cx:pt idx="23666">31</cx:pt>
          <cx:pt idx="23667">27</cx:pt>
          <cx:pt idx="23668">24</cx:pt>
          <cx:pt idx="23669">23</cx:pt>
          <cx:pt idx="23670">26</cx:pt>
          <cx:pt idx="23671">17</cx:pt>
          <cx:pt idx="23672">24</cx:pt>
          <cx:pt idx="23673">25</cx:pt>
          <cx:pt idx="23674">23</cx:pt>
          <cx:pt idx="23675">25</cx:pt>
          <cx:pt idx="23676">23</cx:pt>
          <cx:pt idx="23677">24</cx:pt>
          <cx:pt idx="23678">23</cx:pt>
          <cx:pt idx="23679">23</cx:pt>
          <cx:pt idx="23680">24</cx:pt>
          <cx:pt idx="23681">28</cx:pt>
          <cx:pt idx="23682">27</cx:pt>
          <cx:pt idx="23683">29</cx:pt>
          <cx:pt idx="23684">25</cx:pt>
          <cx:pt idx="23685">26</cx:pt>
          <cx:pt idx="23686">18</cx:pt>
          <cx:pt idx="23687">17</cx:pt>
          <cx:pt idx="23688">22</cx:pt>
          <cx:pt idx="23689">23</cx:pt>
          <cx:pt idx="23690">19</cx:pt>
          <cx:pt idx="23691">20</cx:pt>
          <cx:pt idx="23692">19</cx:pt>
          <cx:pt idx="23693">19</cx:pt>
          <cx:pt idx="23694">26</cx:pt>
          <cx:pt idx="23695">27</cx:pt>
          <cx:pt idx="23696">23</cx:pt>
          <cx:pt idx="23697">23</cx:pt>
          <cx:pt idx="23698">21</cx:pt>
          <cx:pt idx="23699">19</cx:pt>
          <cx:pt idx="23700">24</cx:pt>
          <cx:pt idx="23701">23</cx:pt>
          <cx:pt idx="23702">31</cx:pt>
          <cx:pt idx="23703">26</cx:pt>
          <cx:pt idx="23704">32</cx:pt>
          <cx:pt idx="23705">27</cx:pt>
          <cx:pt idx="23706">17</cx:pt>
          <cx:pt idx="23707">17</cx:pt>
          <cx:pt idx="23708">17</cx:pt>
          <cx:pt idx="23709">17</cx:pt>
          <cx:pt idx="23710">20</cx:pt>
          <cx:pt idx="23711">21</cx:pt>
          <cx:pt idx="23712">19</cx:pt>
          <cx:pt idx="23713">19</cx:pt>
          <cx:pt idx="23714">22</cx:pt>
          <cx:pt idx="23715">24</cx:pt>
          <cx:pt idx="23716">27</cx:pt>
          <cx:pt idx="23717">22</cx:pt>
          <cx:pt idx="23718">26</cx:pt>
          <cx:pt idx="23719">29</cx:pt>
          <cx:pt idx="23720">31</cx:pt>
          <cx:pt idx="23721">27</cx:pt>
          <cx:pt idx="23722">24</cx:pt>
          <cx:pt idx="23723">25</cx:pt>
          <cx:pt idx="23724">26</cx:pt>
          <cx:pt idx="23725">27</cx:pt>
          <cx:pt idx="23726">19</cx:pt>
          <cx:pt idx="23727">23</cx:pt>
          <cx:pt idx="23728">21</cx:pt>
          <cx:pt idx="23729">23</cx:pt>
          <cx:pt idx="23730">24</cx:pt>
          <cx:pt idx="23731">31</cx:pt>
          <cx:pt idx="23732">32</cx:pt>
          <cx:pt idx="23733">31</cx:pt>
          <cx:pt idx="23734">33</cx:pt>
          <cx:pt idx="23735">29</cx:pt>
          <cx:pt idx="23736">29</cx:pt>
          <cx:pt idx="23737">31</cx:pt>
          <cx:pt idx="23738">32</cx:pt>
          <cx:pt idx="23739">31</cx:pt>
          <cx:pt idx="23740">32</cx:pt>
          <cx:pt idx="23741">24</cx:pt>
          <cx:pt idx="23742">27</cx:pt>
          <cx:pt idx="23743">26</cx:pt>
          <cx:pt idx="23744">24</cx:pt>
          <cx:pt idx="23745">25</cx:pt>
          <cx:pt idx="23746">21</cx:pt>
          <cx:pt idx="23747">24</cx:pt>
          <cx:pt idx="23748">24</cx:pt>
          <cx:pt idx="23749">24</cx:pt>
          <cx:pt idx="23750">24</cx:pt>
          <cx:pt idx="23751">24</cx:pt>
          <cx:pt idx="23752">24</cx:pt>
          <cx:pt idx="23753">24</cx:pt>
          <cx:pt idx="23754">24</cx:pt>
          <cx:pt idx="23755">24</cx:pt>
          <cx:pt idx="23756">24</cx:pt>
          <cx:pt idx="23757">24</cx:pt>
          <cx:pt idx="23758">24</cx:pt>
          <cx:pt idx="23759">24</cx:pt>
          <cx:pt idx="23760">24</cx:pt>
          <cx:pt idx="23761">24</cx:pt>
          <cx:pt idx="23762">24</cx:pt>
          <cx:pt idx="23763">22</cx:pt>
          <cx:pt idx="23764">22</cx:pt>
          <cx:pt idx="23765">22</cx:pt>
          <cx:pt idx="23766">22</cx:pt>
          <cx:pt idx="23767">22</cx:pt>
          <cx:pt idx="23768">22</cx:pt>
          <cx:pt idx="23769">22</cx:pt>
          <cx:pt idx="23770">22</cx:pt>
          <cx:pt idx="23771">21</cx:pt>
          <cx:pt idx="23772">22</cx:pt>
          <cx:pt idx="23773">21</cx:pt>
          <cx:pt idx="23774">22</cx:pt>
          <cx:pt idx="23775">15</cx:pt>
          <cx:pt idx="23776">18</cx:pt>
          <cx:pt idx="23777">19</cx:pt>
          <cx:pt idx="23778">17</cx:pt>
          <cx:pt idx="23779">17</cx:pt>
          <cx:pt idx="23780">24</cx:pt>
          <cx:pt idx="23781">24</cx:pt>
          <cx:pt idx="23782">24</cx:pt>
          <cx:pt idx="23783">24</cx:pt>
          <cx:pt idx="23784">22</cx:pt>
          <cx:pt idx="23785">20</cx:pt>
          <cx:pt idx="23786">21</cx:pt>
          <cx:pt idx="23787">20</cx:pt>
          <cx:pt idx="23788">21</cx:pt>
          <cx:pt idx="23789">20</cx:pt>
          <cx:pt idx="23790">20</cx:pt>
          <cx:pt idx="23791">20</cx:pt>
          <cx:pt idx="23792">20</cx:pt>
          <cx:pt idx="23793">20</cx:pt>
          <cx:pt idx="23794">20</cx:pt>
          <cx:pt idx="23795">20</cx:pt>
          <cx:pt idx="23796">21</cx:pt>
          <cx:pt idx="23797">17</cx:pt>
          <cx:pt idx="23798">23</cx:pt>
          <cx:pt idx="23799">26</cx:pt>
          <cx:pt idx="23800">24</cx:pt>
          <cx:pt idx="23801">27</cx:pt>
          <cx:pt idx="23802">25</cx:pt>
          <cx:pt idx="23803">26</cx:pt>
          <cx:pt idx="23804">26</cx:pt>
          <cx:pt idx="23805">28</cx:pt>
          <cx:pt idx="23806">29</cx:pt>
          <cx:pt idx="23807">28</cx:pt>
          <cx:pt idx="23808">26</cx:pt>
          <cx:pt idx="23809">28</cx:pt>
          <cx:pt idx="23810">26</cx:pt>
          <cx:pt idx="23811">28</cx:pt>
          <cx:pt idx="23812">19</cx:pt>
          <cx:pt idx="23813">17</cx:pt>
          <cx:pt idx="23814">29</cx:pt>
          <cx:pt idx="23815">27</cx:pt>
          <cx:pt idx="23816">32</cx:pt>
          <cx:pt idx="23817">26</cx:pt>
          <cx:pt idx="23818">26</cx:pt>
          <cx:pt idx="23819">21</cx:pt>
          <cx:pt idx="23820">23</cx:pt>
          <cx:pt idx="23821">24</cx:pt>
          <cx:pt idx="23822">23</cx:pt>
          <cx:pt idx="23823">26</cx:pt>
          <cx:pt idx="23824">25</cx:pt>
          <cx:pt idx="23825">25</cx:pt>
          <cx:pt idx="23826">27</cx:pt>
          <cx:pt idx="23827">27</cx:pt>
          <cx:pt idx="23828">27</cx:pt>
          <cx:pt idx="23829">35</cx:pt>
          <cx:pt idx="23830">34</cx:pt>
          <cx:pt idx="23831">32</cx:pt>
          <cx:pt idx="23832">31</cx:pt>
          <cx:pt idx="23833">18</cx:pt>
          <cx:pt idx="23834">18</cx:pt>
          <cx:pt idx="23835">18</cx:pt>
          <cx:pt idx="23836">21</cx:pt>
          <cx:pt idx="23837">25</cx:pt>
          <cx:pt idx="23838">23</cx:pt>
          <cx:pt idx="23839">25</cx:pt>
          <cx:pt idx="23840">22</cx:pt>
          <cx:pt idx="23841">26</cx:pt>
          <cx:pt idx="23842">22</cx:pt>
          <cx:pt idx="23843">27</cx:pt>
          <cx:pt idx="23844">24</cx:pt>
          <cx:pt idx="23845">26</cx:pt>
          <cx:pt idx="23846">25</cx:pt>
          <cx:pt idx="23847">27</cx:pt>
          <cx:pt idx="23848">22</cx:pt>
          <cx:pt idx="23849">24</cx:pt>
          <cx:pt idx="23850">26</cx:pt>
          <cx:pt idx="23851">25</cx:pt>
          <cx:pt idx="23852">27</cx:pt>
          <cx:pt idx="23853">27</cx:pt>
          <cx:pt idx="23854">23</cx:pt>
          <cx:pt idx="23855">23</cx:pt>
          <cx:pt idx="23856">27</cx:pt>
          <cx:pt idx="23857">27</cx:pt>
          <cx:pt idx="23858">23</cx:pt>
          <cx:pt idx="23859">23</cx:pt>
          <cx:pt idx="23860">27</cx:pt>
          <cx:pt idx="23861">23</cx:pt>
          <cx:pt idx="23862">26</cx:pt>
          <cx:pt idx="23863">23</cx:pt>
          <cx:pt idx="23864">23</cx:pt>
          <cx:pt idx="23865">23</cx:pt>
          <cx:pt idx="23866">26</cx:pt>
          <cx:pt idx="23867">28</cx:pt>
          <cx:pt idx="23868">28</cx:pt>
          <cx:pt idx="23869">26</cx:pt>
          <cx:pt idx="23870">28</cx:pt>
          <cx:pt idx="23871">28</cx:pt>
          <cx:pt idx="23872">26</cx:pt>
          <cx:pt idx="23873">28</cx:pt>
          <cx:pt idx="23874">27</cx:pt>
          <cx:pt idx="23875">26</cx:pt>
          <cx:pt idx="23876">27</cx:pt>
          <cx:pt idx="23877">20</cx:pt>
          <cx:pt idx="23878">21</cx:pt>
          <cx:pt idx="23879">20</cx:pt>
          <cx:pt idx="23880">20</cx:pt>
          <cx:pt idx="23881">21</cx:pt>
          <cx:pt idx="23882">20</cx:pt>
          <cx:pt idx="23883">20</cx:pt>
          <cx:pt idx="23884">20</cx:pt>
          <cx:pt idx="23885">28</cx:pt>
          <cx:pt idx="23886">27</cx:pt>
          <cx:pt idx="23887">31</cx:pt>
          <cx:pt idx="23888">32</cx:pt>
          <cx:pt idx="23889">31</cx:pt>
          <cx:pt idx="23890">32</cx:pt>
          <cx:pt idx="23891">25</cx:pt>
          <cx:pt idx="23892">20</cx:pt>
          <cx:pt idx="23893">18</cx:pt>
          <cx:pt idx="23894">19</cx:pt>
          <cx:pt idx="23895">18</cx:pt>
          <cx:pt idx="23896">28</cx:pt>
          <cx:pt idx="23897">31</cx:pt>
          <cx:pt idx="23898">26</cx:pt>
          <cx:pt idx="23899">27</cx:pt>
          <cx:pt idx="23900">30</cx:pt>
          <cx:pt idx="23901">27</cx:pt>
          <cx:pt idx="23902">29</cx:pt>
          <cx:pt idx="23903">30</cx:pt>
          <cx:pt idx="23904">26</cx:pt>
          <cx:pt idx="23905">28</cx:pt>
          <cx:pt idx="23906">33</cx:pt>
          <cx:pt idx="23907">30</cx:pt>
          <cx:pt idx="23908">30</cx:pt>
          <cx:pt idx="23909">35</cx:pt>
          <cx:pt idx="23910">37</cx:pt>
          <cx:pt idx="23911">31</cx:pt>
          <cx:pt idx="23912">36</cx:pt>
          <cx:pt idx="23913">38</cx:pt>
          <cx:pt idx="23914">25</cx:pt>
          <cx:pt idx="23915">23</cx:pt>
          <cx:pt idx="23916">23</cx:pt>
          <cx:pt idx="23917">22</cx:pt>
          <cx:pt idx="23918">16</cx:pt>
          <cx:pt idx="23919">31</cx:pt>
          <cx:pt idx="23920">33</cx:pt>
          <cx:pt idx="23921">29</cx:pt>
          <cx:pt idx="23922">29</cx:pt>
          <cx:pt idx="23923">29</cx:pt>
          <cx:pt idx="23924">30</cx:pt>
          <cx:pt idx="23925">45</cx:pt>
          <cx:pt idx="23926">27</cx:pt>
          <cx:pt idx="23927">27</cx:pt>
          <cx:pt idx="23928">24</cx:pt>
          <cx:pt idx="23929">25</cx:pt>
          <cx:pt idx="23930">17</cx:pt>
          <cx:pt idx="23931">16</cx:pt>
          <cx:pt idx="23932">22</cx:pt>
          <cx:pt idx="23933">24</cx:pt>
          <cx:pt idx="23934">24</cx:pt>
          <cx:pt idx="23935">21</cx:pt>
          <cx:pt idx="23936">25</cx:pt>
          <cx:pt idx="23937">19</cx:pt>
          <cx:pt idx="23938">20</cx:pt>
          <cx:pt idx="23939">21</cx:pt>
          <cx:pt idx="23940">18</cx:pt>
          <cx:pt idx="23941">20</cx:pt>
          <cx:pt idx="23942">17</cx:pt>
          <cx:pt idx="23943">19</cx:pt>
          <cx:pt idx="23944">17</cx:pt>
          <cx:pt idx="23945">39</cx:pt>
          <cx:pt idx="23946">28</cx:pt>
          <cx:pt idx="23947">41</cx:pt>
          <cx:pt idx="23948">28</cx:pt>
          <cx:pt idx="23949">27</cx:pt>
          <cx:pt idx="23950">29</cx:pt>
          <cx:pt idx="23951">27</cx:pt>
          <cx:pt idx="23952">27</cx:pt>
          <cx:pt idx="23953">39</cx:pt>
          <cx:pt idx="23954">28</cx:pt>
          <cx:pt idx="23955">38</cx:pt>
          <cx:pt idx="23956">28</cx:pt>
          <cx:pt idx="23957">29</cx:pt>
          <cx:pt idx="23958">41</cx:pt>
          <cx:pt idx="23959">28</cx:pt>
          <cx:pt idx="23960">28</cx:pt>
          <cx:pt idx="23961">39</cx:pt>
          <cx:pt idx="23962">27</cx:pt>
          <cx:pt idx="23963">27</cx:pt>
          <cx:pt idx="23964">39</cx:pt>
          <cx:pt idx="23965">27</cx:pt>
          <cx:pt idx="23966">29</cx:pt>
          <cx:pt idx="23967">39</cx:pt>
          <cx:pt idx="23968">28</cx:pt>
          <cx:pt idx="23969">28</cx:pt>
          <cx:pt idx="23970">38</cx:pt>
          <cx:pt idx="23971">28</cx:pt>
          <cx:pt idx="23972">28</cx:pt>
          <cx:pt idx="23973">41</cx:pt>
          <cx:pt idx="23974">28</cx:pt>
          <cx:pt idx="23975">28</cx:pt>
          <cx:pt idx="23976">28</cx:pt>
          <cx:pt idx="23977">28</cx:pt>
          <cx:pt idx="23978">28</cx:pt>
          <cx:pt idx="23979">28</cx:pt>
          <cx:pt idx="23980">34</cx:pt>
          <cx:pt idx="23981">25</cx:pt>
          <cx:pt idx="23982">28</cx:pt>
          <cx:pt idx="23983">26</cx:pt>
          <cx:pt idx="23984">26</cx:pt>
          <cx:pt idx="23985">24</cx:pt>
          <cx:pt idx="23986">28</cx:pt>
          <cx:pt idx="23987">28</cx:pt>
          <cx:pt idx="23988">34</cx:pt>
          <cx:pt idx="23989">25</cx:pt>
          <cx:pt idx="23990">28</cx:pt>
          <cx:pt idx="23991">26</cx:pt>
          <cx:pt idx="23992">26</cx:pt>
          <cx:pt idx="23993">24</cx:pt>
          <cx:pt idx="23994">28</cx:pt>
          <cx:pt idx="23995">17</cx:pt>
          <cx:pt idx="23996">21</cx:pt>
          <cx:pt idx="23997">19</cx:pt>
          <cx:pt idx="23998">17</cx:pt>
          <cx:pt idx="23999">25</cx:pt>
          <cx:pt idx="24000">25</cx:pt>
          <cx:pt idx="24001">27</cx:pt>
          <cx:pt idx="24002">27</cx:pt>
          <cx:pt idx="24003">27</cx:pt>
          <cx:pt idx="24004">29</cx:pt>
          <cx:pt idx="24005">24</cx:pt>
          <cx:pt idx="24006">26</cx:pt>
          <cx:pt idx="24007">27</cx:pt>
          <cx:pt idx="24008">27</cx:pt>
          <cx:pt idx="24009">27</cx:pt>
          <cx:pt idx="24010">26</cx:pt>
          <cx:pt idx="24011">22</cx:pt>
          <cx:pt idx="24012">23</cx:pt>
          <cx:pt idx="24013">24</cx:pt>
          <cx:pt idx="24014">24</cx:pt>
          <cx:pt idx="24015">27</cx:pt>
          <cx:pt idx="24016">24</cx:pt>
          <cx:pt idx="24017">25</cx:pt>
          <cx:pt idx="24018">27</cx:pt>
          <cx:pt idx="24019">27</cx:pt>
          <cx:pt idx="24020">27</cx:pt>
          <cx:pt idx="24021">29</cx:pt>
          <cx:pt idx="24022">24</cx:pt>
          <cx:pt idx="24023">24</cx:pt>
          <cx:pt idx="24024">27</cx:pt>
          <cx:pt idx="24025">26</cx:pt>
          <cx:pt idx="24026">27</cx:pt>
          <cx:pt idx="24027">24</cx:pt>
          <cx:pt idx="24028">22</cx:pt>
          <cx:pt idx="24029">23</cx:pt>
          <cx:pt idx="24030">22</cx:pt>
          <cx:pt idx="24031">19</cx:pt>
          <cx:pt idx="24032">20</cx:pt>
          <cx:pt idx="24033">19</cx:pt>
          <cx:pt idx="24034">21</cx:pt>
          <cx:pt idx="24035">21</cx:pt>
          <cx:pt idx="24036">24</cx:pt>
          <cx:pt idx="24037">31</cx:pt>
          <cx:pt idx="24038">31</cx:pt>
          <cx:pt idx="24039">28</cx:pt>
          <cx:pt idx="24040">26</cx:pt>
          <cx:pt idx="24041">26</cx:pt>
          <cx:pt idx="24042">28</cx:pt>
          <cx:pt idx="24043">28</cx:pt>
          <cx:pt idx="24044">18</cx:pt>
          <cx:pt idx="24045">16</cx:pt>
          <cx:pt idx="24046">17</cx:pt>
          <cx:pt idx="24047">16</cx:pt>
          <cx:pt idx="24048">16</cx:pt>
          <cx:pt idx="24049">17</cx:pt>
          <cx:pt idx="24050">29</cx:pt>
          <cx:pt idx="24051">29</cx:pt>
          <cx:pt idx="24052">25</cx:pt>
          <cx:pt idx="24053">30</cx:pt>
          <cx:pt idx="24054">27</cx:pt>
          <cx:pt idx="24055">31</cx:pt>
          <cx:pt idx="24056">27</cx:pt>
          <cx:pt idx="24057">25</cx:pt>
          <cx:pt idx="24058">28</cx:pt>
          <cx:pt idx="24059">25</cx:pt>
          <cx:pt idx="24060">28</cx:pt>
          <cx:pt idx="24061">23</cx:pt>
          <cx:pt idx="24062">27</cx:pt>
          <cx:pt idx="24063">25</cx:pt>
          <cx:pt idx="24064">28</cx:pt>
          <cx:pt idx="24065">25</cx:pt>
          <cx:pt idx="24066">27</cx:pt>
          <cx:pt idx="24067">24</cx:pt>
          <cx:pt idx="24068">25</cx:pt>
          <cx:pt idx="24069">21</cx:pt>
          <cx:pt idx="24070">22</cx:pt>
          <cx:pt idx="24071">22</cx:pt>
          <cx:pt idx="24072">19</cx:pt>
          <cx:pt idx="24073">21</cx:pt>
          <cx:pt idx="24074">20</cx:pt>
          <cx:pt idx="24075">21</cx:pt>
          <cx:pt idx="24076">20</cx:pt>
          <cx:pt idx="24077">20</cx:pt>
          <cx:pt idx="24078">20</cx:pt>
          <cx:pt idx="24079">27</cx:pt>
          <cx:pt idx="24080">24</cx:pt>
          <cx:pt idx="24081">26</cx:pt>
          <cx:pt idx="24082">26</cx:pt>
          <cx:pt idx="24083">23</cx:pt>
          <cx:pt idx="24084">26</cx:pt>
          <cx:pt idx="24085">13</cx:pt>
          <cx:pt idx="24086">13</cx:pt>
          <cx:pt idx="24087">17</cx:pt>
          <cx:pt idx="24088">17</cx:pt>
          <cx:pt idx="24089">25</cx:pt>
          <cx:pt idx="24090">27</cx:pt>
          <cx:pt idx="24091">24</cx:pt>
          <cx:pt idx="24092">25</cx:pt>
          <cx:pt idx="24093">27</cx:pt>
          <cx:pt idx="24094">28</cx:pt>
          <cx:pt idx="24095">25</cx:pt>
          <cx:pt idx="24096">26</cx:pt>
          <cx:pt idx="24097">25</cx:pt>
          <cx:pt idx="24098">26</cx:pt>
          <cx:pt idx="24099">24</cx:pt>
          <cx:pt idx="24100">28</cx:pt>
          <cx:pt idx="24101">23</cx:pt>
          <cx:pt idx="24102">26</cx:pt>
          <cx:pt idx="24103">27</cx:pt>
          <cx:pt idx="24104">25</cx:pt>
          <cx:pt idx="24105">28</cx:pt>
          <cx:pt idx="24106">25</cx:pt>
          <cx:pt idx="24107">26</cx:pt>
          <cx:pt idx="24108">27</cx:pt>
          <cx:pt idx="24109">28</cx:pt>
          <cx:pt idx="24110">25</cx:pt>
          <cx:pt idx="24111">26</cx:pt>
          <cx:pt idx="24112">27</cx:pt>
          <cx:pt idx="24113">25</cx:pt>
          <cx:pt idx="24114">28</cx:pt>
          <cx:pt idx="24115">25</cx:pt>
          <cx:pt idx="24116">26</cx:pt>
          <cx:pt idx="24117">25</cx:pt>
          <cx:pt idx="24118">26</cx:pt>
          <cx:pt idx="24119">23</cx:pt>
          <cx:pt idx="24120">20</cx:pt>
          <cx:pt idx="24121">21</cx:pt>
          <cx:pt idx="24122">23</cx:pt>
          <cx:pt idx="24123">20</cx:pt>
          <cx:pt idx="24124">21</cx:pt>
          <cx:pt idx="24125">23</cx:pt>
          <cx:pt idx="24126">19</cx:pt>
          <cx:pt idx="24127">20</cx:pt>
          <cx:pt idx="24128">23</cx:pt>
          <cx:pt idx="24129">23</cx:pt>
          <cx:pt idx="24130">21</cx:pt>
          <cx:pt idx="24131">21</cx:pt>
          <cx:pt idx="24132">21</cx:pt>
          <cx:pt idx="24133">22</cx:pt>
          <cx:pt idx="24134">20</cx:pt>
          <cx:pt idx="24135">21</cx:pt>
          <cx:pt idx="24136">17</cx:pt>
          <cx:pt idx="24137">17</cx:pt>
          <cx:pt idx="24138">21</cx:pt>
          <cx:pt idx="24139">23</cx:pt>
          <cx:pt idx="24140">19</cx:pt>
          <cx:pt idx="24141">20</cx:pt>
          <cx:pt idx="24142">20</cx:pt>
          <cx:pt idx="24143">20</cx:pt>
          <cx:pt idx="24144">27</cx:pt>
          <cx:pt idx="24145">28</cx:pt>
          <cx:pt idx="24146">27</cx:pt>
          <cx:pt idx="24147">28</cx:pt>
          <cx:pt idx="24148">27</cx:pt>
          <cx:pt idx="24149">28</cx:pt>
          <cx:pt idx="24150">22</cx:pt>
          <cx:pt idx="24151">22</cx:pt>
          <cx:pt idx="24152">14</cx:pt>
          <cx:pt idx="24153">25</cx:pt>
          <cx:pt idx="24154">28</cx:pt>
          <cx:pt idx="24155">26</cx:pt>
          <cx:pt idx="24156">23</cx:pt>
          <cx:pt idx="24157">20</cx:pt>
          <cx:pt idx="24158">20</cx:pt>
          <cx:pt idx="24159">20</cx:pt>
          <cx:pt idx="24160">20</cx:pt>
          <cx:pt idx="24161">21</cx:pt>
          <cx:pt idx="24162">23</cx:pt>
          <cx:pt idx="24163">23</cx:pt>
          <cx:pt idx="24164">25</cx:pt>
          <cx:pt idx="24165">21</cx:pt>
          <cx:pt idx="24166">23</cx:pt>
          <cx:pt idx="24167">23</cx:pt>
          <cx:pt idx="24168">18</cx:pt>
          <cx:pt idx="24169">24</cx:pt>
          <cx:pt idx="24170">25</cx:pt>
          <cx:pt idx="24171">25</cx:pt>
          <cx:pt idx="24172">24</cx:pt>
          <cx:pt idx="24173">23</cx:pt>
          <cx:pt idx="24174">23</cx:pt>
          <cx:pt idx="24175">22</cx:pt>
          <cx:pt idx="24176">17</cx:pt>
          <cx:pt idx="24177">16</cx:pt>
          <cx:pt idx="24178">16</cx:pt>
          <cx:pt idx="24179">16</cx:pt>
          <cx:pt idx="24180">18</cx:pt>
          <cx:pt idx="24181">18</cx:pt>
          <cx:pt idx="24182">21</cx:pt>
          <cx:pt idx="24183">20</cx:pt>
          <cx:pt idx="24184">20</cx:pt>
          <cx:pt idx="24185">19</cx:pt>
          <cx:pt idx="24186">25</cx:pt>
          <cx:pt idx="24187">24</cx:pt>
          <cx:pt idx="24188">23</cx:pt>
          <cx:pt idx="24189">21</cx:pt>
          <cx:pt idx="24190">19</cx:pt>
          <cx:pt idx="24191">23</cx:pt>
          <cx:pt idx="24192">20</cx:pt>
          <cx:pt idx="24193">17</cx:pt>
          <cx:pt idx="24194">17</cx:pt>
          <cx:pt idx="24195">31</cx:pt>
          <cx:pt idx="24196">32</cx:pt>
          <cx:pt idx="24197">29</cx:pt>
          <cx:pt idx="24198">29</cx:pt>
          <cx:pt idx="24199">27</cx:pt>
          <cx:pt idx="24200">31</cx:pt>
          <cx:pt idx="24201">31</cx:pt>
          <cx:pt idx="24202">22</cx:pt>
          <cx:pt idx="24203">22</cx:pt>
          <cx:pt idx="24204">25</cx:pt>
          <cx:pt idx="24205">23</cx:pt>
          <cx:pt idx="24206">21</cx:pt>
          <cx:pt idx="24207">20</cx:pt>
          <cx:pt idx="24208">21</cx:pt>
          <cx:pt idx="24209">22</cx:pt>
          <cx:pt idx="24210">21</cx:pt>
          <cx:pt idx="24211">20</cx:pt>
          <cx:pt idx="24212">22</cx:pt>
          <cx:pt idx="24213">22</cx:pt>
          <cx:pt idx="24214">25</cx:pt>
          <cx:pt idx="24215">21</cx:pt>
          <cx:pt idx="24216">21</cx:pt>
          <cx:pt idx="24217">21</cx:pt>
          <cx:pt idx="24218">25</cx:pt>
          <cx:pt idx="24219">26</cx:pt>
          <cx:pt idx="24220">24</cx:pt>
          <cx:pt idx="24221">25</cx:pt>
          <cx:pt idx="24222">21</cx:pt>
          <cx:pt idx="24223">22</cx:pt>
          <cx:pt idx="24224">17</cx:pt>
          <cx:pt idx="24225">18</cx:pt>
          <cx:pt idx="24226">17</cx:pt>
          <cx:pt idx="24227">28</cx:pt>
          <cx:pt idx="24228">28</cx:pt>
          <cx:pt idx="24229">28</cx:pt>
          <cx:pt idx="24230">28</cx:pt>
          <cx:pt idx="24231">25</cx:pt>
          <cx:pt idx="24232">26</cx:pt>
          <cx:pt idx="24233">28</cx:pt>
          <cx:pt idx="24234">23</cx:pt>
          <cx:pt idx="24235">24</cx:pt>
          <cx:pt idx="24236">29</cx:pt>
          <cx:pt idx="24237">29</cx:pt>
          <cx:pt idx="24238">24</cx:pt>
          <cx:pt idx="24239">28</cx:pt>
          <cx:pt idx="24240">26</cx:pt>
          <cx:pt idx="24241">26</cx:pt>
          <cx:pt idx="24242">29</cx:pt>
          <cx:pt idx="24243">28</cx:pt>
          <cx:pt idx="24244">28</cx:pt>
          <cx:pt idx="24245">28</cx:pt>
          <cx:pt idx="24246">28</cx:pt>
          <cx:pt idx="24247">27</cx:pt>
          <cx:pt idx="24248">27</cx:pt>
          <cx:pt idx="24249">19</cx:pt>
          <cx:pt idx="24250">18</cx:pt>
          <cx:pt idx="24251">19</cx:pt>
          <cx:pt idx="24252">19</cx:pt>
          <cx:pt idx="24253">19</cx:pt>
          <cx:pt idx="24254">18</cx:pt>
          <cx:pt idx="24255">19</cx:pt>
          <cx:pt idx="24256">20</cx:pt>
          <cx:pt idx="24257">19</cx:pt>
          <cx:pt idx="24258">17</cx:pt>
          <cx:pt idx="24259">18</cx:pt>
          <cx:pt idx="24260">18</cx:pt>
          <cx:pt idx="24261">16</cx:pt>
          <cx:pt idx="24262">18</cx:pt>
          <cx:pt idx="24263">18</cx:pt>
          <cx:pt idx="24264">18</cx:pt>
          <cx:pt idx="24265">18</cx:pt>
          <cx:pt idx="24266">19</cx:pt>
          <cx:pt idx="24267">17</cx:pt>
          <cx:pt idx="24268">18</cx:pt>
          <cx:pt idx="24269">17</cx:pt>
          <cx:pt idx="24270">16</cx:pt>
          <cx:pt idx="24271">17</cx:pt>
          <cx:pt idx="24272">19</cx:pt>
          <cx:pt idx="24273">18</cx:pt>
          <cx:pt idx="24274">19</cx:pt>
          <cx:pt idx="24275">18</cx:pt>
          <cx:pt idx="24276">17</cx:pt>
          <cx:pt idx="24277">20</cx:pt>
          <cx:pt idx="24278">19</cx:pt>
          <cx:pt idx="24279">18</cx:pt>
          <cx:pt idx="24280">20</cx:pt>
          <cx:pt idx="24281">20</cx:pt>
          <cx:pt idx="24282">16</cx:pt>
          <cx:pt idx="24283">19</cx:pt>
          <cx:pt idx="24284">19</cx:pt>
          <cx:pt idx="24285">19</cx:pt>
          <cx:pt idx="24286">18</cx:pt>
          <cx:pt idx="24287">21</cx:pt>
          <cx:pt idx="24288">23</cx:pt>
          <cx:pt idx="24289">23</cx:pt>
          <cx:pt idx="24290">17</cx:pt>
          <cx:pt idx="24291">17</cx:pt>
          <cx:pt idx="24292">17</cx:pt>
          <cx:pt idx="24293">18</cx:pt>
          <cx:pt idx="24294">19</cx:pt>
          <cx:pt idx="24295">17</cx:pt>
          <cx:pt idx="24296">26</cx:pt>
          <cx:pt idx="24297">25</cx:pt>
          <cx:pt idx="24298">24</cx:pt>
          <cx:pt idx="24299">23</cx:pt>
          <cx:pt idx="24300">22</cx:pt>
          <cx:pt idx="24301">22</cx:pt>
          <cx:pt idx="24302">18</cx:pt>
          <cx:pt idx="24303">25</cx:pt>
          <cx:pt idx="24304">22</cx:pt>
          <cx:pt idx="24305">23</cx:pt>
          <cx:pt idx="24306">25</cx:pt>
          <cx:pt idx="24307">22</cx:pt>
          <cx:pt idx="24308">23</cx:pt>
          <cx:pt idx="24309">21</cx:pt>
          <cx:pt idx="24310">23</cx:pt>
          <cx:pt idx="24311">20</cx:pt>
          <cx:pt idx="24312">24</cx:pt>
          <cx:pt idx="24313">24</cx:pt>
          <cx:pt idx="24314">25</cx:pt>
          <cx:pt idx="24315">26</cx:pt>
          <cx:pt idx="24316">24</cx:pt>
          <cx:pt idx="24317">24</cx:pt>
          <cx:pt idx="24318">25</cx:pt>
          <cx:pt idx="24319">26</cx:pt>
          <cx:pt idx="24320">27</cx:pt>
          <cx:pt idx="24321">25</cx:pt>
          <cx:pt idx="24322">25</cx:pt>
          <cx:pt idx="24323">27</cx:pt>
          <cx:pt idx="24324">25</cx:pt>
          <cx:pt idx="24325">25</cx:pt>
          <cx:pt idx="24326">24</cx:pt>
          <cx:pt idx="24327">23</cx:pt>
          <cx:pt idx="24328">24</cx:pt>
          <cx:pt idx="24329">23</cx:pt>
          <cx:pt idx="24330">24</cx:pt>
          <cx:pt idx="24331">26</cx:pt>
          <cx:pt idx="24332">24</cx:pt>
          <cx:pt idx="24333">23</cx:pt>
          <cx:pt idx="24334">18</cx:pt>
          <cx:pt idx="24335">20</cx:pt>
          <cx:pt idx="24336">18</cx:pt>
          <cx:pt idx="24337">20</cx:pt>
          <cx:pt idx="24338">19</cx:pt>
          <cx:pt idx="24339">18</cx:pt>
          <cx:pt idx="24340">19</cx:pt>
          <cx:pt idx="24341">19</cx:pt>
          <cx:pt idx="24342">18</cx:pt>
          <cx:pt idx="24343">19</cx:pt>
          <cx:pt idx="24344">17</cx:pt>
          <cx:pt idx="24345">19</cx:pt>
          <cx:pt idx="24346">14</cx:pt>
          <cx:pt idx="24347">17</cx:pt>
          <cx:pt idx="24348">18</cx:pt>
          <cx:pt idx="24349">14</cx:pt>
          <cx:pt idx="24350">26</cx:pt>
          <cx:pt idx="24351">25</cx:pt>
          <cx:pt idx="24352">24</cx:pt>
          <cx:pt idx="24353">23</cx:pt>
          <cx:pt idx="24354">18</cx:pt>
          <cx:pt idx="24355">22</cx:pt>
          <cx:pt idx="24356">22</cx:pt>
          <cx:pt idx="24357">22</cx:pt>
          <cx:pt idx="24358">19</cx:pt>
          <cx:pt idx="24359">11</cx:pt>
          <cx:pt idx="24360">17</cx:pt>
          <cx:pt idx="24361">18</cx:pt>
          <cx:pt idx="24362">14</cx:pt>
          <cx:pt idx="24363">20</cx:pt>
          <cx:pt idx="24364">17</cx:pt>
          <cx:pt idx="24365">14</cx:pt>
          <cx:pt idx="24366">17</cx:pt>
          <cx:pt idx="24367">17</cx:pt>
          <cx:pt idx="24368">14</cx:pt>
          <cx:pt idx="24369">17</cx:pt>
          <cx:pt idx="24370">27</cx:pt>
          <cx:pt idx="24371">25</cx:pt>
          <cx:pt idx="24372">25</cx:pt>
          <cx:pt idx="24373">19</cx:pt>
          <cx:pt idx="24374">16</cx:pt>
          <cx:pt idx="24375">15</cx:pt>
          <cx:pt idx="24376">13</cx:pt>
          <cx:pt idx="24377">13</cx:pt>
          <cx:pt idx="24378">16</cx:pt>
          <cx:pt idx="24379">16</cx:pt>
          <cx:pt idx="24380">23</cx:pt>
          <cx:pt idx="24381">23</cx:pt>
          <cx:pt idx="24382">21</cx:pt>
          <cx:pt idx="24383">17</cx:pt>
          <cx:pt idx="24384">15</cx:pt>
          <cx:pt idx="24385">17</cx:pt>
          <cx:pt idx="24386">16</cx:pt>
          <cx:pt idx="24387">22</cx:pt>
          <cx:pt idx="24388">21</cx:pt>
          <cx:pt idx="24389">24</cx:pt>
          <cx:pt idx="24390">23</cx:pt>
          <cx:pt idx="24391">23</cx:pt>
          <cx:pt idx="24392">27</cx:pt>
          <cx:pt idx="24393">26</cx:pt>
          <cx:pt idx="24394">28</cx:pt>
          <cx:pt idx="24395">17</cx:pt>
          <cx:pt idx="24396">16</cx:pt>
          <cx:pt idx="24397">19</cx:pt>
          <cx:pt idx="24398">19</cx:pt>
          <cx:pt idx="24399">19</cx:pt>
          <cx:pt idx="24400">18</cx:pt>
          <cx:pt idx="24401">19</cx:pt>
          <cx:pt idx="24402">17</cx:pt>
          <cx:pt idx="24403">18</cx:pt>
          <cx:pt idx="24404">19</cx:pt>
          <cx:pt idx="24405">17</cx:pt>
          <cx:pt idx="24406">17</cx:pt>
          <cx:pt idx="24407">16</cx:pt>
          <cx:pt idx="24408">16</cx:pt>
          <cx:pt idx="24409">23</cx:pt>
          <cx:pt idx="24410">25</cx:pt>
          <cx:pt idx="24411">26</cx:pt>
          <cx:pt idx="24412">29</cx:pt>
          <cx:pt idx="24413">31</cx:pt>
          <cx:pt idx="24414">28</cx:pt>
          <cx:pt idx="24415">29</cx:pt>
          <cx:pt idx="24416">31</cx:pt>
          <cx:pt idx="24417">22</cx:pt>
          <cx:pt idx="24418">21</cx:pt>
          <cx:pt idx="24419">22</cx:pt>
          <cx:pt idx="24420">21</cx:pt>
          <cx:pt idx="24421">22</cx:pt>
          <cx:pt idx="24422">25</cx:pt>
          <cx:pt idx="24423">29</cx:pt>
          <cx:pt idx="24424">27</cx:pt>
          <cx:pt idx="24425">28</cx:pt>
          <cx:pt idx="24426">19</cx:pt>
          <cx:pt idx="24427">23</cx:pt>
          <cx:pt idx="24428">22</cx:pt>
          <cx:pt idx="24429">26</cx:pt>
          <cx:pt idx="24430">23</cx:pt>
          <cx:pt idx="24431">24</cx:pt>
          <cx:pt idx="24432">21</cx:pt>
          <cx:pt idx="24433">20</cx:pt>
          <cx:pt idx="24434">27</cx:pt>
          <cx:pt idx="24435">21</cx:pt>
          <cx:pt idx="24436">21</cx:pt>
          <cx:pt idx="24437">19</cx:pt>
          <cx:pt idx="24438">18</cx:pt>
          <cx:pt idx="24439">19</cx:pt>
          <cx:pt idx="24440">18</cx:pt>
          <cx:pt idx="24441">25</cx:pt>
          <cx:pt idx="24442">25</cx:pt>
          <cx:pt idx="24443">22</cx:pt>
          <cx:pt idx="24444">22</cx:pt>
          <cx:pt idx="24445">25</cx:pt>
          <cx:pt idx="24446">23</cx:pt>
          <cx:pt idx="24447">21</cx:pt>
          <cx:pt idx="24448">20</cx:pt>
          <cx:pt idx="24449">21</cx:pt>
          <cx:pt idx="24450">22</cx:pt>
          <cx:pt idx="24451">21</cx:pt>
          <cx:pt idx="24452">20</cx:pt>
          <cx:pt idx="24453">22</cx:pt>
          <cx:pt idx="24454">22</cx:pt>
          <cx:pt idx="24455">25</cx:pt>
          <cx:pt idx="24456">21</cx:pt>
          <cx:pt idx="24457">21</cx:pt>
          <cx:pt idx="24458">21</cx:pt>
          <cx:pt idx="24459">20</cx:pt>
          <cx:pt idx="24460">20</cx:pt>
          <cx:pt idx="24461">20</cx:pt>
          <cx:pt idx="24462">20</cx:pt>
          <cx:pt idx="24463">19</cx:pt>
          <cx:pt idx="24464">19</cx:pt>
          <cx:pt idx="24465">18</cx:pt>
          <cx:pt idx="24466">18</cx:pt>
          <cx:pt idx="24467">19</cx:pt>
          <cx:pt idx="24468">18</cx:pt>
          <cx:pt idx="24469">17</cx:pt>
          <cx:pt idx="24470">17</cx:pt>
          <cx:pt idx="24471">17</cx:pt>
          <cx:pt idx="24472">17</cx:pt>
          <cx:pt idx="24473">18</cx:pt>
          <cx:pt idx="24474">19</cx:pt>
          <cx:pt idx="24475">18</cx:pt>
          <cx:pt idx="24476">17</cx:pt>
          <cx:pt idx="24477">17</cx:pt>
          <cx:pt idx="24478">19</cx:pt>
          <cx:pt idx="24479">18</cx:pt>
          <cx:pt idx="24480">20</cx:pt>
          <cx:pt idx="24481">19</cx:pt>
          <cx:pt idx="24482">19</cx:pt>
          <cx:pt idx="24483">18</cx:pt>
          <cx:pt idx="24484">19</cx:pt>
          <cx:pt idx="24485">20</cx:pt>
          <cx:pt idx="24486">19</cx:pt>
          <cx:pt idx="24487">17</cx:pt>
          <cx:pt idx="24488">18</cx:pt>
          <cx:pt idx="24489">18</cx:pt>
          <cx:pt idx="24490">16</cx:pt>
          <cx:pt idx="24491">17</cx:pt>
          <cx:pt idx="24492">18</cx:pt>
          <cx:pt idx="24493">18</cx:pt>
          <cx:pt idx="24494">16</cx:pt>
          <cx:pt idx="24495">19</cx:pt>
          <cx:pt idx="24496">18</cx:pt>
          <cx:pt idx="24497">19</cx:pt>
          <cx:pt idx="24498">18</cx:pt>
          <cx:pt idx="24499">17</cx:pt>
          <cx:pt idx="24500">16</cx:pt>
          <cx:pt idx="24501">17</cx:pt>
          <cx:pt idx="24502">17</cx:pt>
          <cx:pt idx="24503">16</cx:pt>
          <cx:pt idx="24504">31</cx:pt>
          <cx:pt idx="24505">26</cx:pt>
          <cx:pt idx="24506">31</cx:pt>
          <cx:pt idx="24507">27</cx:pt>
          <cx:pt idx="24508">31</cx:pt>
          <cx:pt idx="24509">36</cx:pt>
          <cx:pt idx="24510">34</cx:pt>
          <cx:pt idx="24511">29</cx:pt>
          <cx:pt idx="24512">36</cx:pt>
          <cx:pt idx="24513">45</cx:pt>
          <cx:pt idx="24514">26</cx:pt>
          <cx:pt idx="24515">25</cx:pt>
          <cx:pt idx="24516">24</cx:pt>
          <cx:pt idx="24517">24</cx:pt>
          <cx:pt idx="24518">23</cx:pt>
          <cx:pt idx="24519">23</cx:pt>
          <cx:pt idx="24520">22</cx:pt>
          <cx:pt idx="24521">49</cx:pt>
          <cx:pt idx="24522">58</cx:pt>
          <cx:pt idx="24523">25</cx:pt>
          <cx:pt idx="24524">26</cx:pt>
          <cx:pt idx="24525">22</cx:pt>
          <cx:pt idx="24526">20</cx:pt>
          <cx:pt idx="24527">20</cx:pt>
          <cx:pt idx="24528">24</cx:pt>
          <cx:pt idx="24529">18</cx:pt>
          <cx:pt idx="24530">18</cx:pt>
          <cx:pt idx="24531">33</cx:pt>
          <cx:pt idx="24532">32</cx:pt>
          <cx:pt idx="24533">26</cx:pt>
          <cx:pt idx="24534">29</cx:pt>
          <cx:pt idx="24535">29</cx:pt>
          <cx:pt idx="24536">31</cx:pt>
          <cx:pt idx="24537">24</cx:pt>
          <cx:pt idx="24538">23</cx:pt>
          <cx:pt idx="24539">22</cx:pt>
          <cx:pt idx="24540">25</cx:pt>
          <cx:pt idx="24541">21</cx:pt>
          <cx:pt idx="24542">21</cx:pt>
          <cx:pt idx="24543">30</cx:pt>
          <cx:pt idx="24544">27</cx:pt>
          <cx:pt idx="24545">31</cx:pt>
          <cx:pt idx="24546">27</cx:pt>
          <cx:pt idx="24547">24</cx:pt>
          <cx:pt idx="24548">28</cx:pt>
          <cx:pt idx="24549">24</cx:pt>
          <cx:pt idx="24550">24</cx:pt>
          <cx:pt idx="24551">25</cx:pt>
          <cx:pt idx="24552">24</cx:pt>
          <cx:pt idx="24553">25</cx:pt>
          <cx:pt idx="24554">23</cx:pt>
          <cx:pt idx="24555">24</cx:pt>
          <cx:pt idx="24556">20</cx:pt>
          <cx:pt idx="24557">22</cx:pt>
          <cx:pt idx="24558">17</cx:pt>
          <cx:pt idx="24559">22</cx:pt>
          <cx:pt idx="24560">23</cx:pt>
          <cx:pt idx="24561">23</cx:pt>
          <cx:pt idx="24562">24</cx:pt>
          <cx:pt idx="24563">22</cx:pt>
          <cx:pt idx="24564">23</cx:pt>
          <cx:pt idx="24565">21</cx:pt>
          <cx:pt idx="24566">22</cx:pt>
          <cx:pt idx="24567">22</cx:pt>
          <cx:pt idx="24568">18</cx:pt>
          <cx:pt idx="24569">17</cx:pt>
          <cx:pt idx="24570">20</cx:pt>
          <cx:pt idx="24571">20</cx:pt>
          <cx:pt idx="24572">19</cx:pt>
          <cx:pt idx="24573">19</cx:pt>
          <cx:pt idx="24574">19</cx:pt>
          <cx:pt idx="24575">18</cx:pt>
          <cx:pt idx="24576">22</cx:pt>
          <cx:pt idx="24577">25</cx:pt>
          <cx:pt idx="24578">21</cx:pt>
          <cx:pt idx="24579">26</cx:pt>
          <cx:pt idx="24580">24</cx:pt>
          <cx:pt idx="24581">22</cx:pt>
          <cx:pt idx="24582">22</cx:pt>
          <cx:pt idx="24583">25</cx:pt>
          <cx:pt idx="24584">22</cx:pt>
          <cx:pt idx="24585">24</cx:pt>
          <cx:pt idx="24586">21</cx:pt>
          <cx:pt idx="24587">24</cx:pt>
          <cx:pt idx="24588">25</cx:pt>
          <cx:pt idx="24589">25</cx:pt>
          <cx:pt idx="24590">22</cx:pt>
          <cx:pt idx="24591">24</cx:pt>
          <cx:pt idx="24592">24</cx:pt>
          <cx:pt idx="24593">22</cx:pt>
          <cx:pt idx="24594">22</cx:pt>
          <cx:pt idx="24595">18</cx:pt>
          <cx:pt idx="24596">18</cx:pt>
          <cx:pt idx="24597">18</cx:pt>
          <cx:pt idx="24598">18</cx:pt>
          <cx:pt idx="24599">18</cx:pt>
          <cx:pt idx="24600">17</cx:pt>
          <cx:pt idx="24601">21</cx:pt>
          <cx:pt idx="24602">18</cx:pt>
          <cx:pt idx="24603">19</cx:pt>
          <cx:pt idx="24604">19</cx:pt>
          <cx:pt idx="24605">19</cx:pt>
          <cx:pt idx="24606">18</cx:pt>
          <cx:pt idx="24607">14</cx:pt>
          <cx:pt idx="24608">21</cx:pt>
          <cx:pt idx="24609">20</cx:pt>
          <cx:pt idx="24610">20</cx:pt>
          <cx:pt idx="24611">23</cx:pt>
          <cx:pt idx="24612">20</cx:pt>
          <cx:pt idx="24613">16</cx:pt>
          <cx:pt idx="24614">19</cx:pt>
          <cx:pt idx="24615">17</cx:pt>
          <cx:pt idx="24616">23</cx:pt>
          <cx:pt idx="24617">28</cx:pt>
          <cx:pt idx="24618">25</cx:pt>
          <cx:pt idx="24619">27</cx:pt>
          <cx:pt idx="24620">31</cx:pt>
          <cx:pt idx="24621">28</cx:pt>
          <cx:pt idx="24622">31</cx:pt>
          <cx:pt idx="24623">35</cx:pt>
          <cx:pt idx="24624">32</cx:pt>
          <cx:pt idx="24625">23</cx:pt>
          <cx:pt idx="24626">20</cx:pt>
          <cx:pt idx="24627">19</cx:pt>
          <cx:pt idx="24628">18</cx:pt>
          <cx:pt idx="24629">18</cx:pt>
          <cx:pt idx="24630">31</cx:pt>
          <cx:pt idx="24631">30</cx:pt>
          <cx:pt idx="24632">25</cx:pt>
          <cx:pt idx="24633">23</cx:pt>
          <cx:pt idx="24634">25</cx:pt>
          <cx:pt idx="24635">21</cx:pt>
          <cx:pt idx="24636">24</cx:pt>
          <cx:pt idx="24637">17</cx:pt>
          <cx:pt idx="24638">16</cx:pt>
          <cx:pt idx="24639">15</cx:pt>
          <cx:pt idx="24640">16</cx:pt>
          <cx:pt idx="24641">14</cx:pt>
          <cx:pt idx="24642">13</cx:pt>
          <cx:pt idx="24643">18</cx:pt>
          <cx:pt idx="24644">17</cx:pt>
          <cx:pt idx="24645">17</cx:pt>
          <cx:pt idx="24646">17</cx:pt>
          <cx:pt idx="24647">17</cx:pt>
          <cx:pt idx="24648">18</cx:pt>
          <cx:pt idx="24649">27</cx:pt>
          <cx:pt idx="24650">25</cx:pt>
          <cx:pt idx="24651">27</cx:pt>
          <cx:pt idx="24652">23</cx:pt>
          <cx:pt idx="24653">18</cx:pt>
          <cx:pt idx="24654">29</cx:pt>
          <cx:pt idx="24655">26</cx:pt>
          <cx:pt idx="24656">26</cx:pt>
          <cx:pt idx="24657">26</cx:pt>
          <cx:pt idx="24658">23</cx:pt>
          <cx:pt idx="24659">15</cx:pt>
          <cx:pt idx="24660">23</cx:pt>
          <cx:pt idx="24661">23</cx:pt>
          <cx:pt idx="24662">22</cx:pt>
          <cx:pt idx="24663">22</cx:pt>
          <cx:pt idx="24664">25</cx:pt>
          <cx:pt idx="24665">25</cx:pt>
          <cx:pt idx="24666">23</cx:pt>
          <cx:pt idx="24667">23</cx:pt>
          <cx:pt idx="24668">22</cx:pt>
          <cx:pt idx="24669">16</cx:pt>
          <cx:pt idx="24670">18</cx:pt>
          <cx:pt idx="24671">16</cx:pt>
          <cx:pt idx="24672">23</cx:pt>
          <cx:pt idx="24673">23</cx:pt>
          <cx:pt idx="24674">26</cx:pt>
          <cx:pt idx="24675">27</cx:pt>
          <cx:pt idx="24676">18</cx:pt>
          <cx:pt idx="24677">17</cx:pt>
          <cx:pt idx="24678">16</cx:pt>
          <cx:pt idx="24679">16</cx:pt>
          <cx:pt idx="24680">16</cx:pt>
          <cx:pt idx="24681">15</cx:pt>
          <cx:pt idx="24682">31</cx:pt>
          <cx:pt idx="24683">28</cx:pt>
          <cx:pt idx="24684">32</cx:pt>
          <cx:pt idx="24685">29</cx:pt>
          <cx:pt idx="24686">24</cx:pt>
          <cx:pt idx="24687">25</cx:pt>
          <cx:pt idx="24688">23</cx:pt>
          <cx:pt idx="24689">28</cx:pt>
          <cx:pt idx="24690">25</cx:pt>
          <cx:pt idx="24691">29</cx:pt>
          <cx:pt idx="24692">25</cx:pt>
          <cx:pt idx="24693">25</cx:pt>
          <cx:pt idx="24694">25</cx:pt>
          <cx:pt idx="24695">24</cx:pt>
          <cx:pt idx="24696">27</cx:pt>
          <cx:pt idx="24697">21</cx:pt>
          <cx:pt idx="24698">21</cx:pt>
          <cx:pt idx="24699">20</cx:pt>
          <cx:pt idx="24700">21</cx:pt>
          <cx:pt idx="24701">18</cx:pt>
          <cx:pt idx="24702">18</cx:pt>
          <cx:pt idx="24703">23</cx:pt>
          <cx:pt idx="24704">28</cx:pt>
          <cx:pt idx="24705">27</cx:pt>
          <cx:pt idx="24706">28</cx:pt>
          <cx:pt idx="24707">23</cx:pt>
          <cx:pt idx="24708">22</cx:pt>
          <cx:pt idx="24709">23</cx:pt>
          <cx:pt idx="24710">23</cx:pt>
          <cx:pt idx="24711">27</cx:pt>
          <cx:pt idx="24712">22</cx:pt>
          <cx:pt idx="24713">21</cx:pt>
          <cx:pt idx="24714">24</cx:pt>
          <cx:pt idx="24715">26</cx:pt>
          <cx:pt idx="24716">27</cx:pt>
          <cx:pt idx="24717">27</cx:pt>
          <cx:pt idx="24718">26</cx:pt>
          <cx:pt idx="24719">24</cx:pt>
          <cx:pt idx="24720">27</cx:pt>
          <cx:pt idx="24721">26</cx:pt>
          <cx:pt idx="24722">22</cx:pt>
          <cx:pt idx="24723">20</cx:pt>
          <cx:pt idx="24724">22</cx:pt>
          <cx:pt idx="24725">20</cx:pt>
          <cx:pt idx="24726">17</cx:pt>
          <cx:pt idx="24727">18</cx:pt>
          <cx:pt idx="24728">26</cx:pt>
          <cx:pt idx="24729">24</cx:pt>
          <cx:pt idx="24730">23</cx:pt>
          <cx:pt idx="24731">23</cx:pt>
          <cx:pt idx="24732">21</cx:pt>
          <cx:pt idx="24733">20</cx:pt>
          <cx:pt idx="24734">19</cx:pt>
          <cx:pt idx="24735">33</cx:pt>
          <cx:pt idx="24736">25</cx:pt>
          <cx:pt idx="24737">24</cx:pt>
          <cx:pt idx="24738">23</cx:pt>
          <cx:pt idx="24739">22</cx:pt>
          <cx:pt idx="24740">23</cx:pt>
          <cx:pt idx="24741">19</cx:pt>
          <cx:pt idx="24742">18</cx:pt>
          <cx:pt idx="24743">19</cx:pt>
          <cx:pt idx="24744">20</cx:pt>
          <cx:pt idx="24745">13</cx:pt>
          <cx:pt idx="24746">13</cx:pt>
          <cx:pt idx="24747">19</cx:pt>
          <cx:pt idx="24748">17</cx:pt>
          <cx:pt idx="24749">20</cx:pt>
          <cx:pt idx="24750">17</cx:pt>
          <cx:pt idx="24751">23</cx:pt>
          <cx:pt idx="24752">24</cx:pt>
          <cx:pt idx="24753">21</cx:pt>
          <cx:pt idx="24754">22</cx:pt>
          <cx:pt idx="24755">20</cx:pt>
          <cx:pt idx="24756">20</cx:pt>
          <cx:pt idx="24757">17</cx:pt>
          <cx:pt idx="24758">18</cx:pt>
          <cx:pt idx="24759">22</cx:pt>
          <cx:pt idx="24760">19</cx:pt>
          <cx:pt idx="24761">18</cx:pt>
          <cx:pt idx="24762">18</cx:pt>
          <cx:pt idx="24763">25</cx:pt>
          <cx:pt idx="24764">25</cx:pt>
          <cx:pt idx="24765">22</cx:pt>
          <cx:pt idx="24766">23</cx:pt>
          <cx:pt idx="24767">20</cx:pt>
          <cx:pt idx="24768">16</cx:pt>
          <cx:pt idx="24769">23</cx:pt>
          <cx:pt idx="24770">23</cx:pt>
          <cx:pt idx="24771">22</cx:pt>
          <cx:pt idx="24772">21</cx:pt>
          <cx:pt idx="24773">23</cx:pt>
          <cx:pt idx="24774">23</cx:pt>
          <cx:pt idx="24775">26</cx:pt>
          <cx:pt idx="24776">29</cx:pt>
          <cx:pt idx="24777">27</cx:pt>
          <cx:pt idx="24778">28</cx:pt>
          <cx:pt idx="24779">23</cx:pt>
          <cx:pt idx="24780">25</cx:pt>
          <cx:pt idx="24781">26</cx:pt>
          <cx:pt idx="24782">21</cx:pt>
          <cx:pt idx="24783">19</cx:pt>
          <cx:pt idx="24784">19</cx:pt>
          <cx:pt idx="24785">19</cx:pt>
          <cx:pt idx="24786">18</cx:pt>
          <cx:pt idx="24787">31</cx:pt>
          <cx:pt idx="24788">33</cx:pt>
          <cx:pt idx="24789">30</cx:pt>
          <cx:pt idx="24790">32</cx:pt>
          <cx:pt idx="24791">29</cx:pt>
          <cx:pt idx="24792">29</cx:pt>
          <cx:pt idx="24793">29</cx:pt>
          <cx:pt idx="24794">29</cx:pt>
          <cx:pt idx="24795">27</cx:pt>
          <cx:pt idx="24796">26</cx:pt>
          <cx:pt idx="24797">26</cx:pt>
          <cx:pt idx="24798">28</cx:pt>
          <cx:pt idx="24799">25</cx:pt>
          <cx:pt idx="24800">21</cx:pt>
          <cx:pt idx="24801">20</cx:pt>
          <cx:pt idx="24802">25</cx:pt>
          <cx:pt idx="24803">27</cx:pt>
          <cx:pt idx="24804">29</cx:pt>
          <cx:pt idx="24805">27</cx:pt>
          <cx:pt idx="24806">31</cx:pt>
          <cx:pt idx="24807">27</cx:pt>
          <cx:pt idx="24808">23</cx:pt>
          <cx:pt idx="24809">22</cx:pt>
          <cx:pt idx="24810">26</cx:pt>
          <cx:pt idx="24811">17</cx:pt>
          <cx:pt idx="24812">24</cx:pt>
          <cx:pt idx="24813">25</cx:pt>
          <cx:pt idx="24814">23</cx:pt>
          <cx:pt idx="24815">25</cx:pt>
          <cx:pt idx="24816">20</cx:pt>
          <cx:pt idx="24817">19</cx:pt>
          <cx:pt idx="24818">20</cx:pt>
          <cx:pt idx="24819">19</cx:pt>
          <cx:pt idx="24820">18</cx:pt>
          <cx:pt idx="24821">19</cx:pt>
          <cx:pt idx="24822">19</cx:pt>
          <cx:pt idx="24823">18</cx:pt>
          <cx:pt idx="24824">23</cx:pt>
          <cx:pt idx="24825">23</cx:pt>
          <cx:pt idx="24826">23</cx:pt>
          <cx:pt idx="24827">23</cx:pt>
          <cx:pt idx="24828">27</cx:pt>
          <cx:pt idx="24829">27</cx:pt>
          <cx:pt idx="24830">29</cx:pt>
          <cx:pt idx="24831">25</cx:pt>
          <cx:pt idx="24832">26</cx:pt>
          <cx:pt idx="24833">17</cx:pt>
          <cx:pt idx="24834">17</cx:pt>
          <cx:pt idx="24835">22</cx:pt>
          <cx:pt idx="24836">23</cx:pt>
          <cx:pt idx="24837">19</cx:pt>
          <cx:pt idx="24838">20</cx:pt>
          <cx:pt idx="24839">19</cx:pt>
          <cx:pt idx="24840">19</cx:pt>
          <cx:pt idx="24841">26</cx:pt>
          <cx:pt idx="24842">27</cx:pt>
          <cx:pt idx="24843">23</cx:pt>
          <cx:pt idx="24844">23</cx:pt>
          <cx:pt idx="24845">21</cx:pt>
          <cx:pt idx="24846">19</cx:pt>
          <cx:pt idx="24847">24</cx:pt>
          <cx:pt idx="24848">23</cx:pt>
          <cx:pt idx="24849">31</cx:pt>
          <cx:pt idx="24850">26</cx:pt>
          <cx:pt idx="24851">32</cx:pt>
          <cx:pt idx="24852">27</cx:pt>
          <cx:pt idx="24853">17</cx:pt>
          <cx:pt idx="24854">17</cx:pt>
          <cx:pt idx="24855">17</cx:pt>
          <cx:pt idx="24856">17</cx:pt>
          <cx:pt idx="24857">20</cx:pt>
          <cx:pt idx="24858">20</cx:pt>
          <cx:pt idx="24859">19</cx:pt>
          <cx:pt idx="24860">19</cx:pt>
          <cx:pt idx="24861">26</cx:pt>
          <cx:pt idx="24862">24</cx:pt>
          <cx:pt idx="24863">31</cx:pt>
          <cx:pt idx="24864">29</cx:pt>
          <cx:pt idx="24865">26</cx:pt>
          <cx:pt idx="24866">25</cx:pt>
          <cx:pt idx="24867">24</cx:pt>
          <cx:pt idx="24868">26</cx:pt>
          <cx:pt idx="24869">25</cx:pt>
          <cx:pt idx="24870">26</cx:pt>
          <cx:pt idx="24871">28</cx:pt>
          <cx:pt idx="24872">19</cx:pt>
          <cx:pt idx="24873">23</cx:pt>
          <cx:pt idx="24874">21</cx:pt>
          <cx:pt idx="24875">23</cx:pt>
          <cx:pt idx="24876">23</cx:pt>
          <cx:pt idx="24877">24</cx:pt>
          <cx:pt idx="24878">26</cx:pt>
          <cx:pt idx="24879">21</cx:pt>
          <cx:pt idx="24880">22</cx:pt>
          <cx:pt idx="24881">31</cx:pt>
          <cx:pt idx="24882">33</cx:pt>
          <cx:pt idx="24883">29</cx:pt>
          <cx:pt idx="24884">29</cx:pt>
          <cx:pt idx="24885">31</cx:pt>
          <cx:pt idx="24886">32</cx:pt>
          <cx:pt idx="24887">24</cx:pt>
          <cx:pt idx="24888">27</cx:pt>
          <cx:pt idx="24889">26</cx:pt>
          <cx:pt idx="24890">24</cx:pt>
          <cx:pt idx="24891">25</cx:pt>
          <cx:pt idx="24892">24</cx:pt>
          <cx:pt idx="24893">24</cx:pt>
          <cx:pt idx="24894">24</cx:pt>
          <cx:pt idx="24895">24</cx:pt>
          <cx:pt idx="24896">23</cx:pt>
          <cx:pt idx="24897">24</cx:pt>
          <cx:pt idx="24898">23</cx:pt>
          <cx:pt idx="24899">24</cx:pt>
          <cx:pt idx="24900">24</cx:pt>
          <cx:pt idx="24901">24</cx:pt>
          <cx:pt idx="24902">24</cx:pt>
          <cx:pt idx="24903">24</cx:pt>
          <cx:pt idx="24904">23</cx:pt>
          <cx:pt idx="24905">23</cx:pt>
          <cx:pt idx="24906">23</cx:pt>
          <cx:pt idx="24907">23</cx:pt>
          <cx:pt idx="24908">18</cx:pt>
          <cx:pt idx="24909">19</cx:pt>
          <cx:pt idx="24910">17</cx:pt>
          <cx:pt idx="24911">17</cx:pt>
          <cx:pt idx="24912">25</cx:pt>
          <cx:pt idx="24913">26</cx:pt>
          <cx:pt idx="24914">17</cx:pt>
          <cx:pt idx="24915">14</cx:pt>
          <cx:pt idx="24916">14</cx:pt>
          <cx:pt idx="24917">14</cx:pt>
          <cx:pt idx="24918">14</cx:pt>
          <cx:pt idx="24919">14</cx:pt>
          <cx:pt idx="24920">14</cx:pt>
          <cx:pt idx="24921">14</cx:pt>
          <cx:pt idx="24922">20</cx:pt>
          <cx:pt idx="24923">23</cx:pt>
          <cx:pt idx="24924">25</cx:pt>
          <cx:pt idx="24925">25</cx:pt>
          <cx:pt idx="24926">26</cx:pt>
          <cx:pt idx="24927">25</cx:pt>
          <cx:pt idx="24928">26</cx:pt>
          <cx:pt idx="24929">27</cx:pt>
          <cx:pt idx="24930">26</cx:pt>
          <cx:pt idx="24931">29</cx:pt>
          <cx:pt idx="24932">26</cx:pt>
          <cx:pt idx="24933">28</cx:pt>
          <cx:pt idx="24934">26</cx:pt>
          <cx:pt idx="24935">29</cx:pt>
          <cx:pt idx="24936">26</cx:pt>
          <cx:pt idx="24937">28</cx:pt>
          <cx:pt idx="24938">26</cx:pt>
          <cx:pt idx="24939">26</cx:pt>
          <cx:pt idx="24940">27</cx:pt>
          <cx:pt idx="24941">26</cx:pt>
          <cx:pt idx="24942">27</cx:pt>
          <cx:pt idx="24943">20</cx:pt>
          <cx:pt idx="24944">19</cx:pt>
          <cx:pt idx="24945">29</cx:pt>
          <cx:pt idx="24946">29</cx:pt>
          <cx:pt idx="24947">27</cx:pt>
          <cx:pt idx="24948">32</cx:pt>
          <cx:pt idx="24949">31</cx:pt>
          <cx:pt idx="24950">21</cx:pt>
          <cx:pt idx="24951">23</cx:pt>
          <cx:pt idx="24952">23</cx:pt>
          <cx:pt idx="24953">23</cx:pt>
          <cx:pt idx="24954">25</cx:pt>
          <cx:pt idx="24955">25</cx:pt>
          <cx:pt idx="24956">27</cx:pt>
          <cx:pt idx="24957">27</cx:pt>
          <cx:pt idx="24958">27</cx:pt>
          <cx:pt idx="24959">35</cx:pt>
          <cx:pt idx="24960">34</cx:pt>
          <cx:pt idx="24961">31</cx:pt>
          <cx:pt idx="24962">30</cx:pt>
          <cx:pt idx="24963">18</cx:pt>
          <cx:pt idx="24964">18</cx:pt>
          <cx:pt idx="24965">18</cx:pt>
          <cx:pt idx="24966">21</cx:pt>
          <cx:pt idx="24967">21</cx:pt>
          <cx:pt idx="24968">25</cx:pt>
          <cx:pt idx="24969">23</cx:pt>
          <cx:pt idx="24970">26</cx:pt>
          <cx:pt idx="24971">24</cx:pt>
          <cx:pt idx="24972">25</cx:pt>
          <cx:pt idx="24973">24</cx:pt>
          <cx:pt idx="24974">27</cx:pt>
          <cx:pt idx="24975">24</cx:pt>
          <cx:pt idx="24976">25</cx:pt>
          <cx:pt idx="24977">24</cx:pt>
          <cx:pt idx="24978">27</cx:pt>
          <cx:pt idx="24979">22</cx:pt>
          <cx:pt idx="24980">24</cx:pt>
          <cx:pt idx="24981">25</cx:pt>
          <cx:pt idx="24982">24</cx:pt>
          <cx:pt idx="24983">27</cx:pt>
          <cx:pt idx="24984">27</cx:pt>
          <cx:pt idx="24985">23</cx:pt>
          <cx:pt idx="24986">24</cx:pt>
          <cx:pt idx="24987">27</cx:pt>
          <cx:pt idx="24988">27</cx:pt>
          <cx:pt idx="24989">23</cx:pt>
          <cx:pt idx="24990">24</cx:pt>
          <cx:pt idx="24991">27</cx:pt>
          <cx:pt idx="24992">26</cx:pt>
          <cx:pt idx="24993">24</cx:pt>
          <cx:pt idx="24994">26</cx:pt>
          <cx:pt idx="24995">23</cx:pt>
          <cx:pt idx="24996">24</cx:pt>
          <cx:pt idx="24997">23</cx:pt>
          <cx:pt idx="24998">26</cx:pt>
          <cx:pt idx="24999">28</cx:pt>
          <cx:pt idx="25000">28</cx:pt>
          <cx:pt idx="25001">26</cx:pt>
          <cx:pt idx="25002">28</cx:pt>
          <cx:pt idx="25003">28</cx:pt>
          <cx:pt idx="25004">26</cx:pt>
          <cx:pt idx="25005">28</cx:pt>
          <cx:pt idx="25006">28</cx:pt>
          <cx:pt idx="25007">27</cx:pt>
          <cx:pt idx="25008">27</cx:pt>
          <cx:pt idx="25009">22</cx:pt>
          <cx:pt idx="25010">22</cx:pt>
          <cx:pt idx="25011">21</cx:pt>
          <cx:pt idx="25012">21</cx:pt>
          <cx:pt idx="25013">21</cx:pt>
          <cx:pt idx="25014">20</cx:pt>
          <cx:pt idx="25015">20</cx:pt>
          <cx:pt idx="25016">20</cx:pt>
          <cx:pt idx="25017">28</cx:pt>
          <cx:pt idx="25018">28</cx:pt>
          <cx:pt idx="25019">31</cx:pt>
          <cx:pt idx="25020">32</cx:pt>
          <cx:pt idx="25021">25</cx:pt>
          <cx:pt idx="25022">20</cx:pt>
          <cx:pt idx="25023">18</cx:pt>
          <cx:pt idx="25024">19</cx:pt>
          <cx:pt idx="25025">18</cx:pt>
          <cx:pt idx="25026">28</cx:pt>
          <cx:pt idx="25027">31</cx:pt>
          <cx:pt idx="25028">26</cx:pt>
          <cx:pt idx="25029">27</cx:pt>
          <cx:pt idx="25030">30</cx:pt>
          <cx:pt idx="25031">30</cx:pt>
          <cx:pt idx="25032">27</cx:pt>
          <cx:pt idx="25033">30</cx:pt>
          <cx:pt idx="25034">26</cx:pt>
          <cx:pt idx="25035">35</cx:pt>
          <cx:pt idx="25036">37</cx:pt>
          <cx:pt idx="25037">31</cx:pt>
          <cx:pt idx="25038">25</cx:pt>
          <cx:pt idx="25039">23</cx:pt>
          <cx:pt idx="25040">23</cx:pt>
          <cx:pt idx="25041">22</cx:pt>
          <cx:pt idx="25042">25</cx:pt>
          <cx:pt idx="25043">25</cx:pt>
          <cx:pt idx="25044">15</cx:pt>
          <cx:pt idx="25045">31</cx:pt>
          <cx:pt idx="25046">33</cx:pt>
          <cx:pt idx="25047">29</cx:pt>
          <cx:pt idx="25048">29</cx:pt>
          <cx:pt idx="25049">45</cx:pt>
          <cx:pt idx="25050">27</cx:pt>
          <cx:pt idx="25051">27</cx:pt>
          <cx:pt idx="25052">25</cx:pt>
          <cx:pt idx="25053">26</cx:pt>
          <cx:pt idx="25054">17</cx:pt>
          <cx:pt idx="25055">16</cx:pt>
          <cx:pt idx="25056">26</cx:pt>
          <cx:pt idx="25057">25</cx:pt>
          <cx:pt idx="25058">24</cx:pt>
          <cx:pt idx="25059">21</cx:pt>
          <cx:pt idx="25060">25</cx:pt>
          <cx:pt idx="25061">19</cx:pt>
          <cx:pt idx="25062">20</cx:pt>
          <cx:pt idx="25063">21</cx:pt>
          <cx:pt idx="25064">18</cx:pt>
          <cx:pt idx="25065">21</cx:pt>
          <cx:pt idx="25066">17</cx:pt>
          <cx:pt idx="25067">19</cx:pt>
          <cx:pt idx="25068">16</cx:pt>
          <cx:pt idx="25069">40</cx:pt>
          <cx:pt idx="25070">27</cx:pt>
          <cx:pt idx="25071">40</cx:pt>
          <cx:pt idx="25072">29</cx:pt>
          <cx:pt idx="25073">27</cx:pt>
          <cx:pt idx="25074">29</cx:pt>
          <cx:pt idx="25075">29</cx:pt>
          <cx:pt idx="25076">29</cx:pt>
          <cx:pt idx="25077">38</cx:pt>
          <cx:pt idx="25078">29</cx:pt>
          <cx:pt idx="25079">28</cx:pt>
          <cx:pt idx="25080">37</cx:pt>
          <cx:pt idx="25081">28</cx:pt>
          <cx:pt idx="25082">29</cx:pt>
          <cx:pt idx="25083">38</cx:pt>
          <cx:pt idx="25084">29</cx:pt>
          <cx:pt idx="25085">40</cx:pt>
          <cx:pt idx="25086">28</cx:pt>
          <cx:pt idx="25087">28</cx:pt>
          <cx:pt idx="25088">28</cx:pt>
          <cx:pt idx="25089">28</cx:pt>
          <cx:pt idx="25090">26</cx:pt>
          <cx:pt idx="25091">29</cx:pt>
          <cx:pt idx="25092">24</cx:pt>
          <cx:pt idx="25093">17</cx:pt>
          <cx:pt idx="25094">21</cx:pt>
          <cx:pt idx="25095">28</cx:pt>
          <cx:pt idx="25096">28</cx:pt>
          <cx:pt idx="25097">19</cx:pt>
          <cx:pt idx="25098">17</cx:pt>
          <cx:pt idx="25099">20</cx:pt>
          <cx:pt idx="25100">27</cx:pt>
          <cx:pt idx="25101">26</cx:pt>
          <cx:pt idx="25102">25</cx:pt>
          <cx:pt idx="25103">26</cx:pt>
          <cx:pt idx="25104">27</cx:pt>
          <cx:pt idx="25105">28</cx:pt>
          <cx:pt idx="25106">27</cx:pt>
          <cx:pt idx="25107">29</cx:pt>
          <cx:pt idx="25108">25</cx:pt>
          <cx:pt idx="25109">25</cx:pt>
          <cx:pt idx="25110">26</cx:pt>
          <cx:pt idx="25111">28</cx:pt>
          <cx:pt idx="25112">26</cx:pt>
          <cx:pt idx="25113">28</cx:pt>
          <cx:pt idx="25114">27</cx:pt>
          <cx:pt idx="25115">26</cx:pt>
          <cx:pt idx="25116">23</cx:pt>
          <cx:pt idx="25117">23</cx:pt>
          <cx:pt idx="25118">25</cx:pt>
          <cx:pt idx="25119">27</cx:pt>
          <cx:pt idx="25120">25</cx:pt>
          <cx:pt idx="25121">24</cx:pt>
          <cx:pt idx="25122">27</cx:pt>
          <cx:pt idx="25123">28</cx:pt>
          <cx:pt idx="25124">27</cx:pt>
          <cx:pt idx="25125">29</cx:pt>
          <cx:pt idx="25126">25</cx:pt>
          <cx:pt idx="25127">25</cx:pt>
          <cx:pt idx="25128">26</cx:pt>
          <cx:pt idx="25129">27</cx:pt>
          <cx:pt idx="25130">26</cx:pt>
          <cx:pt idx="25131">27</cx:pt>
          <cx:pt idx="25132">24</cx:pt>
          <cx:pt idx="25133">23</cx:pt>
          <cx:pt idx="25134">23</cx:pt>
          <cx:pt idx="25135">24</cx:pt>
          <cx:pt idx="25136">20</cx:pt>
          <cx:pt idx="25137">19</cx:pt>
          <cx:pt idx="25138">21</cx:pt>
          <cx:pt idx="25139">20</cx:pt>
          <cx:pt idx="25140">22</cx:pt>
          <cx:pt idx="25141">24</cx:pt>
          <cx:pt idx="25142">26</cx:pt>
          <cx:pt idx="25143">26</cx:pt>
          <cx:pt idx="25144">27</cx:pt>
          <cx:pt idx="25145">28</cx:pt>
          <cx:pt idx="25146">28</cx:pt>
          <cx:pt idx="25147">18</cx:pt>
          <cx:pt idx="25148">16</cx:pt>
          <cx:pt idx="25149">17</cx:pt>
          <cx:pt idx="25150">16</cx:pt>
          <cx:pt idx="25151">19</cx:pt>
          <cx:pt idx="25152">20</cx:pt>
          <cx:pt idx="25153">29</cx:pt>
          <cx:pt idx="25154">29</cx:pt>
          <cx:pt idx="25155">25</cx:pt>
          <cx:pt idx="25156">29</cx:pt>
          <cx:pt idx="25157">27</cx:pt>
          <cx:pt idx="25158">31</cx:pt>
          <cx:pt idx="25159">27</cx:pt>
          <cx:pt idx="25160">25</cx:pt>
          <cx:pt idx="25161">28</cx:pt>
          <cx:pt idx="25162">25</cx:pt>
          <cx:pt idx="25163">29</cx:pt>
          <cx:pt idx="25164">27</cx:pt>
          <cx:pt idx="25165">25</cx:pt>
          <cx:pt idx="25166">27</cx:pt>
          <cx:pt idx="25167">25</cx:pt>
          <cx:pt idx="25168">28</cx:pt>
          <cx:pt idx="25169">25</cx:pt>
          <cx:pt idx="25170">27</cx:pt>
          <cx:pt idx="25171">25</cx:pt>
          <cx:pt idx="25172">25</cx:pt>
          <cx:pt idx="25173">23</cx:pt>
          <cx:pt idx="25174">23</cx:pt>
          <cx:pt idx="25175">23</cx:pt>
          <cx:pt idx="25176">19</cx:pt>
          <cx:pt idx="25177">17</cx:pt>
          <cx:pt idx="25178">18</cx:pt>
          <cx:pt idx="25179">20</cx:pt>
          <cx:pt idx="25180">21</cx:pt>
          <cx:pt idx="25181">20</cx:pt>
          <cx:pt idx="25182">21</cx:pt>
          <cx:pt idx="25183">20</cx:pt>
          <cx:pt idx="25184">21</cx:pt>
          <cx:pt idx="25185">19</cx:pt>
          <cx:pt idx="25186">19</cx:pt>
          <cx:pt idx="25187">19</cx:pt>
          <cx:pt idx="25188">15</cx:pt>
          <cx:pt idx="25189">14</cx:pt>
          <cx:pt idx="25190">15</cx:pt>
          <cx:pt idx="25191">17</cx:pt>
          <cx:pt idx="25192">17</cx:pt>
          <cx:pt idx="25193">17</cx:pt>
          <cx:pt idx="25194">28</cx:pt>
          <cx:pt idx="25195">28</cx:pt>
          <cx:pt idx="25196">27</cx:pt>
          <cx:pt idx="25197">27</cx:pt>
          <cx:pt idx="25198">25</cx:pt>
          <cx:pt idx="25199">26</cx:pt>
          <cx:pt idx="25200">28</cx:pt>
          <cx:pt idx="25201">28</cx:pt>
          <cx:pt idx="25202">27</cx:pt>
          <cx:pt idx="25203">27</cx:pt>
          <cx:pt idx="25204">25</cx:pt>
          <cx:pt idx="25205">26</cx:pt>
          <cx:pt idx="25206">25</cx:pt>
          <cx:pt idx="25207">26</cx:pt>
          <cx:pt idx="25208">26</cx:pt>
          <cx:pt idx="25209">26</cx:pt>
          <cx:pt idx="25210">26</cx:pt>
          <cx:pt idx="25211">26</cx:pt>
          <cx:pt idx="25212">26</cx:pt>
          <cx:pt idx="25213">26</cx:pt>
          <cx:pt idx="25214">25</cx:pt>
          <cx:pt idx="25215">25</cx:pt>
          <cx:pt idx="25216">28</cx:pt>
          <cx:pt idx="25217">28</cx:pt>
          <cx:pt idx="25218">25</cx:pt>
          <cx:pt idx="25219">26</cx:pt>
          <cx:pt idx="25220">28</cx:pt>
          <cx:pt idx="25221">25</cx:pt>
          <cx:pt idx="25222">28</cx:pt>
          <cx:pt idx="25223">25</cx:pt>
          <cx:pt idx="25224">26</cx:pt>
          <cx:pt idx="25225">25</cx:pt>
          <cx:pt idx="25226">26</cx:pt>
          <cx:pt idx="25227">23</cx:pt>
          <cx:pt idx="25228">20</cx:pt>
          <cx:pt idx="25229">22</cx:pt>
          <cx:pt idx="25230">23</cx:pt>
          <cx:pt idx="25231">20</cx:pt>
          <cx:pt idx="25232">22</cx:pt>
          <cx:pt idx="25233">19</cx:pt>
          <cx:pt idx="25234">23</cx:pt>
          <cx:pt idx="25235">21</cx:pt>
          <cx:pt idx="25236">23</cx:pt>
          <cx:pt idx="25237">23</cx:pt>
          <cx:pt idx="25238">20</cx:pt>
          <cx:pt idx="25239">17</cx:pt>
          <cx:pt idx="25240">17</cx:pt>
          <cx:pt idx="25241">17</cx:pt>
          <cx:pt idx="25242">17</cx:pt>
          <cx:pt idx="25243">17</cx:pt>
          <cx:pt idx="25244">17</cx:pt>
          <cx:pt idx="25245">24</cx:pt>
          <cx:pt idx="25246">24</cx:pt>
          <cx:pt idx="25247">24</cx:pt>
          <cx:pt idx="25248">24</cx:pt>
          <cx:pt idx="25249">21</cx:pt>
          <cx:pt idx="25250">19</cx:pt>
          <cx:pt idx="25251">28</cx:pt>
          <cx:pt idx="25252">28</cx:pt>
          <cx:pt idx="25253">28</cx:pt>
          <cx:pt idx="25254">28</cx:pt>
          <cx:pt idx="25255">28</cx:pt>
          <cx:pt idx="25256">28</cx:pt>
          <cx:pt idx="25257">22</cx:pt>
          <cx:pt idx="25258">22</cx:pt>
          <cx:pt idx="25259">21</cx:pt>
          <cx:pt idx="25260">25</cx:pt>
          <cx:pt idx="25261">27</cx:pt>
          <cx:pt idx="25262">26</cx:pt>
          <cx:pt idx="25263">23</cx:pt>
          <cx:pt idx="25264">20</cx:pt>
          <cx:pt idx="25265">20</cx:pt>
          <cx:pt idx="25266">20</cx:pt>
          <cx:pt idx="25267">19</cx:pt>
          <cx:pt idx="25268">21</cx:pt>
          <cx:pt idx="25269">23</cx:pt>
          <cx:pt idx="25270">23</cx:pt>
          <cx:pt idx="25271">23</cx:pt>
          <cx:pt idx="25272">24</cx:pt>
          <cx:pt idx="25273">25</cx:pt>
          <cx:pt idx="25274">25</cx:pt>
          <cx:pt idx="25275">24</cx:pt>
          <cx:pt idx="25276">22</cx:pt>
          <cx:pt idx="25277">23</cx:pt>
          <cx:pt idx="25278">22</cx:pt>
          <cx:pt idx="25279">19</cx:pt>
          <cx:pt idx="25280">18</cx:pt>
          <cx:pt idx="25281">18</cx:pt>
          <cx:pt idx="25282">19</cx:pt>
          <cx:pt idx="25283">22</cx:pt>
          <cx:pt idx="25284">20</cx:pt>
          <cx:pt idx="25285">21</cx:pt>
          <cx:pt idx="25286">20</cx:pt>
          <cx:pt idx="25287">21</cx:pt>
          <cx:pt idx="25288">25</cx:pt>
          <cx:pt idx="25289">24</cx:pt>
          <cx:pt idx="25290">23</cx:pt>
          <cx:pt idx="25291">19</cx:pt>
          <cx:pt idx="25292">24</cx:pt>
          <cx:pt idx="25293">20</cx:pt>
          <cx:pt idx="25294">19</cx:pt>
          <cx:pt idx="25295">20</cx:pt>
          <cx:pt idx="25296">18</cx:pt>
          <cx:pt idx="25297">19</cx:pt>
          <cx:pt idx="25298">17</cx:pt>
          <cx:pt idx="25299">31</cx:pt>
          <cx:pt idx="25300">33</cx:pt>
          <cx:pt idx="25301">31</cx:pt>
          <cx:pt idx="25302">33</cx:pt>
          <cx:pt idx="25303">29</cx:pt>
          <cx:pt idx="25304">29</cx:pt>
          <cx:pt idx="25305">31</cx:pt>
          <cx:pt idx="25306">31</cx:pt>
          <cx:pt idx="25307">28</cx:pt>
          <cx:pt idx="25308">22</cx:pt>
          <cx:pt idx="25309">22</cx:pt>
          <cx:pt idx="25310">24</cx:pt>
          <cx:pt idx="25311">21</cx:pt>
          <cx:pt idx="25312">21</cx:pt>
          <cx:pt idx="25313">22</cx:pt>
          <cx:pt idx="25314">18</cx:pt>
          <cx:pt idx="25315">18</cx:pt>
          <cx:pt idx="25316">22</cx:pt>
          <cx:pt idx="25317">22</cx:pt>
          <cx:pt idx="25318">24</cx:pt>
          <cx:pt idx="25319">20</cx:pt>
          <cx:pt idx="25320">25</cx:pt>
          <cx:pt idx="25321">24</cx:pt>
          <cx:pt idx="25322">26</cx:pt>
          <cx:pt idx="25323">23</cx:pt>
          <cx:pt idx="25324">24</cx:pt>
          <cx:pt idx="25325">16</cx:pt>
          <cx:pt idx="25326">17</cx:pt>
          <cx:pt idx="25327">17</cx:pt>
          <cx:pt idx="25328">16</cx:pt>
          <cx:pt idx="25329">28</cx:pt>
          <cx:pt idx="25330">28</cx:pt>
          <cx:pt idx="25331">28</cx:pt>
          <cx:pt idx="25332">28</cx:pt>
          <cx:pt idx="25333">28</cx:pt>
          <cx:pt idx="25334">28</cx:pt>
          <cx:pt idx="25335">29</cx:pt>
          <cx:pt idx="25336">28</cx:pt>
          <cx:pt idx="25337">28</cx:pt>
          <cx:pt idx="25338">26</cx:pt>
          <cx:pt idx="25339">24</cx:pt>
          <cx:pt idx="25340">28</cx:pt>
          <cx:pt idx="25341">23</cx:pt>
          <cx:pt idx="25342">31</cx:pt>
          <cx:pt idx="25343">30</cx:pt>
          <cx:pt idx="25344">22</cx:pt>
          <cx:pt idx="25345">28</cx:pt>
          <cx:pt idx="25346">28</cx:pt>
          <cx:pt idx="25347">24</cx:pt>
          <cx:pt idx="25348">29</cx:pt>
          <cx:pt idx="25349">28</cx:pt>
          <cx:pt idx="25350">28</cx:pt>
          <cx:pt idx="25351">28</cx:pt>
          <cx:pt idx="25352">28</cx:pt>
          <cx:pt idx="25353">27</cx:pt>
          <cx:pt idx="25354">27</cx:pt>
          <cx:pt idx="25355">19</cx:pt>
          <cx:pt idx="25356">19</cx:pt>
          <cx:pt idx="25357">20</cx:pt>
          <cx:pt idx="25358">18</cx:pt>
          <cx:pt idx="25359">20</cx:pt>
          <cx:pt idx="25360">19</cx:pt>
          <cx:pt idx="25361">18</cx:pt>
          <cx:pt idx="25362">20</cx:pt>
          <cx:pt idx="25363">19</cx:pt>
          <cx:pt idx="25364">19</cx:pt>
          <cx:pt idx="25365">17</cx:pt>
          <cx:pt idx="25366">19</cx:pt>
          <cx:pt idx="25367">21</cx:pt>
          <cx:pt idx="25368">17</cx:pt>
          <cx:pt idx="25369">18</cx:pt>
          <cx:pt idx="25370">18</cx:pt>
          <cx:pt idx="25371">16</cx:pt>
          <cx:pt idx="25372">17</cx:pt>
          <cx:pt idx="25373">19</cx:pt>
          <cx:pt idx="25374">18</cx:pt>
          <cx:pt idx="25375">18</cx:pt>
          <cx:pt idx="25376">19</cx:pt>
          <cx:pt idx="25377">17</cx:pt>
          <cx:pt idx="25378">18</cx:pt>
          <cx:pt idx="25379">19</cx:pt>
          <cx:pt idx="25380">20</cx:pt>
          <cx:pt idx="25381">18</cx:pt>
          <cx:pt idx="25382">19</cx:pt>
          <cx:pt idx="25383">17</cx:pt>
          <cx:pt idx="25384">20</cx:pt>
          <cx:pt idx="25385">20</cx:pt>
          <cx:pt idx="25386">19</cx:pt>
          <cx:pt idx="25387">19</cx:pt>
          <cx:pt idx="25388">20</cx:pt>
          <cx:pt idx="25389">17</cx:pt>
          <cx:pt idx="25390">20</cx:pt>
          <cx:pt idx="25391">20</cx:pt>
          <cx:pt idx="25392">19</cx:pt>
          <cx:pt idx="25393">16</cx:pt>
          <cx:pt idx="25394">19</cx:pt>
          <cx:pt idx="25395">23</cx:pt>
          <cx:pt idx="25396">23</cx:pt>
          <cx:pt idx="25397">17</cx:pt>
          <cx:pt idx="25398">16</cx:pt>
          <cx:pt idx="25399">16</cx:pt>
          <cx:pt idx="25400">17</cx:pt>
          <cx:pt idx="25401">19</cx:pt>
          <cx:pt idx="25402">19</cx:pt>
          <cx:pt idx="25403">19</cx:pt>
          <cx:pt idx="25404">17</cx:pt>
          <cx:pt idx="25405">17</cx:pt>
          <cx:pt idx="25406">22</cx:pt>
          <cx:pt idx="25407">22</cx:pt>
          <cx:pt idx="25408">26</cx:pt>
          <cx:pt idx="25409">24</cx:pt>
          <cx:pt idx="25410">23</cx:pt>
          <cx:pt idx="25411">18</cx:pt>
          <cx:pt idx="25412">19</cx:pt>
          <cx:pt idx="25413">17</cx:pt>
          <cx:pt idx="25414">18</cx:pt>
          <cx:pt idx="25415">17</cx:pt>
          <cx:pt idx="25416">25</cx:pt>
          <cx:pt idx="25417">23</cx:pt>
          <cx:pt idx="25418">25</cx:pt>
          <cx:pt idx="25419">23</cx:pt>
          <cx:pt idx="25420">23</cx:pt>
          <cx:pt idx="25421">22</cx:pt>
          <cx:pt idx="25422">22</cx:pt>
          <cx:pt idx="25423">24</cx:pt>
          <cx:pt idx="25424">24</cx:pt>
          <cx:pt idx="25425">25</cx:pt>
          <cx:pt idx="25426">26</cx:pt>
          <cx:pt idx="25427">24</cx:pt>
          <cx:pt idx="25428">24</cx:pt>
          <cx:pt idx="25429">25</cx:pt>
          <cx:pt idx="25430">26</cx:pt>
          <cx:pt idx="25431">29</cx:pt>
          <cx:pt idx="25432">27</cx:pt>
          <cx:pt idx="25433">26</cx:pt>
          <cx:pt idx="25434">24</cx:pt>
          <cx:pt idx="25435">23</cx:pt>
          <cx:pt idx="25436">24</cx:pt>
          <cx:pt idx="25437">27</cx:pt>
          <cx:pt idx="25438">25</cx:pt>
          <cx:pt idx="25439">29</cx:pt>
          <cx:pt idx="25440">28</cx:pt>
          <cx:pt idx="25441">24</cx:pt>
          <cx:pt idx="25442">24</cx:pt>
          <cx:pt idx="25443">23</cx:pt>
          <cx:pt idx="25444">26</cx:pt>
          <cx:pt idx="25445">24</cx:pt>
          <cx:pt idx="25446">23</cx:pt>
          <cx:pt idx="25447">18</cx:pt>
          <cx:pt idx="25448">22</cx:pt>
          <cx:pt idx="25449">22</cx:pt>
          <cx:pt idx="25450">20</cx:pt>
          <cx:pt idx="25451">18</cx:pt>
          <cx:pt idx="25452">20</cx:pt>
          <cx:pt idx="25453">19</cx:pt>
          <cx:pt idx="25454">18</cx:pt>
          <cx:pt idx="25455">19</cx:pt>
          <cx:pt idx="25456">19</cx:pt>
          <cx:pt idx="25457">18</cx:pt>
          <cx:pt idx="25458">19</cx:pt>
          <cx:pt idx="25459">19</cx:pt>
          <cx:pt idx="25460">17</cx:pt>
          <cx:pt idx="25461">18</cx:pt>
          <cx:pt idx="25462">17</cx:pt>
          <cx:pt idx="25463">26</cx:pt>
          <cx:pt idx="25464">24</cx:pt>
          <cx:pt idx="25465">23</cx:pt>
          <cx:pt idx="25466">18</cx:pt>
          <cx:pt idx="25467">22</cx:pt>
          <cx:pt idx="25468">22</cx:pt>
          <cx:pt idx="25469">22</cx:pt>
          <cx:pt idx="25470">21</cx:pt>
          <cx:pt idx="25471">22</cx:pt>
          <cx:pt idx="25472">21</cx:pt>
          <cx:pt idx="25473">20</cx:pt>
          <cx:pt idx="25474">22</cx:pt>
          <cx:pt idx="25475">19</cx:pt>
          <cx:pt idx="25476">18</cx:pt>
          <cx:pt idx="25477">17</cx:pt>
          <cx:pt idx="25478">20</cx:pt>
          <cx:pt idx="25479">17</cx:pt>
          <cx:pt idx="25480">17</cx:pt>
          <cx:pt idx="25481">17</cx:pt>
          <cx:pt idx="25482">17</cx:pt>
          <cx:pt idx="25483">14</cx:pt>
          <cx:pt idx="25484">14</cx:pt>
          <cx:pt idx="25485">16</cx:pt>
          <cx:pt idx="25486">15</cx:pt>
          <cx:pt idx="25487">16</cx:pt>
          <cx:pt idx="25488">16</cx:pt>
          <cx:pt idx="25489">23</cx:pt>
          <cx:pt idx="25490">23</cx:pt>
          <cx:pt idx="25491">22</cx:pt>
          <cx:pt idx="25492">23</cx:pt>
          <cx:pt idx="25493">23</cx:pt>
          <cx:pt idx="25494">21</cx:pt>
          <cx:pt idx="25495">25</cx:pt>
          <cx:pt idx="25496">24</cx:pt>
          <cx:pt idx="25497">23</cx:pt>
          <cx:pt idx="25498">27</cx:pt>
          <cx:pt idx="25499">27</cx:pt>
          <cx:pt idx="25500">29</cx:pt>
          <cx:pt idx="25501">18</cx:pt>
          <cx:pt idx="25502">20</cx:pt>
          <cx:pt idx="25503">20</cx:pt>
          <cx:pt idx="25504">18</cx:pt>
          <cx:pt idx="25505">18</cx:pt>
          <cx:pt idx="25506">19</cx:pt>
          <cx:pt idx="25507">20</cx:pt>
          <cx:pt idx="25508">18</cx:pt>
          <cx:pt idx="25509">18</cx:pt>
          <cx:pt idx="25510">19</cx:pt>
          <cx:pt idx="25511">18</cx:pt>
          <cx:pt idx="25512">17</cx:pt>
          <cx:pt idx="25513">19</cx:pt>
          <cx:pt idx="25514">18</cx:pt>
          <cx:pt idx="25515">17</cx:pt>
          <cx:pt idx="25516">16</cx:pt>
          <cx:pt idx="25517">16</cx:pt>
          <cx:pt idx="25518">18</cx:pt>
          <cx:pt idx="25519">18</cx:pt>
          <cx:pt idx="25520">23</cx:pt>
          <cx:pt idx="25521">26</cx:pt>
          <cx:pt idx="25522">31</cx:pt>
          <cx:pt idx="25523">33</cx:pt>
          <cx:pt idx="25524">29</cx:pt>
          <cx:pt idx="25525">31</cx:pt>
          <cx:pt idx="25526">33</cx:pt>
          <cx:pt idx="25527">22</cx:pt>
          <cx:pt idx="25528">21</cx:pt>
          <cx:pt idx="25529">22</cx:pt>
          <cx:pt idx="25530">21</cx:pt>
          <cx:pt idx="25531">22</cx:pt>
          <cx:pt idx="25532">25</cx:pt>
          <cx:pt idx="25533">29</cx:pt>
          <cx:pt idx="25534">26</cx:pt>
          <cx:pt idx="25535">29</cx:pt>
          <cx:pt idx="25536">24</cx:pt>
          <cx:pt idx="25537">24</cx:pt>
          <cx:pt idx="25538">22</cx:pt>
          <cx:pt idx="25539">25</cx:pt>
          <cx:pt idx="25540">23</cx:pt>
          <cx:pt idx="25541">20</cx:pt>
          <cx:pt idx="25542">24</cx:pt>
          <cx:pt idx="25543">20</cx:pt>
          <cx:pt idx="25544">20</cx:pt>
          <cx:pt idx="25545">26</cx:pt>
          <cx:pt idx="25546">21</cx:pt>
          <cx:pt idx="25547">20</cx:pt>
          <cx:pt idx="25548">19</cx:pt>
          <cx:pt idx="25549">17</cx:pt>
          <cx:pt idx="25550">19</cx:pt>
          <cx:pt idx="25551">19</cx:pt>
          <cx:pt idx="25552">25</cx:pt>
          <cx:pt idx="25553">22</cx:pt>
          <cx:pt idx="25554">24</cx:pt>
          <cx:pt idx="25555">22</cx:pt>
          <cx:pt idx="25556">22</cx:pt>
          <cx:pt idx="25557">24</cx:pt>
          <cx:pt idx="25558">21</cx:pt>
          <cx:pt idx="25559">21</cx:pt>
          <cx:pt idx="25560">22</cx:pt>
          <cx:pt idx="25561">18</cx:pt>
          <cx:pt idx="25562">18</cx:pt>
          <cx:pt idx="25563">22</cx:pt>
          <cx:pt idx="25564">22</cx:pt>
          <cx:pt idx="25565">24</cx:pt>
          <cx:pt idx="25566">20</cx:pt>
          <cx:pt idx="25567">20</cx:pt>
          <cx:pt idx="25568">20</cx:pt>
          <cx:pt idx="25569">20</cx:pt>
          <cx:pt idx="25570">19</cx:pt>
          <cx:pt idx="25571">19</cx:pt>
          <cx:pt idx="25572">17</cx:pt>
          <cx:pt idx="25573">16</cx:pt>
          <cx:pt idx="25574">16</cx:pt>
          <cx:pt idx="25575">17</cx:pt>
          <cx:pt idx="25576">16</cx:pt>
          <cx:pt idx="25577">17</cx:pt>
          <cx:pt idx="25578">19</cx:pt>
          <cx:pt idx="25579">19</cx:pt>
          <cx:pt idx="25580">19</cx:pt>
          <cx:pt idx="25581">17</cx:pt>
          <cx:pt idx="25582">16</cx:pt>
          <cx:pt idx="25583">17</cx:pt>
          <cx:pt idx="25584">17</cx:pt>
          <cx:pt idx="25585">19</cx:pt>
          <cx:pt idx="25586">19</cx:pt>
          <cx:pt idx="25587">20</cx:pt>
          <cx:pt idx="25588">18</cx:pt>
          <cx:pt idx="25589">20</cx:pt>
          <cx:pt idx="25590">19</cx:pt>
          <cx:pt idx="25591">19</cx:pt>
          <cx:pt idx="25592">18</cx:pt>
          <cx:pt idx="25593">20</cx:pt>
          <cx:pt idx="25594">19</cx:pt>
          <cx:pt idx="25595">19</cx:pt>
          <cx:pt idx="25596">17</cx:pt>
          <cx:pt idx="25597">19</cx:pt>
          <cx:pt idx="25598">21</cx:pt>
          <cx:pt idx="25599">17</cx:pt>
          <cx:pt idx="25600">18</cx:pt>
          <cx:pt idx="25601">17</cx:pt>
          <cx:pt idx="25602">16</cx:pt>
          <cx:pt idx="25603">17</cx:pt>
          <cx:pt idx="25604">19</cx:pt>
          <cx:pt idx="25605">16</cx:pt>
          <cx:pt idx="25606">18</cx:pt>
          <cx:pt idx="25607">18</cx:pt>
          <cx:pt idx="25608">19</cx:pt>
          <cx:pt idx="25609">17</cx:pt>
          <cx:pt idx="25610">18</cx:pt>
          <cx:pt idx="25611">18</cx:pt>
          <cx:pt idx="25612">20</cx:pt>
          <cx:pt idx="25613">20</cx:pt>
          <cx:pt idx="25614">19</cx:pt>
          <cx:pt idx="25615">19</cx:pt>
          <cx:pt idx="25616">18</cx:pt>
          <cx:pt idx="25617">19</cx:pt>
          <cx:pt idx="25618">20</cx:pt>
          <cx:pt idx="25619">18</cx:pt>
          <cx:pt idx="25620">19</cx:pt>
          <cx:pt idx="25621">17</cx:pt>
          <cx:pt idx="25622">31</cx:pt>
          <cx:pt idx="25623">26</cx:pt>
          <cx:pt idx="25624">31</cx:pt>
          <cx:pt idx="25625">27</cx:pt>
          <cx:pt idx="25626">32</cx:pt>
          <cx:pt idx="25627">36</cx:pt>
          <cx:pt idx="25628">34</cx:pt>
          <cx:pt idx="25629">29</cx:pt>
          <cx:pt idx="25630">36</cx:pt>
          <cx:pt idx="25631">45</cx:pt>
          <cx:pt idx="25632">27</cx:pt>
          <cx:pt idx="25633">26</cx:pt>
          <cx:pt idx="25634">25</cx:pt>
          <cx:pt idx="25635">23</cx:pt>
          <cx:pt idx="25636">24</cx:pt>
          <cx:pt idx="25637">23</cx:pt>
          <cx:pt idx="25638">34</cx:pt>
          <cx:pt idx="25639">35</cx:pt>
          <cx:pt idx="25640">34</cx:pt>
          <cx:pt idx="25641">25</cx:pt>
          <cx:pt idx="25642">25</cx:pt>
          <cx:pt idx="25643">22</cx:pt>
          <cx:pt idx="25644">20</cx:pt>
          <cx:pt idx="25645">20</cx:pt>
          <cx:pt idx="25646">24</cx:pt>
          <cx:pt idx="25647">18</cx:pt>
          <cx:pt idx="25648">18</cx:pt>
          <cx:pt idx="25649">33</cx:pt>
          <cx:pt idx="25650">32</cx:pt>
          <cx:pt idx="25651">26</cx:pt>
          <cx:pt idx="25652">33</cx:pt>
          <cx:pt idx="25653">33</cx:pt>
          <cx:pt idx="25654">23</cx:pt>
          <cx:pt idx="25655">24</cx:pt>
          <cx:pt idx="25656">23</cx:pt>
          <cx:pt idx="25657">24</cx:pt>
          <cx:pt idx="25658">23</cx:pt>
          <cx:pt idx="25659">23</cx:pt>
          <cx:pt idx="25660">24</cx:pt>
          <cx:pt idx="25661">23</cx:pt>
          <cx:pt idx="25662">30</cx:pt>
          <cx:pt idx="25663">27</cx:pt>
          <cx:pt idx="25664">31</cx:pt>
          <cx:pt idx="25665">27</cx:pt>
          <cx:pt idx="25666">24</cx:pt>
          <cx:pt idx="25667">28</cx:pt>
          <cx:pt idx="25668">24</cx:pt>
          <cx:pt idx="25669">24</cx:pt>
          <cx:pt idx="25670">25</cx:pt>
          <cx:pt idx="25671">24</cx:pt>
          <cx:pt idx="25672">25</cx:pt>
          <cx:pt idx="25673">23</cx:pt>
          <cx:pt idx="25674">24</cx:pt>
          <cx:pt idx="25675">23</cx:pt>
          <cx:pt idx="25676">22</cx:pt>
          <cx:pt idx="25677">20</cx:pt>
          <cx:pt idx="25678">22</cx:pt>
          <cx:pt idx="25679">17</cx:pt>
          <cx:pt idx="25680">24</cx:pt>
          <cx:pt idx="25681">25</cx:pt>
          <cx:pt idx="25682">23</cx:pt>
          <cx:pt idx="25683">23</cx:pt>
          <cx:pt idx="25684">23</cx:pt>
          <cx:pt idx="25685">23</cx:pt>
          <cx:pt idx="25686">22</cx:pt>
          <cx:pt idx="25687">21</cx:pt>
          <cx:pt idx="25688">17</cx:pt>
          <cx:pt idx="25689">17</cx:pt>
          <cx:pt idx="25690">20</cx:pt>
          <cx:pt idx="25691">20</cx:pt>
          <cx:pt idx="25692">19</cx:pt>
          <cx:pt idx="25693">22</cx:pt>
          <cx:pt idx="25694">24</cx:pt>
          <cx:pt idx="25695">22</cx:pt>
          <cx:pt idx="25696">20</cx:pt>
          <cx:pt idx="25697">22</cx:pt>
          <cx:pt idx="25698">26</cx:pt>
          <cx:pt idx="25699">24</cx:pt>
          <cx:pt idx="25700">22</cx:pt>
          <cx:pt idx="25701">22</cx:pt>
          <cx:pt idx="25702">25</cx:pt>
          <cx:pt idx="25703">22</cx:pt>
          <cx:pt idx="25704">22</cx:pt>
          <cx:pt idx="25705">25</cx:pt>
          <cx:pt idx="25706">25</cx:pt>
          <cx:pt idx="25707">22</cx:pt>
          <cx:pt idx="25708">25</cx:pt>
          <cx:pt idx="25709">25</cx:pt>
          <cx:pt idx="25710">23</cx:pt>
          <cx:pt idx="25711">23</cx:pt>
          <cx:pt idx="25712">19</cx:pt>
          <cx:pt idx="25713">18</cx:pt>
          <cx:pt idx="25714">18</cx:pt>
          <cx:pt idx="25715">18</cx:pt>
          <cx:pt idx="25716">17</cx:pt>
          <cx:pt idx="25717">18</cx:pt>
          <cx:pt idx="25718">25</cx:pt>
          <cx:pt idx="25719">27</cx:pt>
          <cx:pt idx="25720">24</cx:pt>
          <cx:pt idx="25721">27</cx:pt>
          <cx:pt idx="25722">20</cx:pt>
          <cx:pt idx="25723">19</cx:pt>
          <cx:pt idx="25724">18</cx:pt>
          <cx:pt idx="25725">23</cx:pt>
          <cx:pt idx="25726">19</cx:pt>
          <cx:pt idx="25727">18</cx:pt>
          <cx:pt idx="25728">14</cx:pt>
          <cx:pt idx="25729">19</cx:pt>
          <cx:pt idx="25730">22</cx:pt>
          <cx:pt idx="25731">21</cx:pt>
          <cx:pt idx="25732">20</cx:pt>
          <cx:pt idx="25733">20</cx:pt>
          <cx:pt idx="25734">20</cx:pt>
          <cx:pt idx="25735">27</cx:pt>
          <cx:pt idx="25736">25</cx:pt>
          <cx:pt idx="25737">24</cx:pt>
          <cx:pt idx="25738">21</cx:pt>
          <cx:pt idx="25739">27</cx:pt>
          <cx:pt idx="25740">20</cx:pt>
          <cx:pt idx="25741">21</cx:pt>
          <cx:pt idx="25742">18</cx:pt>
          <cx:pt idx="25743">18</cx:pt>
          <cx:pt idx="25744">24</cx:pt>
          <cx:pt idx="25745">31</cx:pt>
          <cx:pt idx="25746">28</cx:pt>
          <cx:pt idx="25747">31</cx:pt>
          <cx:pt idx="25748">35</cx:pt>
          <cx:pt idx="25749">32</cx:pt>
          <cx:pt idx="25750">26</cx:pt>
          <cx:pt idx="25751">25</cx:pt>
          <cx:pt idx="25752">23</cx:pt>
          <cx:pt idx="25753">21</cx:pt>
          <cx:pt idx="25754">22</cx:pt>
          <cx:pt idx="25755">20</cx:pt>
          <cx:pt idx="25756">22</cx:pt>
          <cx:pt idx="25757">32</cx:pt>
          <cx:pt idx="25758">30</cx:pt>
          <cx:pt idx="25759">25</cx:pt>
          <cx:pt idx="25760">23</cx:pt>
          <cx:pt idx="25761">25</cx:pt>
          <cx:pt idx="25762">21</cx:pt>
          <cx:pt idx="25763">24</cx:pt>
          <cx:pt idx="25764">17</cx:pt>
          <cx:pt idx="25765">17</cx:pt>
          <cx:pt idx="25766">19</cx:pt>
          <cx:pt idx="25767">18</cx:pt>
          <cx:pt idx="25768">16</cx:pt>
          <cx:pt idx="25769">15</cx:pt>
          <cx:pt idx="25770">14</cx:pt>
          <cx:pt idx="25771">13</cx:pt>
          <cx:pt idx="25772">18</cx:pt>
          <cx:pt idx="25773">17</cx:pt>
          <cx:pt idx="25774">18</cx:pt>
          <cx:pt idx="25775">18</cx:pt>
          <cx:pt idx="25776">18</cx:pt>
          <cx:pt idx="25777">18</cx:pt>
          <cx:pt idx="25778">27</cx:pt>
          <cx:pt idx="25779">26</cx:pt>
          <cx:pt idx="25780">25</cx:pt>
          <cx:pt idx="25781">23</cx:pt>
          <cx:pt idx="25782">25</cx:pt>
          <cx:pt idx="25783">18</cx:pt>
          <cx:pt idx="25784">29</cx:pt>
          <cx:pt idx="25785">26</cx:pt>
          <cx:pt idx="25786">26</cx:pt>
          <cx:pt idx="25787">25</cx:pt>
          <cx:pt idx="25788">25</cx:pt>
          <cx:pt idx="25789">24</cx:pt>
          <cx:pt idx="25790">15</cx:pt>
          <cx:pt idx="25791">23</cx:pt>
          <cx:pt idx="25792">23</cx:pt>
          <cx:pt idx="25793">22</cx:pt>
          <cx:pt idx="25794">22</cx:pt>
          <cx:pt idx="25795">25</cx:pt>
          <cx:pt idx="25796">25</cx:pt>
          <cx:pt idx="25797">23</cx:pt>
          <cx:pt idx="25798">16</cx:pt>
          <cx:pt idx="25799">16</cx:pt>
          <cx:pt idx="25800">22</cx:pt>
          <cx:pt idx="25801">23</cx:pt>
          <cx:pt idx="25802">24</cx:pt>
          <cx:pt idx="25803">25</cx:pt>
          <cx:pt idx="25804">17</cx:pt>
          <cx:pt idx="25805">23</cx:pt>
          <cx:pt idx="25806">23</cx:pt>
          <cx:pt idx="25807">27</cx:pt>
          <cx:pt idx="25808">26</cx:pt>
          <cx:pt idx="25809">16</cx:pt>
          <cx:pt idx="25810">17</cx:pt>
          <cx:pt idx="25811">16</cx:pt>
          <cx:pt idx="25812">16</cx:pt>
          <cx:pt idx="25813">16</cx:pt>
          <cx:pt idx="25814">16</cx:pt>
          <cx:pt idx="25815">31</cx:pt>
          <cx:pt idx="25816">29</cx:pt>
          <cx:pt idx="25817">32</cx:pt>
          <cx:pt idx="25818">30</cx:pt>
          <cx:pt idx="25819">26</cx:pt>
          <cx:pt idx="25820">24</cx:pt>
          <cx:pt idx="25821">25</cx:pt>
          <cx:pt idx="25822">23</cx:pt>
          <cx:pt idx="25823">28</cx:pt>
          <cx:pt idx="25824">25</cx:pt>
          <cx:pt idx="25825">29</cx:pt>
          <cx:pt idx="25826">25</cx:pt>
          <cx:pt idx="25827">25</cx:pt>
          <cx:pt idx="25828">25</cx:pt>
          <cx:pt idx="25829">24</cx:pt>
          <cx:pt idx="25830">26</cx:pt>
          <cx:pt idx="25831">20</cx:pt>
          <cx:pt idx="25832">21</cx:pt>
          <cx:pt idx="25833">20</cx:pt>
          <cx:pt idx="25834">17</cx:pt>
          <cx:pt idx="25835">19</cx:pt>
          <cx:pt idx="25836">22</cx:pt>
          <cx:pt idx="25837">22</cx:pt>
          <cx:pt idx="25838">22</cx:pt>
          <cx:pt idx="25839">21</cx:pt>
          <cx:pt idx="25840">28</cx:pt>
          <cx:pt idx="25841">27</cx:pt>
          <cx:pt idx="25842">28</cx:pt>
          <cx:pt idx="25843">23</cx:pt>
          <cx:pt idx="25844">22</cx:pt>
          <cx:pt idx="25845">23</cx:pt>
          <cx:pt idx="25846">23</cx:pt>
          <cx:pt idx="25847">26</cx:pt>
          <cx:pt idx="25848">24</cx:pt>
          <cx:pt idx="25849">27</cx:pt>
          <cx:pt idx="25850">26</cx:pt>
          <cx:pt idx="25851">22</cx:pt>
          <cx:pt idx="25852">21</cx:pt>
          <cx:pt idx="25853">18</cx:pt>
          <cx:pt idx="25854">25</cx:pt>
          <cx:pt idx="25855">25</cx:pt>
          <cx:pt idx="25856">22</cx:pt>
          <cx:pt idx="25857">22</cx:pt>
          <cx:pt idx="25858">18</cx:pt>
          <cx:pt idx="25859">20</cx:pt>
          <cx:pt idx="25860">18</cx:pt>
          <cx:pt idx="25861">32</cx:pt>
          <cx:pt idx="25862">24</cx:pt>
          <cx:pt idx="25863">23</cx:pt>
          <cx:pt idx="25864">22</cx:pt>
          <cx:pt idx="25865">21</cx:pt>
          <cx:pt idx="25866">20</cx:pt>
          <cx:pt idx="25867">19</cx:pt>
          <cx:pt idx="25868">18</cx:pt>
          <cx:pt idx="25869">15</cx:pt>
          <cx:pt idx="25870">13</cx:pt>
          <cx:pt idx="25871">23</cx:pt>
          <cx:pt idx="25872">17</cx:pt>
          <cx:pt idx="25873">24</cx:pt>
          <cx:pt idx="25874">20</cx:pt>
          <cx:pt idx="25875">17</cx:pt>
          <cx:pt idx="25876">14</cx:pt>
          <cx:pt idx="25877">26</cx:pt>
          <cx:pt idx="25878">20</cx:pt>
          <cx:pt idx="25879">18</cx:pt>
          <cx:pt idx="25880">15</cx:pt>
          <cx:pt idx="25881">22</cx:pt>
          <cx:pt idx="25882">21</cx:pt>
          <cx:pt idx="25883">17</cx:pt>
          <cx:pt idx="25884">18</cx:pt>
          <cx:pt idx="25885">17</cx:pt>
          <cx:pt idx="25886">21</cx:pt>
          <cx:pt idx="25887">18</cx:pt>
          <cx:pt idx="25888">18</cx:pt>
          <cx:pt idx="25889">24</cx:pt>
          <cx:pt idx="25890">25</cx:pt>
          <cx:pt idx="25891">23</cx:pt>
          <cx:pt idx="25892">23</cx:pt>
          <cx:pt idx="25893">20</cx:pt>
          <cx:pt idx="25894">16</cx:pt>
          <cx:pt idx="25895">23</cx:pt>
          <cx:pt idx="25896">23</cx:pt>
          <cx:pt idx="25897">23</cx:pt>
          <cx:pt idx="25898">21</cx:pt>
          <cx:pt idx="25899">24</cx:pt>
          <cx:pt idx="25900">23</cx:pt>
          <cx:pt idx="25901">27</cx:pt>
          <cx:pt idx="25902">29</cx:pt>
          <cx:pt idx="25903">26</cx:pt>
          <cx:pt idx="25904">29</cx:pt>
          <cx:pt idx="25905">24</cx:pt>
          <cx:pt idx="25906">23</cx:pt>
          <cx:pt idx="25907">26</cx:pt>
          <cx:pt idx="25908">21</cx:pt>
          <cx:pt idx="25909">19</cx:pt>
          <cx:pt idx="25910">20</cx:pt>
          <cx:pt idx="25911">18</cx:pt>
          <cx:pt idx="25912">18</cx:pt>
          <cx:pt idx="25913">33</cx:pt>
          <cx:pt idx="25914">36</cx:pt>
          <cx:pt idx="25915">30</cx:pt>
          <cx:pt idx="25916">32</cx:pt>
          <cx:pt idx="25917">30</cx:pt>
          <cx:pt idx="25918">32</cx:pt>
          <cx:pt idx="25919">29</cx:pt>
          <cx:pt idx="25920">28</cx:pt>
          <cx:pt idx="25921">26</cx:pt>
          <cx:pt idx="25922">26</cx:pt>
          <cx:pt idx="25923">28</cx:pt>
          <cx:pt idx="25924">25</cx:pt>
          <cx:pt idx="25925">26</cx:pt>
          <cx:pt idx="25926">24</cx:pt>
          <cx:pt idx="25927">26</cx:pt>
          <cx:pt idx="25928">24</cx:pt>
          <cx:pt idx="25929">22</cx:pt>
          <cx:pt idx="25930">20</cx:pt>
          <cx:pt idx="25931">27</cx:pt>
          <cx:pt idx="25932">25</cx:pt>
          <cx:pt idx="25933">29</cx:pt>
          <cx:pt idx="25934">31</cx:pt>
          <cx:pt idx="25935">25</cx:pt>
          <cx:pt idx="25936">23</cx:pt>
          <cx:pt idx="25937">20</cx:pt>
          <cx:pt idx="25938">19</cx:pt>
          <cx:pt idx="25939">20</cx:pt>
          <cx:pt idx="25940">19</cx:pt>
          <cx:pt idx="25941">18</cx:pt>
          <cx:pt idx="25942">19</cx:pt>
          <cx:pt idx="25943">19</cx:pt>
          <cx:pt idx="25944">18</cx:pt>
          <cx:pt idx="25945">24</cx:pt>
          <cx:pt idx="25946">25</cx:pt>
          <cx:pt idx="25947">23</cx:pt>
          <cx:pt idx="25948">24</cx:pt>
          <cx:pt idx="25949">31</cx:pt>
          <cx:pt idx="25950">26</cx:pt>
          <cx:pt idx="25951">32</cx:pt>
          <cx:pt idx="25952">27</cx:pt>
          <cx:pt idx="25953">33</cx:pt>
          <cx:pt idx="25954">17</cx:pt>
          <cx:pt idx="25955">18</cx:pt>
          <cx:pt idx="25956">17</cx:pt>
          <cx:pt idx="25957">17</cx:pt>
          <cx:pt idx="25958">22</cx:pt>
          <cx:pt idx="25959">23</cx:pt>
          <cx:pt idx="25960">20</cx:pt>
          <cx:pt idx="25961">20</cx:pt>
          <cx:pt idx="25962">19</cx:pt>
          <cx:pt idx="25963">19</cx:pt>
          <cx:pt idx="25964">25</cx:pt>
          <cx:pt idx="25965">23</cx:pt>
          <cx:pt idx="25966">23</cx:pt>
          <cx:pt idx="25967">22</cx:pt>
          <cx:pt idx="25968">20</cx:pt>
          <cx:pt idx="25969">23</cx:pt>
          <cx:pt idx="25970">33</cx:pt>
          <cx:pt idx="25971">30</cx:pt>
          <cx:pt idx="25972">31</cx:pt>
          <cx:pt idx="25973">29</cx:pt>
          <cx:pt idx="25974">17</cx:pt>
          <cx:pt idx="25975">17</cx:pt>
          <cx:pt idx="25976">17</cx:pt>
          <cx:pt idx="25977">17</cx:pt>
          <cx:pt idx="25978">33</cx:pt>
          <cx:pt idx="25979">32</cx:pt>
          <cx:pt idx="25980">31</cx:pt>
          <cx:pt idx="25981">20</cx:pt>
          <cx:pt idx="25982">20</cx:pt>
          <cx:pt idx="25983">19</cx:pt>
          <cx:pt idx="25984">20</cx:pt>
          <cx:pt idx="25985">29</cx:pt>
          <cx:pt idx="25986">29</cx:pt>
          <cx:pt idx="25987">31</cx:pt>
          <cx:pt idx="25988">31</cx:pt>
          <cx:pt idx="25989">26</cx:pt>
          <cx:pt idx="25990">26</cx:pt>
          <cx:pt idx="25991">30</cx:pt>
          <cx:pt idx="25992">28</cx:pt>
          <cx:pt idx="25993">25</cx:pt>
          <cx:pt idx="25994">22</cx:pt>
          <cx:pt idx="25995">26</cx:pt>
          <cx:pt idx="25996">25</cx:pt>
          <cx:pt idx="25997">26</cx:pt>
          <cx:pt idx="25998">28</cx:pt>
          <cx:pt idx="25999">26</cx:pt>
          <cx:pt idx="26000">24</cx:pt>
          <cx:pt idx="26001">28</cx:pt>
          <cx:pt idx="26002">26</cx:pt>
          <cx:pt idx="26003">23</cx:pt>
          <cx:pt idx="26004">24</cx:pt>
          <cx:pt idx="26005">31</cx:pt>
          <cx:pt idx="26006">33</cx:pt>
          <cx:pt idx="26007">22</cx:pt>
          <cx:pt idx="26008">22</cx:pt>
          <cx:pt idx="26009">26</cx:pt>
          <cx:pt idx="26010">29</cx:pt>
          <cx:pt idx="26011">28</cx:pt>
          <cx:pt idx="26012">25</cx:pt>
          <cx:pt idx="26013">26</cx:pt>
          <cx:pt idx="26014">24</cx:pt>
          <cx:pt idx="26015">24</cx:pt>
          <cx:pt idx="26016">24</cx:pt>
          <cx:pt idx="26017">24</cx:pt>
          <cx:pt idx="26018">24</cx:pt>
          <cx:pt idx="26019">24</cx:pt>
          <cx:pt idx="26020">24</cx:pt>
          <cx:pt idx="26021">24</cx:pt>
          <cx:pt idx="26022">24</cx:pt>
          <cx:pt idx="26023">24</cx:pt>
          <cx:pt idx="26024">24</cx:pt>
          <cx:pt idx="26025">24</cx:pt>
          <cx:pt idx="26026">23</cx:pt>
          <cx:pt idx="26027">23</cx:pt>
          <cx:pt idx="26028">23</cx:pt>
          <cx:pt idx="26029">23</cx:pt>
          <cx:pt idx="26030">23</cx:pt>
          <cx:pt idx="26031">23</cx:pt>
          <cx:pt idx="26032">24</cx:pt>
          <cx:pt idx="26033">24</cx:pt>
          <cx:pt idx="26034">20</cx:pt>
          <cx:pt idx="26035">20</cx:pt>
          <cx:pt idx="26036">19</cx:pt>
          <cx:pt idx="26037">19</cx:pt>
          <cx:pt idx="26038">26</cx:pt>
          <cx:pt idx="26039">29</cx:pt>
          <cx:pt idx="26040">28</cx:pt>
          <cx:pt idx="26041">25</cx:pt>
          <cx:pt idx="26042">26</cx:pt>
          <cx:pt idx="26043">23</cx:pt>
          <cx:pt idx="26044">23</cx:pt>
          <cx:pt idx="26045">18</cx:pt>
          <cx:pt idx="26046">18</cx:pt>
          <cx:pt idx="26047">14</cx:pt>
          <cx:pt idx="26048">14</cx:pt>
          <cx:pt idx="26049">14</cx:pt>
          <cx:pt idx="26050">14</cx:pt>
          <cx:pt idx="26051">14</cx:pt>
          <cx:pt idx="26052">14</cx:pt>
          <cx:pt idx="26053">20</cx:pt>
          <cx:pt idx="26054">20</cx:pt>
          <cx:pt idx="26055">27</cx:pt>
          <cx:pt idx="26056">26</cx:pt>
          <cx:pt idx="26057">27</cx:pt>
          <cx:pt idx="26058">26</cx:pt>
          <cx:pt idx="26059">28</cx:pt>
          <cx:pt idx="26060">26</cx:pt>
          <cx:pt idx="26061">28</cx:pt>
          <cx:pt idx="26062">26</cx:pt>
          <cx:pt idx="26063">27</cx:pt>
          <cx:pt idx="26064">26</cx:pt>
          <cx:pt idx="26065">28</cx:pt>
          <cx:pt idx="26066">26</cx:pt>
          <cx:pt idx="26067">27</cx:pt>
          <cx:pt idx="26068">28</cx:pt>
          <cx:pt idx="26069">27</cx:pt>
          <cx:pt idx="26070">28</cx:pt>
          <cx:pt idx="26071">20</cx:pt>
          <cx:pt idx="26072">19</cx:pt>
          <cx:pt idx="26073">26</cx:pt>
          <cx:pt idx="26074">28</cx:pt>
          <cx:pt idx="26075">32</cx:pt>
          <cx:pt idx="26076">29</cx:pt>
          <cx:pt idx="26077">29</cx:pt>
          <cx:pt idx="26078">31</cx:pt>
          <cx:pt idx="26079">32</cx:pt>
          <cx:pt idx="26080">28</cx:pt>
          <cx:pt idx="26081">22</cx:pt>
          <cx:pt idx="26082">24</cx:pt>
          <cx:pt idx="26083">23</cx:pt>
          <cx:pt idx="26084">23</cx:pt>
          <cx:pt idx="26085">26</cx:pt>
          <cx:pt idx="26086">24</cx:pt>
          <cx:pt idx="26087">28</cx:pt>
          <cx:pt idx="26088">26</cx:pt>
          <cx:pt idx="26089">23</cx:pt>
          <cx:pt idx="26090">25</cx:pt>
          <cx:pt idx="26091">25</cx:pt>
          <cx:pt idx="26092">27</cx:pt>
          <cx:pt idx="26093">29</cx:pt>
          <cx:pt idx="26094">29</cx:pt>
          <cx:pt idx="26095">27</cx:pt>
          <cx:pt idx="26096">18</cx:pt>
          <cx:pt idx="26097">18</cx:pt>
          <cx:pt idx="26098">18</cx:pt>
          <cx:pt idx="26099">18</cx:pt>
          <cx:pt idx="26100">21</cx:pt>
          <cx:pt idx="26101">23</cx:pt>
          <cx:pt idx="26102">25</cx:pt>
          <cx:pt idx="26103">25</cx:pt>
          <cx:pt idx="26104">26</cx:pt>
          <cx:pt idx="26105">23</cx:pt>
          <cx:pt idx="26106">25</cx:pt>
          <cx:pt idx="26107">25</cx:pt>
          <cx:pt idx="26108">26</cx:pt>
          <cx:pt idx="26109">23</cx:pt>
          <cx:pt idx="26110">23</cx:pt>
          <cx:pt idx="26111">25</cx:pt>
          <cx:pt idx="26112">25</cx:pt>
          <cx:pt idx="26113">26</cx:pt>
          <cx:pt idx="26114">28</cx:pt>
          <cx:pt idx="26115">23</cx:pt>
          <cx:pt idx="26116">26</cx:pt>
          <cx:pt idx="26117">25</cx:pt>
          <cx:pt idx="26118">24</cx:pt>
          <cx:pt idx="26119">28</cx:pt>
          <cx:pt idx="26120">23</cx:pt>
          <cx:pt idx="26121">26</cx:pt>
          <cx:pt idx="26122">25</cx:pt>
          <cx:pt idx="26123">26</cx:pt>
          <cx:pt idx="26124">23</cx:pt>
          <cx:pt idx="26125">26</cx:pt>
          <cx:pt idx="26126">23</cx:pt>
          <cx:pt idx="26127">24</cx:pt>
          <cx:pt idx="26128">26</cx:pt>
          <cx:pt idx="26129">24</cx:pt>
          <cx:pt idx="26130">28</cx:pt>
          <cx:pt idx="26131">28</cx:pt>
          <cx:pt idx="26132">26</cx:pt>
          <cx:pt idx="26133">28</cx:pt>
          <cx:pt idx="26134">28</cx:pt>
          <cx:pt idx="26135">27</cx:pt>
          <cx:pt idx="26136">27</cx:pt>
          <cx:pt idx="26137">22</cx:pt>
          <cx:pt idx="26138">22</cx:pt>
          <cx:pt idx="26139">21</cx:pt>
          <cx:pt idx="26140">21</cx:pt>
          <cx:pt idx="26141">28</cx:pt>
          <cx:pt idx="26142">28</cx:pt>
          <cx:pt idx="26143">30</cx:pt>
          <cx:pt idx="26144">28</cx:pt>
          <cx:pt idx="26145">28</cx:pt>
          <cx:pt idx="26146">26</cx:pt>
          <cx:pt idx="26147">21</cx:pt>
          <cx:pt idx="26148">22</cx:pt>
          <cx:pt idx="26149">21</cx:pt>
          <cx:pt idx="26150">19</cx:pt>
          <cx:pt idx="26151">20</cx:pt>
          <cx:pt idx="26152">18</cx:pt>
          <cx:pt idx="26153">28</cx:pt>
          <cx:pt idx="26154">28</cx:pt>
          <cx:pt idx="26155">30</cx:pt>
          <cx:pt idx="26156">31</cx:pt>
          <cx:pt idx="26157">34</cx:pt>
          <cx:pt idx="26158">31</cx:pt>
          <cx:pt idx="26159">27</cx:pt>
          <cx:pt idx="26160">31</cx:pt>
          <cx:pt idx="26161">26</cx:pt>
          <cx:pt idx="26162">35</cx:pt>
          <cx:pt idx="26163">37</cx:pt>
          <cx:pt idx="26164">21</cx:pt>
          <cx:pt idx="26165">19</cx:pt>
          <cx:pt idx="26166">18</cx:pt>
          <cx:pt idx="26167">25</cx:pt>
          <cx:pt idx="26168">23</cx:pt>
          <cx:pt idx="26169">23</cx:pt>
          <cx:pt idx="26170">22</cx:pt>
          <cx:pt idx="26171">25</cx:pt>
          <cx:pt idx="26172">25</cx:pt>
          <cx:pt idx="26173">15</cx:pt>
          <cx:pt idx="26174">31</cx:pt>
          <cx:pt idx="26175">33</cx:pt>
          <cx:pt idx="26176">45</cx:pt>
          <cx:pt idx="26177">27</cx:pt>
          <cx:pt idx="26178">27</cx:pt>
          <cx:pt idx="26179">25</cx:pt>
          <cx:pt idx="26180">26</cx:pt>
          <cx:pt idx="26181">17</cx:pt>
          <cx:pt idx="26182">17</cx:pt>
          <cx:pt idx="26183">24</cx:pt>
          <cx:pt idx="26184">24</cx:pt>
          <cx:pt idx="26185">25</cx:pt>
          <cx:pt idx="26186">21</cx:pt>
          <cx:pt idx="26187">26</cx:pt>
          <cx:pt idx="26188">19</cx:pt>
          <cx:pt idx="26189">20</cx:pt>
          <cx:pt idx="26190">22</cx:pt>
          <cx:pt idx="26191">18</cx:pt>
          <cx:pt idx="26192">19</cx:pt>
          <cx:pt idx="26193">17</cx:pt>
          <cx:pt idx="26194">18</cx:pt>
          <cx:pt idx="26195">16</cx:pt>
          <cx:pt idx="26196">17</cx:pt>
          <cx:pt idx="26197">35</cx:pt>
          <cx:pt idx="26198">36</cx:pt>
          <cx:pt idx="26199">29</cx:pt>
          <cx:pt idx="26200">26</cx:pt>
          <cx:pt idx="26201">29</cx:pt>
          <cx:pt idx="26202">29</cx:pt>
          <cx:pt idx="26203">29</cx:pt>
          <cx:pt idx="26204">29</cx:pt>
          <cx:pt idx="26205">28</cx:pt>
          <cx:pt idx="26206">28</cx:pt>
          <cx:pt idx="26207">29</cx:pt>
          <cx:pt idx="26208">29</cx:pt>
          <cx:pt idx="26209">28</cx:pt>
          <cx:pt idx="26210">28</cx:pt>
          <cx:pt idx="26211">28</cx:pt>
          <cx:pt idx="26212">28</cx:pt>
          <cx:pt idx="26213">26</cx:pt>
          <cx:pt idx="26214">29</cx:pt>
          <cx:pt idx="26215">24</cx:pt>
          <cx:pt idx="26216">29</cx:pt>
          <cx:pt idx="26217">26</cx:pt>
          <cx:pt idx="26218">29</cx:pt>
          <cx:pt idx="26219">24</cx:pt>
          <cx:pt idx="26220">28</cx:pt>
          <cx:pt idx="26221">28</cx:pt>
          <cx:pt idx="26222">18</cx:pt>
          <cx:pt idx="26223">17</cx:pt>
          <cx:pt idx="26224">20</cx:pt>
          <cx:pt idx="26225">27</cx:pt>
          <cx:pt idx="26226">27</cx:pt>
          <cx:pt idx="26227">26</cx:pt>
          <cx:pt idx="26228">26</cx:pt>
          <cx:pt idx="26229">28</cx:pt>
          <cx:pt idx="26230">28</cx:pt>
          <cx:pt idx="26231">27</cx:pt>
          <cx:pt idx="26232">27</cx:pt>
          <cx:pt idx="26233">26</cx:pt>
          <cx:pt idx="26234">25</cx:pt>
          <cx:pt idx="26235">26</cx:pt>
          <cx:pt idx="26236">28</cx:pt>
          <cx:pt idx="26237">28</cx:pt>
          <cx:pt idx="26238">26</cx:pt>
          <cx:pt idx="26239">23</cx:pt>
          <cx:pt idx="26240">23</cx:pt>
          <cx:pt idx="26241">24</cx:pt>
          <cx:pt idx="26242">23</cx:pt>
          <cx:pt idx="26243">25</cx:pt>
          <cx:pt idx="26244">26</cx:pt>
          <cx:pt idx="26245">25</cx:pt>
          <cx:pt idx="26246">28</cx:pt>
          <cx:pt idx="26247">28</cx:pt>
          <cx:pt idx="26248">27</cx:pt>
          <cx:pt idx="26249">27</cx:pt>
          <cx:pt idx="26250">26</cx:pt>
          <cx:pt idx="26251">25</cx:pt>
          <cx:pt idx="26252">26</cx:pt>
          <cx:pt idx="26253">27</cx:pt>
          <cx:pt idx="26254">27</cx:pt>
          <cx:pt idx="26255">27</cx:pt>
          <cx:pt idx="26256">24</cx:pt>
          <cx:pt idx="26257">23</cx:pt>
          <cx:pt idx="26258">23</cx:pt>
          <cx:pt idx="26259">23</cx:pt>
          <cx:pt idx="26260">20</cx:pt>
          <cx:pt idx="26261">20</cx:pt>
          <cx:pt idx="26262">19</cx:pt>
          <cx:pt idx="26263">21</cx:pt>
          <cx:pt idx="26264">21</cx:pt>
          <cx:pt idx="26265">20</cx:pt>
          <cx:pt idx="26266">22</cx:pt>
          <cx:pt idx="26267">24</cx:pt>
          <cx:pt idx="26268">26</cx:pt>
          <cx:pt idx="26269">26</cx:pt>
          <cx:pt idx="26270">27</cx:pt>
          <cx:pt idx="26271">28</cx:pt>
          <cx:pt idx="26272">28</cx:pt>
          <cx:pt idx="26273">18</cx:pt>
          <cx:pt idx="26274">16</cx:pt>
          <cx:pt idx="26275">17</cx:pt>
          <cx:pt idx="26276">16</cx:pt>
          <cx:pt idx="26277">20</cx:pt>
          <cx:pt idx="26278">19</cx:pt>
          <cx:pt idx="26279">29</cx:pt>
          <cx:pt idx="26280">29</cx:pt>
          <cx:pt idx="26281">25</cx:pt>
          <cx:pt idx="26282">30</cx:pt>
          <cx:pt idx="26283">27</cx:pt>
          <cx:pt idx="26284">31</cx:pt>
          <cx:pt idx="26285">27</cx:pt>
          <cx:pt idx="26286">25</cx:pt>
          <cx:pt idx="26287">28</cx:pt>
          <cx:pt idx="26288">25</cx:pt>
          <cx:pt idx="26289">30</cx:pt>
          <cx:pt idx="26290">27</cx:pt>
          <cx:pt idx="26291">25</cx:pt>
          <cx:pt idx="26292">27</cx:pt>
          <cx:pt idx="26293">25</cx:pt>
          <cx:pt idx="26294">28</cx:pt>
          <cx:pt idx="26295">25</cx:pt>
          <cx:pt idx="26296">27</cx:pt>
          <cx:pt idx="26297">27</cx:pt>
          <cx:pt idx="26298">27</cx:pt>
          <cx:pt idx="26299">25</cx:pt>
          <cx:pt idx="26300">25</cx:pt>
          <cx:pt idx="26301">23</cx:pt>
          <cx:pt idx="26302">23</cx:pt>
          <cx:pt idx="26303">23</cx:pt>
          <cx:pt idx="26304">19</cx:pt>
          <cx:pt idx="26305">20</cx:pt>
          <cx:pt idx="26306">17</cx:pt>
          <cx:pt idx="26307">19</cx:pt>
          <cx:pt idx="26308">20</cx:pt>
          <cx:pt idx="26309">20</cx:pt>
          <cx:pt idx="26310">19</cx:pt>
          <cx:pt idx="26311">21</cx:pt>
          <cx:pt idx="26312">20</cx:pt>
          <cx:pt idx="26313">21</cx:pt>
          <cx:pt idx="26314">20</cx:pt>
          <cx:pt idx="26315">21</cx:pt>
          <cx:pt idx="26316">19</cx:pt>
          <cx:pt idx="26317">22</cx:pt>
          <cx:pt idx="26318">21</cx:pt>
          <cx:pt idx="26319">19</cx:pt>
          <cx:pt idx="26320">19</cx:pt>
          <cx:pt idx="26321">31</cx:pt>
          <cx:pt idx="26322">24</cx:pt>
          <cx:pt idx="26323">24</cx:pt>
          <cx:pt idx="26324">29</cx:pt>
          <cx:pt idx="26325">24</cx:pt>
          <cx:pt idx="26326">24</cx:pt>
          <cx:pt idx="26327">15</cx:pt>
          <cx:pt idx="26328">15</cx:pt>
          <cx:pt idx="26329">15</cx:pt>
          <cx:pt idx="26330">17</cx:pt>
          <cx:pt idx="26331">17</cx:pt>
          <cx:pt idx="26332">17</cx:pt>
          <cx:pt idx="26333">28</cx:pt>
          <cx:pt idx="26334">28</cx:pt>
          <cx:pt idx="26335">27</cx:pt>
          <cx:pt idx="26336">28</cx:pt>
          <cx:pt idx="26337">26</cx:pt>
          <cx:pt idx="26338">25</cx:pt>
          <cx:pt idx="26339">26</cx:pt>
          <cx:pt idx="26340">26</cx:pt>
          <cx:pt idx="26341">28</cx:pt>
          <cx:pt idx="26342">28</cx:pt>
          <cx:pt idx="26343">27</cx:pt>
          <cx:pt idx="26344">27</cx:pt>
          <cx:pt idx="26345">25</cx:pt>
          <cx:pt idx="26346">25</cx:pt>
          <cx:pt idx="26347">28</cx:pt>
          <cx:pt idx="26348">28</cx:pt>
          <cx:pt idx="26349">27</cx:pt>
          <cx:pt idx="26350">27</cx:pt>
          <cx:pt idx="26351">25</cx:pt>
          <cx:pt idx="26352">25</cx:pt>
          <cx:pt idx="26353">25</cx:pt>
          <cx:pt idx="26354">25</cx:pt>
          <cx:pt idx="26355">26</cx:pt>
          <cx:pt idx="26356">26</cx:pt>
          <cx:pt idx="26357">26</cx:pt>
          <cx:pt idx="26358">26</cx:pt>
          <cx:pt idx="26359">25</cx:pt>
          <cx:pt idx="26360">25</cx:pt>
          <cx:pt idx="26361">26</cx:pt>
          <cx:pt idx="26362">26</cx:pt>
          <cx:pt idx="26363">25</cx:pt>
          <cx:pt idx="26364">25</cx:pt>
          <cx:pt idx="26365">27</cx:pt>
          <cx:pt idx="26366">28</cx:pt>
          <cx:pt idx="26367">25</cx:pt>
          <cx:pt idx="26368">25</cx:pt>
          <cx:pt idx="26369">26</cx:pt>
          <cx:pt idx="26370">26</cx:pt>
          <cx:pt idx="26371">25</cx:pt>
          <cx:pt idx="26372">25</cx:pt>
          <cx:pt idx="26373">24</cx:pt>
          <cx:pt idx="26374">23</cx:pt>
          <cx:pt idx="26375">23</cx:pt>
          <cx:pt idx="26376">22</cx:pt>
          <cx:pt idx="26377">23</cx:pt>
          <cx:pt idx="26378">22</cx:pt>
          <cx:pt idx="26379">23</cx:pt>
          <cx:pt idx="26380">21</cx:pt>
          <cx:pt idx="26381">23</cx:pt>
          <cx:pt idx="26382">23</cx:pt>
          <cx:pt idx="26383">20</cx:pt>
          <cx:pt idx="26384">20</cx:pt>
          <cx:pt idx="26385">20</cx:pt>
          <cx:pt idx="26386">20</cx:pt>
          <cx:pt idx="26387">19</cx:pt>
          <cx:pt idx="26388">20</cx:pt>
          <cx:pt idx="26389">20</cx:pt>
          <cx:pt idx="26390">17</cx:pt>
          <cx:pt idx="26391">17</cx:pt>
          <cx:pt idx="26392">17</cx:pt>
          <cx:pt idx="26393">17</cx:pt>
          <cx:pt idx="26394">17</cx:pt>
          <cx:pt idx="26395">17</cx:pt>
          <cx:pt idx="26396">24</cx:pt>
          <cx:pt idx="26397">23</cx:pt>
          <cx:pt idx="26398">21</cx:pt>
          <cx:pt idx="26399">19</cx:pt>
          <cx:pt idx="26400">20</cx:pt>
          <cx:pt idx="26401">18</cx:pt>
          <cx:pt idx="26402">28</cx:pt>
          <cx:pt idx="26403">28</cx:pt>
          <cx:pt idx="26404">28</cx:pt>
          <cx:pt idx="26405">28</cx:pt>
          <cx:pt idx="26406">28</cx:pt>
          <cx:pt idx="26407">28</cx:pt>
          <cx:pt idx="26408">23</cx:pt>
          <cx:pt idx="26409">23</cx:pt>
          <cx:pt idx="26410">21</cx:pt>
          <cx:pt idx="26411">14</cx:pt>
          <cx:pt idx="26412">22</cx:pt>
          <cx:pt idx="26413">24</cx:pt>
          <cx:pt idx="26414">24</cx:pt>
          <cx:pt idx="26415">25</cx:pt>
          <cx:pt idx="26416">28</cx:pt>
          <cx:pt idx="26417">25</cx:pt>
          <cx:pt idx="26418">23</cx:pt>
          <cx:pt idx="26419">22</cx:pt>
          <cx:pt idx="26420">23</cx:pt>
          <cx:pt idx="26421">26</cx:pt>
          <cx:pt idx="26422">26</cx:pt>
          <cx:pt idx="26423">25</cx:pt>
          <cx:pt idx="26424">25</cx:pt>
          <cx:pt idx="26425">25</cx:pt>
          <cx:pt idx="26426">26</cx:pt>
          <cx:pt idx="26427">23</cx:pt>
          <cx:pt idx="26428">22</cx:pt>
          <cx:pt idx="26429">19</cx:pt>
          <cx:pt idx="26430">18</cx:pt>
          <cx:pt idx="26431">19</cx:pt>
          <cx:pt idx="26432">18</cx:pt>
          <cx:pt idx="26433">18</cx:pt>
          <cx:pt idx="26434">22</cx:pt>
          <cx:pt idx="26435">20</cx:pt>
          <cx:pt idx="26436">22</cx:pt>
          <cx:pt idx="26437">20</cx:pt>
          <cx:pt idx="26438">26</cx:pt>
          <cx:pt idx="26439">24</cx:pt>
          <cx:pt idx="26440">26</cx:pt>
          <cx:pt idx="26441">21</cx:pt>
          <cx:pt idx="26442">19</cx:pt>
          <cx:pt idx="26443">24</cx:pt>
          <cx:pt idx="26444">21</cx:pt>
          <cx:pt idx="26445">20</cx:pt>
          <cx:pt idx="26446">17</cx:pt>
          <cx:pt idx="26447">20</cx:pt>
          <cx:pt idx="26448">17</cx:pt>
          <cx:pt idx="26449">19</cx:pt>
          <cx:pt idx="26450">32</cx:pt>
          <cx:pt idx="26451">34</cx:pt>
          <cx:pt idx="26452">32</cx:pt>
          <cx:pt idx="26453">34</cx:pt>
          <cx:pt idx="26454">31</cx:pt>
          <cx:pt idx="26455">28</cx:pt>
          <cx:pt idx="26456">31</cx:pt>
          <cx:pt idx="26457">31</cx:pt>
          <cx:pt idx="26458">32</cx:pt>
          <cx:pt idx="26459">33</cx:pt>
          <cx:pt idx="26460">30</cx:pt>
          <cx:pt idx="26461">36</cx:pt>
          <cx:pt idx="26462">24</cx:pt>
          <cx:pt idx="26463">22</cx:pt>
          <cx:pt idx="26464">24</cx:pt>
          <cx:pt idx="26465">22</cx:pt>
          <cx:pt idx="26466">21</cx:pt>
          <cx:pt idx="26467">22</cx:pt>
          <cx:pt idx="26468">18</cx:pt>
          <cx:pt idx="26469">20</cx:pt>
          <cx:pt idx="26470">24</cx:pt>
          <cx:pt idx="26471">22</cx:pt>
          <cx:pt idx="26472">24</cx:pt>
          <cx:pt idx="26473">20</cx:pt>
          <cx:pt idx="26474">25</cx:pt>
          <cx:pt idx="26475">26</cx:pt>
          <cx:pt idx="26476">24</cx:pt>
          <cx:pt idx="26477">24</cx:pt>
          <cx:pt idx="26478">24</cx:pt>
          <cx:pt idx="26479">24</cx:pt>
          <cx:pt idx="26480">24</cx:pt>
          <cx:pt idx="26481">16</cx:pt>
          <cx:pt idx="26482">16</cx:pt>
          <cx:pt idx="26483">16</cx:pt>
          <cx:pt idx="26484">16</cx:pt>
          <cx:pt idx="26485">30</cx:pt>
          <cx:pt idx="26486">28</cx:pt>
          <cx:pt idx="26487">28</cx:pt>
          <cx:pt idx="26488">30</cx:pt>
          <cx:pt idx="26489">28</cx:pt>
          <cx:pt idx="26490">29</cx:pt>
          <cx:pt idx="26491">30</cx:pt>
          <cx:pt idx="26492">28</cx:pt>
          <cx:pt idx="26493">30</cx:pt>
          <cx:pt idx="26494">29</cx:pt>
          <cx:pt idx="26495">24</cx:pt>
          <cx:pt idx="26496">29</cx:pt>
          <cx:pt idx="26497">29</cx:pt>
          <cx:pt idx="26498">28</cx:pt>
          <cx:pt idx="26499">26</cx:pt>
          <cx:pt idx="26500">32</cx:pt>
          <cx:pt idx="26501">30</cx:pt>
          <cx:pt idx="26502">29</cx:pt>
          <cx:pt idx="26503">32</cx:pt>
          <cx:pt idx="26504">20</cx:pt>
          <cx:pt idx="26505">19</cx:pt>
          <cx:pt idx="26506">20</cx:pt>
          <cx:pt idx="26507">18</cx:pt>
          <cx:pt idx="26508">20</cx:pt>
          <cx:pt idx="26509">18</cx:pt>
          <cx:pt idx="26510">18</cx:pt>
          <cx:pt idx="26511">19</cx:pt>
          <cx:pt idx="26512">17</cx:pt>
          <cx:pt idx="26513">19</cx:pt>
          <cx:pt idx="26514">20</cx:pt>
          <cx:pt idx="26515">17</cx:pt>
          <cx:pt idx="26516">20</cx:pt>
          <cx:pt idx="26517">17</cx:pt>
          <cx:pt idx="26518">19</cx:pt>
          <cx:pt idx="26519">19</cx:pt>
          <cx:pt idx="26520">20</cx:pt>
          <cx:pt idx="26521">20</cx:pt>
          <cx:pt idx="26522">19</cx:pt>
          <cx:pt idx="26523">19</cx:pt>
          <cx:pt idx="26524">22</cx:pt>
          <cx:pt idx="26525">20</cx:pt>
          <cx:pt idx="26526">20</cx:pt>
          <cx:pt idx="26527">20</cx:pt>
          <cx:pt idx="26528">16</cx:pt>
          <cx:pt idx="26529">20</cx:pt>
          <cx:pt idx="26530">19</cx:pt>
          <cx:pt idx="26531">16</cx:pt>
          <cx:pt idx="26532">23</cx:pt>
          <cx:pt idx="26533">23</cx:pt>
          <cx:pt idx="26534">16</cx:pt>
          <cx:pt idx="26535">16</cx:pt>
          <cx:pt idx="26536">16</cx:pt>
          <cx:pt idx="26537">16</cx:pt>
          <cx:pt idx="26538">20</cx:pt>
          <cx:pt idx="26539">18</cx:pt>
          <cx:pt idx="26540">18</cx:pt>
          <cx:pt idx="26541">17</cx:pt>
          <cx:pt idx="26542">17</cx:pt>
          <cx:pt idx="26543">22</cx:pt>
          <cx:pt idx="26544">22</cx:pt>
          <cx:pt idx="26545">26</cx:pt>
          <cx:pt idx="26546">24</cx:pt>
          <cx:pt idx="26547">24</cx:pt>
          <cx:pt idx="26548">23</cx:pt>
          <cx:pt idx="26549">18</cx:pt>
          <cx:pt idx="26550">19</cx:pt>
          <cx:pt idx="26551">19</cx:pt>
          <cx:pt idx="26552">19</cx:pt>
          <cx:pt idx="26553">18</cx:pt>
          <cx:pt idx="26554">17</cx:pt>
          <cx:pt idx="26555">17</cx:pt>
          <cx:pt idx="26556">25</cx:pt>
          <cx:pt idx="26557">23</cx:pt>
          <cx:pt idx="26558">25</cx:pt>
          <cx:pt idx="26559">23</cx:pt>
          <cx:pt idx="26560">22</cx:pt>
          <cx:pt idx="26561">22</cx:pt>
          <cx:pt idx="26562">23</cx:pt>
          <cx:pt idx="26563">24</cx:pt>
          <cx:pt idx="26564">24</cx:pt>
          <cx:pt idx="26565">25</cx:pt>
          <cx:pt idx="26566">26</cx:pt>
          <cx:pt idx="26567">24</cx:pt>
          <cx:pt idx="26568">24</cx:pt>
          <cx:pt idx="26569">25</cx:pt>
          <cx:pt idx="26570">26</cx:pt>
          <cx:pt idx="26571">30</cx:pt>
          <cx:pt idx="26572">27</cx:pt>
          <cx:pt idx="26573">27</cx:pt>
          <cx:pt idx="26574">26</cx:pt>
          <cx:pt idx="26575">24</cx:pt>
          <cx:pt idx="26576">29</cx:pt>
          <cx:pt idx="26577">26</cx:pt>
          <cx:pt idx="26578">26</cx:pt>
          <cx:pt idx="26579">26</cx:pt>
          <cx:pt idx="26580">24</cx:pt>
          <cx:pt idx="26581">24</cx:pt>
          <cx:pt idx="26582">23</cx:pt>
          <cx:pt idx="26583">23</cx:pt>
          <cx:pt idx="26584">30</cx:pt>
          <cx:pt idx="26585">27</cx:pt>
          <cx:pt idx="26586">27</cx:pt>
          <cx:pt idx="26587">26</cx:pt>
          <cx:pt idx="26588">24</cx:pt>
          <cx:pt idx="26589">27</cx:pt>
          <cx:pt idx="26590">25</cx:pt>
          <cx:pt idx="26591">29</cx:pt>
          <cx:pt idx="26592">29</cx:pt>
          <cx:pt idx="26593">27</cx:pt>
          <cx:pt idx="26594">24</cx:pt>
          <cx:pt idx="26595">24</cx:pt>
          <cx:pt idx="26596">24</cx:pt>
          <cx:pt idx="26597">23</cx:pt>
          <cx:pt idx="26598">23</cx:pt>
          <cx:pt idx="26599">18</cx:pt>
          <cx:pt idx="26600">26</cx:pt>
          <cx:pt idx="26601">24</cx:pt>
          <cx:pt idx="26602">24</cx:pt>
          <cx:pt idx="26603">23</cx:pt>
          <cx:pt idx="26604">18</cx:pt>
          <cx:pt idx="26605">22</cx:pt>
          <cx:pt idx="26606">22</cx:pt>
          <cx:pt idx="26607">20</cx:pt>
          <cx:pt idx="26608">19</cx:pt>
          <cx:pt idx="26609">19</cx:pt>
          <cx:pt idx="26610">20</cx:pt>
          <cx:pt idx="26611">18</cx:pt>
          <cx:pt idx="26612">19</cx:pt>
          <cx:pt idx="26613">19</cx:pt>
          <cx:pt idx="26614">19</cx:pt>
          <cx:pt idx="26615">19</cx:pt>
          <cx:pt idx="26616">19</cx:pt>
          <cx:pt idx="26617">19</cx:pt>
          <cx:pt idx="26618">19</cx:pt>
          <cx:pt idx="26619">18</cx:pt>
          <cx:pt idx="26620">17</cx:pt>
          <cx:pt idx="26621">17</cx:pt>
          <cx:pt idx="26622">26</cx:pt>
          <cx:pt idx="26623">24</cx:pt>
          <cx:pt idx="26624">24</cx:pt>
          <cx:pt idx="26625">23</cx:pt>
          <cx:pt idx="26626">18</cx:pt>
          <cx:pt idx="26627">22</cx:pt>
          <cx:pt idx="26628">22</cx:pt>
          <cx:pt idx="26629">22</cx:pt>
          <cx:pt idx="26630">21</cx:pt>
          <cx:pt idx="26631">22</cx:pt>
          <cx:pt idx="26632">21</cx:pt>
          <cx:pt idx="26633">20</cx:pt>
          <cx:pt idx="26634">22</cx:pt>
          <cx:pt idx="26635">19</cx:pt>
          <cx:pt idx="26636">19</cx:pt>
          <cx:pt idx="26637">18</cx:pt>
          <cx:pt idx="26638">18</cx:pt>
          <cx:pt idx="26639">19</cx:pt>
          <cx:pt idx="26640">17</cx:pt>
          <cx:pt idx="26641">17</cx:pt>
          <cx:pt idx="26642">17</cx:pt>
          <cx:pt idx="26643">17</cx:pt>
          <cx:pt idx="26644">17</cx:pt>
          <cx:pt idx="26645">16</cx:pt>
          <cx:pt idx="26646">16</cx:pt>
          <cx:pt idx="26647">22</cx:pt>
          <cx:pt idx="26648">22</cx:pt>
          <cx:pt idx="26649">15</cx:pt>
          <cx:pt idx="26650">15</cx:pt>
          <cx:pt idx="26651">16</cx:pt>
          <cx:pt idx="26652">15</cx:pt>
          <cx:pt idx="26653">16</cx:pt>
          <cx:pt idx="26654">16</cx:pt>
          <cx:pt idx="26655">23</cx:pt>
          <cx:pt idx="26656">22</cx:pt>
          <cx:pt idx="26657">24</cx:pt>
          <cx:pt idx="26658">24</cx:pt>
          <cx:pt idx="26659">22</cx:pt>
          <cx:pt idx="26660">26</cx:pt>
          <cx:pt idx="26661">24</cx:pt>
          <cx:pt idx="26662">28</cx:pt>
          <cx:pt idx="26663">27</cx:pt>
          <cx:pt idx="26664">30</cx:pt>
          <cx:pt idx="26665">18</cx:pt>
          <cx:pt idx="26666">20</cx:pt>
          <cx:pt idx="26667">20</cx:pt>
          <cx:pt idx="26668">19</cx:pt>
          <cx:pt idx="26669">19</cx:pt>
          <cx:pt idx="26670">20</cx:pt>
          <cx:pt idx="26671">20</cx:pt>
          <cx:pt idx="26672">19</cx:pt>
          <cx:pt idx="26673">19</cx:pt>
          <cx:pt idx="26674">19</cx:pt>
          <cx:pt idx="26675">19</cx:pt>
          <cx:pt idx="26676">17</cx:pt>
          <cx:pt idx="26677">20</cx:pt>
          <cx:pt idx="26678">18</cx:pt>
          <cx:pt idx="26679">17</cx:pt>
          <cx:pt idx="26680">17</cx:pt>
          <cx:pt idx="26681">17</cx:pt>
          <cx:pt idx="26682">19</cx:pt>
          <cx:pt idx="26683">19</cx:pt>
          <cx:pt idx="26684">33</cx:pt>
          <cx:pt idx="26685">35</cx:pt>
          <cx:pt idx="26686">28</cx:pt>
          <cx:pt idx="26687">26</cx:pt>
          <cx:pt idx="26688">29</cx:pt>
          <cx:pt idx="26689">25</cx:pt>
          <cx:pt idx="26690">24</cx:pt>
          <cx:pt idx="26691">22</cx:pt>
          <cx:pt idx="26692">26</cx:pt>
          <cx:pt idx="26693">23</cx:pt>
          <cx:pt idx="26694">20</cx:pt>
          <cx:pt idx="26695">24</cx:pt>
          <cx:pt idx="26696">20</cx:pt>
          <cx:pt idx="26697">20</cx:pt>
          <cx:pt idx="26698">20</cx:pt>
          <cx:pt idx="26699">26</cx:pt>
          <cx:pt idx="26700">22</cx:pt>
          <cx:pt idx="26701">19</cx:pt>
          <cx:pt idx="26702">17</cx:pt>
          <cx:pt idx="26703">20</cx:pt>
          <cx:pt idx="26704">19</cx:pt>
          <cx:pt idx="26705">24</cx:pt>
          <cx:pt idx="26706">28</cx:pt>
          <cx:pt idx="26707">22</cx:pt>
          <cx:pt idx="26708">24</cx:pt>
          <cx:pt idx="26709">22</cx:pt>
          <cx:pt idx="26710">24</cx:pt>
          <cx:pt idx="26711">24</cx:pt>
          <cx:pt idx="26712">22</cx:pt>
          <cx:pt idx="26713">24</cx:pt>
          <cx:pt idx="26714">22</cx:pt>
          <cx:pt idx="26715">21</cx:pt>
          <cx:pt idx="26716">22</cx:pt>
          <cx:pt idx="26717">18</cx:pt>
          <cx:pt idx="26718">20</cx:pt>
          <cx:pt idx="26719">24</cx:pt>
          <cx:pt idx="26720">22</cx:pt>
          <cx:pt idx="26721">24</cx:pt>
          <cx:pt idx="26722">20</cx:pt>
          <cx:pt idx="26723">20</cx:pt>
          <cx:pt idx="26724">20</cx:pt>
          <cx:pt idx="26725">20</cx:pt>
          <cx:pt idx="26726">19</cx:pt>
          <cx:pt idx="26727">16</cx:pt>
          <cx:pt idx="26728">16</cx:pt>
          <cx:pt idx="26729">16</cx:pt>
          <cx:pt idx="26730">16</cx:pt>
          <cx:pt idx="26731">16</cx:pt>
          <cx:pt idx="26732">16</cx:pt>
          <cx:pt idx="26733">20</cx:pt>
          <cx:pt idx="26734">18</cx:pt>
          <cx:pt idx="26735">18</cx:pt>
          <cx:pt idx="26736">16</cx:pt>
          <cx:pt idx="26737">16</cx:pt>
          <cx:pt idx="26738">17</cx:pt>
          <cx:pt idx="26739">17</cx:pt>
          <cx:pt idx="26740">20</cx:pt>
          <cx:pt idx="26741">19</cx:pt>
          <cx:pt idx="26742">20</cx:pt>
          <cx:pt idx="26743">18</cx:pt>
          <cx:pt idx="26744">20</cx:pt>
          <cx:pt idx="26745">19</cx:pt>
          <cx:pt idx="26746">18</cx:pt>
          <cx:pt idx="26747">18</cx:pt>
          <cx:pt idx="26748">19</cx:pt>
          <cx:pt idx="26749">17</cx:pt>
          <cx:pt idx="26750">19</cx:pt>
          <cx:pt idx="26751">18</cx:pt>
          <cx:pt idx="26752">19</cx:pt>
          <cx:pt idx="26753">20</cx:pt>
          <cx:pt idx="26754">20</cx:pt>
          <cx:pt idx="26755">19</cx:pt>
          <cx:pt idx="26756">19</cx:pt>
          <cx:pt idx="26757">22</cx:pt>
          <cx:pt idx="26758">20</cx:pt>
          <cx:pt idx="26759">18</cx:pt>
          <cx:pt idx="26760">20</cx:pt>
          <cx:pt idx="26761">17</cx:pt>
          <cx:pt idx="26762">20</cx:pt>
          <cx:pt idx="26763">19</cx:pt>
          <cx:pt idx="26764">17</cx:pt>
          <cx:pt idx="26765">19</cx:pt>
          <cx:pt idx="26766">31</cx:pt>
          <cx:pt idx="26767">29</cx:pt>
          <cx:pt idx="26768">31</cx:pt>
          <cx:pt idx="26769">30</cx:pt>
          <cx:pt idx="26770">28</cx:pt>
          <cx:pt idx="26771">31</cx:pt>
          <cx:pt idx="26772">25</cx:pt>
          <cx:pt idx="26773">36</cx:pt>
          <cx:pt idx="26774">34</cx:pt>
          <cx:pt idx="26775">29</cx:pt>
          <cx:pt idx="26776">36</cx:pt>
          <cx:pt idx="26777">45</cx:pt>
          <cx:pt idx="26778">27</cx:pt>
          <cx:pt idx="26779">26</cx:pt>
          <cx:pt idx="26780">25</cx:pt>
          <cx:pt idx="26781">23</cx:pt>
          <cx:pt idx="26782">24</cx:pt>
          <cx:pt idx="26783">23</cx:pt>
          <cx:pt idx="26784">33</cx:pt>
          <cx:pt idx="26785">34</cx:pt>
          <cx:pt idx="26786">34</cx:pt>
          <cx:pt idx="26787">22</cx:pt>
          <cx:pt idx="26788">23</cx:pt>
          <cx:pt idx="26789">22</cx:pt>
          <cx:pt idx="26790">20</cx:pt>
          <cx:pt idx="26791">20</cx:pt>
          <cx:pt idx="26792">25</cx:pt>
          <cx:pt idx="26793">18</cx:pt>
          <cx:pt idx="26794">16</cx:pt>
          <cx:pt idx="26795">18</cx:pt>
          <cx:pt idx="26796">33</cx:pt>
          <cx:pt idx="26797">32</cx:pt>
          <cx:pt idx="26798">26</cx:pt>
          <cx:pt idx="26799">26</cx:pt>
          <cx:pt idx="26800">33</cx:pt>
          <cx:pt idx="26801">33</cx:pt>
          <cx:pt idx="26802">23</cx:pt>
          <cx:pt idx="26803">24</cx:pt>
          <cx:pt idx="26804">24</cx:pt>
          <cx:pt idx="26805">24</cx:pt>
          <cx:pt idx="26806">23</cx:pt>
          <cx:pt idx="26807">24</cx:pt>
          <cx:pt idx="26808">23</cx:pt>
          <cx:pt idx="26809">30</cx:pt>
          <cx:pt idx="26810">28</cx:pt>
          <cx:pt idx="26811">31</cx:pt>
          <cx:pt idx="26812">27</cx:pt>
          <cx:pt idx="26813">24</cx:pt>
          <cx:pt idx="26814">28</cx:pt>
          <cx:pt idx="26815">24</cx:pt>
          <cx:pt idx="26816">24</cx:pt>
          <cx:pt idx="26817">25</cx:pt>
          <cx:pt idx="26818">24</cx:pt>
          <cx:pt idx="26819">25</cx:pt>
          <cx:pt idx="26820">23</cx:pt>
          <cx:pt idx="26821">24</cx:pt>
          <cx:pt idx="26822">23</cx:pt>
          <cx:pt idx="26823">22</cx:pt>
          <cx:pt idx="26824">23</cx:pt>
          <cx:pt idx="26825">24</cx:pt>
          <cx:pt idx="26826">20</cx:pt>
          <cx:pt idx="26827">22</cx:pt>
          <cx:pt idx="26828">17</cx:pt>
          <cx:pt idx="26829">24</cx:pt>
          <cx:pt idx="26830">25</cx:pt>
          <cx:pt idx="26831">23</cx:pt>
          <cx:pt idx="26832">24</cx:pt>
          <cx:pt idx="26833">26</cx:pt>
          <cx:pt idx="26834">23</cx:pt>
          <cx:pt idx="26835">22</cx:pt>
          <cx:pt idx="26836">21</cx:pt>
          <cx:pt idx="26837">20</cx:pt>
          <cx:pt idx="26838">18</cx:pt>
          <cx:pt idx="26839">17</cx:pt>
          <cx:pt idx="26840">20</cx:pt>
          <cx:pt idx="26841">20</cx:pt>
          <cx:pt idx="26842">24</cx:pt>
          <cx:pt idx="26843">24</cx:pt>
          <cx:pt idx="26844">22</cx:pt>
          <cx:pt idx="26845">20</cx:pt>
          <cx:pt idx="26846">22</cx:pt>
          <cx:pt idx="26847">26</cx:pt>
          <cx:pt idx="26848">24</cx:pt>
          <cx:pt idx="26849">22</cx:pt>
          <cx:pt idx="26850">22</cx:pt>
          <cx:pt idx="26851">25</cx:pt>
          <cx:pt idx="26852">22</cx:pt>
          <cx:pt idx="26853">22</cx:pt>
          <cx:pt idx="26854">25</cx:pt>
          <cx:pt idx="26855">25</cx:pt>
          <cx:pt idx="26856">22</cx:pt>
          <cx:pt idx="26857">25</cx:pt>
          <cx:pt idx="26858">25</cx:pt>
          <cx:pt idx="26859">23</cx:pt>
          <cx:pt idx="26860">23</cx:pt>
          <cx:pt idx="26861">19</cx:pt>
          <cx:pt idx="26862">19</cx:pt>
          <cx:pt idx="26863">19</cx:pt>
          <cx:pt idx="26864">17</cx:pt>
          <cx:pt idx="26865">18</cx:pt>
          <cx:pt idx="26866">19</cx:pt>
          <cx:pt idx="26867">27</cx:pt>
          <cx:pt idx="26868">25</cx:pt>
          <cx:pt idx="26869">28</cx:pt>
          <cx:pt idx="26870">24</cx:pt>
          <cx:pt idx="26871">27</cx:pt>
          <cx:pt idx="26872">23</cx:pt>
          <cx:pt idx="26873">19</cx:pt>
          <cx:pt idx="26874">19</cx:pt>
          <cx:pt idx="26875">20</cx:pt>
          <cx:pt idx="26876">22</cx:pt>
          <cx:pt idx="26877">18</cx:pt>
          <cx:pt idx="26878">14</cx:pt>
          <cx:pt idx="26879">19</cx:pt>
          <cx:pt idx="26880">19</cx:pt>
          <cx:pt idx="26881">22</cx:pt>
          <cx:pt idx="26882">22</cx:pt>
          <cx:pt idx="26883">21</cx:pt>
          <cx:pt idx="26884">22</cx:pt>
          <cx:pt idx="26885">27</cx:pt>
          <cx:pt idx="26886">25</cx:pt>
          <cx:pt idx="26887">28</cx:pt>
          <cx:pt idx="26888">24</cx:pt>
          <cx:pt idx="26889">22</cx:pt>
          <cx:pt idx="26890">27</cx:pt>
          <cx:pt idx="26891">20</cx:pt>
          <cx:pt idx="26892">21</cx:pt>
          <cx:pt idx="26893">19</cx:pt>
          <cx:pt idx="26894">19</cx:pt>
          <cx:pt idx="26895">24</cx:pt>
          <cx:pt idx="26896">31</cx:pt>
          <cx:pt idx="26897">28</cx:pt>
          <cx:pt idx="26898">31</cx:pt>
          <cx:pt idx="26899">35</cx:pt>
          <cx:pt idx="26900">32</cx:pt>
          <cx:pt idx="26901">26</cx:pt>
          <cx:pt idx="26902">26</cx:pt>
          <cx:pt idx="26903">23</cx:pt>
          <cx:pt idx="26904">22</cx:pt>
          <cx:pt idx="26905">21</cx:pt>
          <cx:pt idx="26906">22</cx:pt>
          <cx:pt idx="26907">20</cx:pt>
          <cx:pt idx="26908">32</cx:pt>
          <cx:pt idx="26909">30</cx:pt>
          <cx:pt idx="26910">25</cx:pt>
          <cx:pt idx="26911">23</cx:pt>
          <cx:pt idx="26912">25</cx:pt>
          <cx:pt idx="26913">21</cx:pt>
          <cx:pt idx="26914">24</cx:pt>
          <cx:pt idx="26915">17</cx:pt>
          <cx:pt idx="26916">17</cx:pt>
          <cx:pt idx="26917">16</cx:pt>
          <cx:pt idx="26918">15</cx:pt>
          <cx:pt idx="26919">14</cx:pt>
          <cx:pt idx="26920">13</cx:pt>
          <cx:pt idx="26921">14</cx:pt>
          <cx:pt idx="26922">14</cx:pt>
          <cx:pt idx="26923">13</cx:pt>
          <cx:pt idx="26924">22</cx:pt>
          <cx:pt idx="26925">17</cx:pt>
          <cx:pt idx="26926">18</cx:pt>
          <cx:pt idx="26927">18</cx:pt>
          <cx:pt idx="26928">18</cx:pt>
          <cx:pt idx="26929">18</cx:pt>
          <cx:pt idx="26930">27</cx:pt>
          <cx:pt idx="26931">27</cx:pt>
          <cx:pt idx="26932">25</cx:pt>
          <cx:pt idx="26933">25</cx:pt>
          <cx:pt idx="26934">24</cx:pt>
          <cx:pt idx="26935">18</cx:pt>
          <cx:pt idx="26936">29</cx:pt>
          <cx:pt idx="26937">26</cx:pt>
          <cx:pt idx="26938">26</cx:pt>
          <cx:pt idx="26939">25</cx:pt>
          <cx:pt idx="26940">23</cx:pt>
          <cx:pt idx="26941">24</cx:pt>
          <cx:pt idx="26942">24</cx:pt>
          <cx:pt idx="26943">22</cx:pt>
          <cx:pt idx="26944">18</cx:pt>
          <cx:pt idx="26945">23</cx:pt>
          <cx:pt idx="26946">23</cx:pt>
          <cx:pt idx="26947">22</cx:pt>
          <cx:pt idx="26948">22</cx:pt>
          <cx:pt idx="26949">24</cx:pt>
          <cx:pt idx="26950">24</cx:pt>
          <cx:pt idx="26951">23</cx:pt>
          <cx:pt idx="26952">16</cx:pt>
          <cx:pt idx="26953">17</cx:pt>
          <cx:pt idx="26954">22</cx:pt>
          <cx:pt idx="26955">24</cx:pt>
          <cx:pt idx="26956">24</cx:pt>
          <cx:pt idx="26957">28</cx:pt>
          <cx:pt idx="26958">18</cx:pt>
          <cx:pt idx="26959">22</cx:pt>
          <cx:pt idx="26960">23</cx:pt>
          <cx:pt idx="26961">27</cx:pt>
          <cx:pt idx="26962">26</cx:pt>
          <cx:pt idx="26963">19</cx:pt>
          <cx:pt idx="26964">18</cx:pt>
          <cx:pt idx="26965">16</cx:pt>
          <cx:pt idx="26966">16</cx:pt>
          <cx:pt idx="26967">16</cx:pt>
          <cx:pt idx="26968">16</cx:pt>
          <cx:pt idx="26969">31</cx:pt>
          <cx:pt idx="26970">29</cx:pt>
          <cx:pt idx="26971">32</cx:pt>
          <cx:pt idx="26972">29</cx:pt>
          <cx:pt idx="26973">27</cx:pt>
          <cx:pt idx="26974">28</cx:pt>
          <cx:pt idx="26975">28</cx:pt>
          <cx:pt idx="26976">25</cx:pt>
          <cx:pt idx="26977">29</cx:pt>
          <cx:pt idx="26978">25</cx:pt>
          <cx:pt idx="26979">24</cx:pt>
          <cx:pt idx="26980">26</cx:pt>
          <cx:pt idx="26981">20</cx:pt>
          <cx:pt idx="26982">21</cx:pt>
          <cx:pt idx="26983">20</cx:pt>
          <cx:pt idx="26984">17</cx:pt>
          <cx:pt idx="26985">19</cx:pt>
          <cx:pt idx="26986">23</cx:pt>
          <cx:pt idx="26987">22</cx:pt>
          <cx:pt idx="26988">22</cx:pt>
          <cx:pt idx="26989">21</cx:pt>
          <cx:pt idx="26990">27</cx:pt>
          <cx:pt idx="26991">27</cx:pt>
          <cx:pt idx="26992">28</cx:pt>
          <cx:pt idx="26993">23</cx:pt>
          <cx:pt idx="26994">22</cx:pt>
          <cx:pt idx="26995">26</cx:pt>
          <cx:pt idx="26996">24</cx:pt>
          <cx:pt idx="26997">22</cx:pt>
          <cx:pt idx="26998">26</cx:pt>
          <cx:pt idx="26999">24</cx:pt>
          <cx:pt idx="27000">28</cx:pt>
          <cx:pt idx="27001">30</cx:pt>
          <cx:pt idx="27002">27</cx:pt>
          <cx:pt idx="27003">25</cx:pt>
          <cx:pt idx="27004">26</cx:pt>
          <cx:pt idx="27005">25</cx:pt>
          <cx:pt idx="27006">25</cx:pt>
          <cx:pt idx="27007">19</cx:pt>
          <cx:pt idx="27008">21</cx:pt>
          <cx:pt idx="27009">17</cx:pt>
          <cx:pt idx="27010">18</cx:pt>
          <cx:pt idx="27011">17</cx:pt>
          <cx:pt idx="27012">25</cx:pt>
          <cx:pt idx="27013">25</cx:pt>
          <cx:pt idx="27014">22</cx:pt>
          <cx:pt idx="27015">21</cx:pt>
          <cx:pt idx="27016">19</cx:pt>
          <cx:pt idx="27017">18</cx:pt>
          <cx:pt idx="27018">21</cx:pt>
          <cx:pt idx="27019">18</cx:pt>
          <cx:pt idx="27020">32</cx:pt>
          <cx:pt idx="27021">24</cx:pt>
          <cx:pt idx="27022">22</cx:pt>
          <cx:pt idx="27023">21</cx:pt>
          <cx:pt idx="27024">22</cx:pt>
          <cx:pt idx="27025">19</cx:pt>
          <cx:pt idx="27026">19</cx:pt>
          <cx:pt idx="27027">18</cx:pt>
          <cx:pt idx="27028">15</cx:pt>
          <cx:pt idx="27029">13</cx:pt>
          <cx:pt idx="27030">24</cx:pt>
          <cx:pt idx="27031">18</cx:pt>
          <cx:pt idx="27032">17</cx:pt>
          <cx:pt idx="27033">24</cx:pt>
          <cx:pt idx="27034">20</cx:pt>
          <cx:pt idx="27035">18</cx:pt>
          <cx:pt idx="27036">14</cx:pt>
          <cx:pt idx="27037">24</cx:pt>
          <cx:pt idx="27038">20</cx:pt>
          <cx:pt idx="27039">19</cx:pt>
          <cx:pt idx="27040">21</cx:pt>
          <cx:pt idx="27041">20</cx:pt>
          <cx:pt idx="27042">17</cx:pt>
          <cx:pt idx="27043">17</cx:pt>
          <cx:pt idx="27044">17</cx:pt>
          <cx:pt idx="27045">17</cx:pt>
          <cx:pt idx="27046">21</cx:pt>
          <cx:pt idx="27047">18</cx:pt>
          <cx:pt idx="27048">18</cx:pt>
          <cx:pt idx="27049">24</cx:pt>
          <cx:pt idx="27050">25</cx:pt>
          <cx:pt idx="27051">23</cx:pt>
          <cx:pt idx="27052">23</cx:pt>
          <cx:pt idx="27053">20</cx:pt>
          <cx:pt idx="27054">16</cx:pt>
          <cx:pt idx="27055">23</cx:pt>
          <cx:pt idx="27056">24</cx:pt>
          <cx:pt idx="27057">22</cx:pt>
          <cx:pt idx="27058">26</cx:pt>
          <cx:pt idx="27059">24</cx:pt>
          <cx:pt idx="27060">27</cx:pt>
          <cx:pt idx="27061">30</cx:pt>
          <cx:pt idx="27062">28</cx:pt>
          <cx:pt idx="27063">26</cx:pt>
          <cx:pt idx="27064">29</cx:pt>
          <cx:pt idx="27065">25</cx:pt>
          <cx:pt idx="27066">20</cx:pt>
          <cx:pt idx="27067">20</cx:pt>
          <cx:pt idx="27068">19</cx:pt>
          <cx:pt idx="27069">19</cx:pt>
          <cx:pt idx="27070">24</cx:pt>
          <cx:pt idx="27071">28</cx:pt>
          <cx:pt idx="27072">34</cx:pt>
          <cx:pt idx="27073">37</cx:pt>
          <cx:pt idx="27074">32</cx:pt>
          <cx:pt idx="27075">34</cx:pt>
          <cx:pt idx="27076">34</cx:pt>
          <cx:pt idx="27077">37</cx:pt>
          <cx:pt idx="27078">30</cx:pt>
          <cx:pt idx="27079">32</cx:pt>
          <cx:pt idx="27080">32</cx:pt>
          <cx:pt idx="27081">34</cx:pt>
          <cx:pt idx="27082">29</cx:pt>
          <cx:pt idx="27083">29</cx:pt>
          <cx:pt idx="27084">94</cx:pt>
          <cx:pt idx="27085">26</cx:pt>
          <cx:pt idx="27086">25</cx:pt>
          <cx:pt idx="27087">28</cx:pt>
          <cx:pt idx="27088">25</cx:pt>
          <cx:pt idx="27089">26</cx:pt>
          <cx:pt idx="27090">24</cx:pt>
          <cx:pt idx="27091">26</cx:pt>
          <cx:pt idx="27092">25</cx:pt>
          <cx:pt idx="27093">22</cx:pt>
          <cx:pt idx="27094">19</cx:pt>
          <cx:pt idx="27095">27</cx:pt>
          <cx:pt idx="27096">25</cx:pt>
          <cx:pt idx="27097">29</cx:pt>
          <cx:pt idx="27098">29</cx:pt>
          <cx:pt idx="27099">22</cx:pt>
          <cx:pt idx="27100">22</cx:pt>
          <cx:pt idx="27101">25</cx:pt>
          <cx:pt idx="27102">25</cx:pt>
          <cx:pt idx="27103">24</cx:pt>
          <cx:pt idx="27104">25</cx:pt>
          <cx:pt idx="27105">20</cx:pt>
          <cx:pt idx="27106">19</cx:pt>
          <cx:pt idx="27107">19</cx:pt>
          <cx:pt idx="27108">20</cx:pt>
          <cx:pt idx="27109">18</cx:pt>
          <cx:pt idx="27110">19</cx:pt>
          <cx:pt idx="27111">19</cx:pt>
          <cx:pt idx="27112">24</cx:pt>
          <cx:pt idx="27113">25</cx:pt>
          <cx:pt idx="27114">23</cx:pt>
          <cx:pt idx="27115">24</cx:pt>
          <cx:pt idx="27116">31</cx:pt>
          <cx:pt idx="27117">26</cx:pt>
          <cx:pt idx="27118">32</cx:pt>
          <cx:pt idx="27119">27</cx:pt>
          <cx:pt idx="27120">31</cx:pt>
          <cx:pt idx="27121">26</cx:pt>
          <cx:pt idx="27122">32</cx:pt>
          <cx:pt idx="27123">27</cx:pt>
          <cx:pt idx="27124">33</cx:pt>
          <cx:pt idx="27125">18</cx:pt>
          <cx:pt idx="27126">18</cx:pt>
          <cx:pt idx="27127">17</cx:pt>
          <cx:pt idx="27128">17</cx:pt>
          <cx:pt idx="27129">22</cx:pt>
          <cx:pt idx="27130">20</cx:pt>
          <cx:pt idx="27131">23</cx:pt>
          <cx:pt idx="27132">20</cx:pt>
          <cx:pt idx="27133">19</cx:pt>
          <cx:pt idx="27134">19</cx:pt>
          <cx:pt idx="27135">25</cx:pt>
          <cx:pt idx="27136">18</cx:pt>
          <cx:pt idx="27137">22</cx:pt>
          <cx:pt idx="27138">18</cx:pt>
          <cx:pt idx="27139">20</cx:pt>
          <cx:pt idx="27140">24</cx:pt>
          <cx:pt idx="27141">26</cx:pt>
          <cx:pt idx="27142">27</cx:pt>
          <cx:pt idx="27143">33</cx:pt>
          <cx:pt idx="27144">30</cx:pt>
          <cx:pt idx="27145">31</cx:pt>
          <cx:pt idx="27146">29</cx:pt>
          <cx:pt idx="27147">17</cx:pt>
          <cx:pt idx="27148">17</cx:pt>
          <cx:pt idx="27149">17</cx:pt>
          <cx:pt idx="27150">17</cx:pt>
          <cx:pt idx="27151">33</cx:pt>
          <cx:pt idx="27152">32</cx:pt>
          <cx:pt idx="27153">31</cx:pt>
          <cx:pt idx="27154">20</cx:pt>
          <cx:pt idx="27155">20</cx:pt>
          <cx:pt idx="27156">20</cx:pt>
          <cx:pt idx="27157">20</cx:pt>
          <cx:pt idx="27158">35</cx:pt>
          <cx:pt idx="27159">31</cx:pt>
          <cx:pt idx="27160">31</cx:pt>
          <cx:pt idx="27161">32</cx:pt>
          <cx:pt idx="27162">33</cx:pt>
          <cx:pt idx="27163">26</cx:pt>
          <cx:pt idx="27164">22</cx:pt>
          <cx:pt idx="27165">26</cx:pt>
          <cx:pt idx="27166">30</cx:pt>
          <cx:pt idx="27167">29</cx:pt>
          <cx:pt idx="27168">25</cx:pt>
          <cx:pt idx="27169">24</cx:pt>
          <cx:pt idx="27170">25</cx:pt>
          <cx:pt idx="27171">28</cx:pt>
          <cx:pt idx="27172">26</cx:pt>
          <cx:pt idx="27173">24</cx:pt>
          <cx:pt idx="27174">28</cx:pt>
          <cx:pt idx="27175">25</cx:pt>
          <cx:pt idx="27176">24</cx:pt>
          <cx:pt idx="27177">24</cx:pt>
          <cx:pt idx="27178">24</cx:pt>
          <cx:pt idx="27179">24</cx:pt>
          <cx:pt idx="27180">31</cx:pt>
          <cx:pt idx="27181">33</cx:pt>
          <cx:pt idx="27182">23</cx:pt>
          <cx:pt idx="27183">22</cx:pt>
          <cx:pt idx="27184">22</cx:pt>
          <cx:pt idx="27185">23</cx:pt>
          <cx:pt idx="27186">23</cx:pt>
          <cx:pt idx="27187">23</cx:pt>
          <cx:pt idx="27188">24</cx:pt>
          <cx:pt idx="27189">26</cx:pt>
          <cx:pt idx="27190">29</cx:pt>
          <cx:pt idx="27191">28</cx:pt>
          <cx:pt idx="27192">25</cx:pt>
          <cx:pt idx="27193">26</cx:pt>
          <cx:pt idx="27194">24</cx:pt>
          <cx:pt idx="27195">26</cx:pt>
          <cx:pt idx="27196">24</cx:pt>
          <cx:pt idx="27197">26</cx:pt>
          <cx:pt idx="27198">24</cx:pt>
          <cx:pt idx="27199">25</cx:pt>
          <cx:pt idx="27200">24</cx:pt>
          <cx:pt idx="27201">25</cx:pt>
          <cx:pt idx="27202">24</cx:pt>
          <cx:pt idx="27203">25</cx:pt>
          <cx:pt idx="27204">24</cx:pt>
          <cx:pt idx="27205">25</cx:pt>
          <cx:pt idx="27206">23</cx:pt>
          <cx:pt idx="27207">24</cx:pt>
          <cx:pt idx="27208">23</cx:pt>
          <cx:pt idx="27209">24</cx:pt>
          <cx:pt idx="27210">23</cx:pt>
          <cx:pt idx="27211">24</cx:pt>
          <cx:pt idx="27212">24</cx:pt>
          <cx:pt idx="27213">25</cx:pt>
          <cx:pt idx="27214">20</cx:pt>
          <cx:pt idx="27215">20</cx:pt>
          <cx:pt idx="27216">18</cx:pt>
          <cx:pt idx="27217">17</cx:pt>
          <cx:pt idx="27218">19</cx:pt>
          <cx:pt idx="27219">19</cx:pt>
          <cx:pt idx="27220">26</cx:pt>
          <cx:pt idx="27221">29</cx:pt>
          <cx:pt idx="27222">28</cx:pt>
          <cx:pt idx="27223">25</cx:pt>
          <cx:pt idx="27224">26</cx:pt>
          <cx:pt idx="27225">18</cx:pt>
          <cx:pt idx="27226">18</cx:pt>
          <cx:pt idx="27227">18</cx:pt>
          <cx:pt idx="27228">15</cx:pt>
          <cx:pt idx="27229">15</cx:pt>
          <cx:pt idx="27230">15</cx:pt>
          <cx:pt idx="27231">15</cx:pt>
          <cx:pt idx="27232">15</cx:pt>
          <cx:pt idx="27233">15</cx:pt>
          <cx:pt idx="27234">20</cx:pt>
          <cx:pt idx="27235">20</cx:pt>
          <cx:pt idx="27236">24</cx:pt>
          <cx:pt idx="27237">24</cx:pt>
          <cx:pt idx="27238">24</cx:pt>
          <cx:pt idx="27239">24</cx:pt>
          <cx:pt idx="27240">24</cx:pt>
          <cx:pt idx="27241">24</cx:pt>
          <cx:pt idx="27242">27</cx:pt>
          <cx:pt idx="27243">26</cx:pt>
          <cx:pt idx="27244">26</cx:pt>
          <cx:pt idx="27245">24</cx:pt>
          <cx:pt idx="27246">29</cx:pt>
          <cx:pt idx="27247">26</cx:pt>
          <cx:pt idx="27248">24</cx:pt>
          <cx:pt idx="27249">24</cx:pt>
          <cx:pt idx="27250">29</cx:pt>
          <cx:pt idx="27251">26</cx:pt>
          <cx:pt idx="27252">26</cx:pt>
          <cx:pt idx="27253">28</cx:pt>
          <cx:pt idx="27254">26</cx:pt>
          <cx:pt idx="27255">28</cx:pt>
          <cx:pt idx="27256">20</cx:pt>
          <cx:pt idx="27257">19</cx:pt>
          <cx:pt idx="27258">16</cx:pt>
          <cx:pt idx="27259">15</cx:pt>
          <cx:pt idx="27260">18</cx:pt>
          <cx:pt idx="27261">18</cx:pt>
          <cx:pt idx="27262">15</cx:pt>
          <cx:pt idx="27263">30</cx:pt>
          <cx:pt idx="27264">32</cx:pt>
          <cx:pt idx="27265">30</cx:pt>
          <cx:pt idx="27266">32</cx:pt>
          <cx:pt idx="27267">26</cx:pt>
          <cx:pt idx="27268">30</cx:pt>
          <cx:pt idx="27269">29</cx:pt>
          <cx:pt idx="27270">32</cx:pt>
          <cx:pt idx="27271">22</cx:pt>
          <cx:pt idx="27272">24</cx:pt>
          <cx:pt idx="27273">26</cx:pt>
          <cx:pt idx="27274">24</cx:pt>
          <cx:pt idx="27275">28</cx:pt>
          <cx:pt idx="27276">25</cx:pt>
          <cx:pt idx="27277">22</cx:pt>
          <cx:pt idx="27278">22</cx:pt>
          <cx:pt idx="27279">22</cx:pt>
          <cx:pt idx="27280">24</cx:pt>
          <cx:pt idx="27281">26</cx:pt>
          <cx:pt idx="27282">23</cx:pt>
          <cx:pt idx="27283">32</cx:pt>
          <cx:pt idx="27284">29</cx:pt>
          <cx:pt idx="27285">27</cx:pt>
          <cx:pt idx="27286">28</cx:pt>
          <cx:pt idx="27287">28</cx:pt>
          <cx:pt idx="27288">32</cx:pt>
          <cx:pt idx="27289">33</cx:pt>
          <cx:pt idx="27290">22</cx:pt>
          <cx:pt idx="27291">41</cx:pt>
          <cx:pt idx="27292">41</cx:pt>
          <cx:pt idx="27293">23</cx:pt>
          <cx:pt idx="27294">26</cx:pt>
          <cx:pt idx="27295">25</cx:pt>
          <cx:pt idx="27296">27</cx:pt>
          <cx:pt idx="27297">25</cx:pt>
          <cx:pt idx="27298">27</cx:pt>
          <cx:pt idx="27299">25</cx:pt>
          <cx:pt idx="27300">27</cx:pt>
          <cx:pt idx="27301">25</cx:pt>
          <cx:pt idx="27302">27</cx:pt>
          <cx:pt idx="27303">25</cx:pt>
          <cx:pt idx="27304">27</cx:pt>
          <cx:pt idx="27305">23</cx:pt>
          <cx:pt idx="27306">27</cx:pt>
          <cx:pt idx="27307">24</cx:pt>
          <cx:pt idx="27308">24</cx:pt>
          <cx:pt idx="27309">24</cx:pt>
          <cx:pt idx="27310">27</cx:pt>
          <cx:pt idx="27311">24</cx:pt>
          <cx:pt idx="27312">26</cx:pt>
          <cx:pt idx="27313">24</cx:pt>
          <cx:pt idx="27314">24</cx:pt>
          <cx:pt idx="27315">24</cx:pt>
          <cx:pt idx="27316">26</cx:pt>
          <cx:pt idx="27317">21</cx:pt>
          <cx:pt idx="27318">28</cx:pt>
          <cx:pt idx="27319">28</cx:pt>
          <cx:pt idx="27320">27</cx:pt>
          <cx:pt idx="27321">27</cx:pt>
          <cx:pt idx="27322">22</cx:pt>
          <cx:pt idx="27323">22</cx:pt>
          <cx:pt idx="27324">21</cx:pt>
          <cx:pt idx="27325">21</cx:pt>
          <cx:pt idx="27326">28</cx:pt>
          <cx:pt idx="27327">28</cx:pt>
          <cx:pt idx="27328">30</cx:pt>
          <cx:pt idx="27329">30</cx:pt>
          <cx:pt idx="27330">28</cx:pt>
          <cx:pt idx="27331">28</cx:pt>
          <cx:pt idx="27332">31</cx:pt>
          <cx:pt idx="27333">30</cx:pt>
          <cx:pt idx="27334">22</cx:pt>
          <cx:pt idx="27335">22</cx:pt>
          <cx:pt idx="27336">15</cx:pt>
          <cx:pt idx="27337">15</cx:pt>
          <cx:pt idx="27338">15</cx:pt>
          <cx:pt idx="27339">15</cx:pt>
          <cx:pt idx="27340">15</cx:pt>
          <cx:pt idx="27341">15</cx:pt>
          <cx:pt idx="27342">21</cx:pt>
          <cx:pt idx="27343">19</cx:pt>
          <cx:pt idx="27344">20</cx:pt>
          <cx:pt idx="27345">17</cx:pt>
          <cx:pt idx="27346">28</cx:pt>
          <cx:pt idx="27347">28</cx:pt>
          <cx:pt idx="27348">31</cx:pt>
          <cx:pt idx="27349">31</cx:pt>
          <cx:pt idx="27350">34</cx:pt>
          <cx:pt idx="27351">31</cx:pt>
          <cx:pt idx="27352">27</cx:pt>
          <cx:pt idx="27353">31</cx:pt>
          <cx:pt idx="27354">26</cx:pt>
          <cx:pt idx="27355">35</cx:pt>
          <cx:pt idx="27356">37</cx:pt>
          <cx:pt idx="27357">20</cx:pt>
          <cx:pt idx="27358">20</cx:pt>
          <cx:pt idx="27359">18</cx:pt>
          <cx:pt idx="27360">24</cx:pt>
          <cx:pt idx="27361">23</cx:pt>
          <cx:pt idx="27362">25</cx:pt>
          <cx:pt idx="27363">18</cx:pt>
          <cx:pt idx="27364">31</cx:pt>
          <cx:pt idx="27365">33</cx:pt>
          <cx:pt idx="27366">45</cx:pt>
          <cx:pt idx="27367">27</cx:pt>
          <cx:pt idx="27368">27</cx:pt>
          <cx:pt idx="27369">25</cx:pt>
          <cx:pt idx="27370">26</cx:pt>
          <cx:pt idx="27371">17</cx:pt>
          <cx:pt idx="27372">19</cx:pt>
          <cx:pt idx="27373">16</cx:pt>
          <cx:pt idx="27374">18</cx:pt>
          <cx:pt idx="27375">23</cx:pt>
          <cx:pt idx="27376">22</cx:pt>
          <cx:pt idx="27377">25</cx:pt>
          <cx:pt idx="27378">20</cx:pt>
          <cx:pt idx="27379">25</cx:pt>
          <cx:pt idx="27380">19</cx:pt>
          <cx:pt idx="27381">20</cx:pt>
          <cx:pt idx="27382">22</cx:pt>
          <cx:pt idx="27383">18</cx:pt>
          <cx:pt idx="27384">19</cx:pt>
          <cx:pt idx="27385">17</cx:pt>
          <cx:pt idx="27386">18</cx:pt>
          <cx:pt idx="27387">16</cx:pt>
          <cx:pt idx="27388">17</cx:pt>
          <cx:pt idx="27389">35</cx:pt>
          <cx:pt idx="27390">36</cx:pt>
          <cx:pt idx="27391">30</cx:pt>
          <cx:pt idx="27392">26</cx:pt>
          <cx:pt idx="27393">29</cx:pt>
          <cx:pt idx="27394">29</cx:pt>
          <cx:pt idx="27395">29</cx:pt>
          <cx:pt idx="27396">29</cx:pt>
          <cx:pt idx="27397">29</cx:pt>
          <cx:pt idx="27398">29</cx:pt>
          <cx:pt idx="27399">29</cx:pt>
          <cx:pt idx="27400">29</cx:pt>
          <cx:pt idx="27401">29</cx:pt>
          <cx:pt idx="27402">29</cx:pt>
          <cx:pt idx="27403">28</cx:pt>
          <cx:pt idx="27404">28</cx:pt>
          <cx:pt idx="27405">28</cx:pt>
          <cx:pt idx="27406">28</cx:pt>
          <cx:pt idx="27407">26</cx:pt>
          <cx:pt idx="27408">29</cx:pt>
          <cx:pt idx="27409">24</cx:pt>
          <cx:pt idx="27410">28</cx:pt>
          <cx:pt idx="27411">29</cx:pt>
          <cx:pt idx="27412">24</cx:pt>
          <cx:pt idx="27413">23</cx:pt>
          <cx:pt idx="27414">29</cx:pt>
          <cx:pt idx="27415">29</cx:pt>
          <cx:pt idx="27416">20</cx:pt>
          <cx:pt idx="27417">17</cx:pt>
          <cx:pt idx="27418">20</cx:pt>
          <cx:pt idx="27419">28</cx:pt>
          <cx:pt idx="27420">27</cx:pt>
          <cx:pt idx="27421">28</cx:pt>
          <cx:pt idx="27422">28</cx:pt>
          <cx:pt idx="27423">26</cx:pt>
          <cx:pt idx="27424">27</cx:pt>
          <cx:pt idx="27425">26</cx:pt>
          <cx:pt idx="27426">25</cx:pt>
          <cx:pt idx="27427">28</cx:pt>
          <cx:pt idx="27428">27</cx:pt>
          <cx:pt idx="27429">28</cx:pt>
          <cx:pt idx="27430">28</cx:pt>
          <cx:pt idx="27431">26</cx:pt>
          <cx:pt idx="27432">26</cx:pt>
          <cx:pt idx="27433">26</cx:pt>
          <cx:pt idx="27434">27</cx:pt>
          <cx:pt idx="27435">27</cx:pt>
          <cx:pt idx="27436">26</cx:pt>
          <cx:pt idx="27437">23</cx:pt>
          <cx:pt idx="27438">24</cx:pt>
          <cx:pt idx="27439">23</cx:pt>
          <cx:pt idx="27440">24</cx:pt>
          <cx:pt idx="27441">26</cx:pt>
          <cx:pt idx="27442">25</cx:pt>
          <cx:pt idx="27443">28</cx:pt>
          <cx:pt idx="27444">27</cx:pt>
          <cx:pt idx="27445">28</cx:pt>
          <cx:pt idx="27446">28</cx:pt>
          <cx:pt idx="27447">24</cx:pt>
          <cx:pt idx="27448">22</cx:pt>
          <cx:pt idx="27449">20</cx:pt>
          <cx:pt idx="27450">19</cx:pt>
          <cx:pt idx="27451">20</cx:pt>
          <cx:pt idx="27452">20</cx:pt>
          <cx:pt idx="27453">22</cx:pt>
          <cx:pt idx="27454">22</cx:pt>
          <cx:pt idx="27455">26</cx:pt>
          <cx:pt idx="27456">25</cx:pt>
          <cx:pt idx="27457">30</cx:pt>
          <cx:pt idx="27458">28</cx:pt>
          <cx:pt idx="27459">16</cx:pt>
          <cx:pt idx="27460">19</cx:pt>
          <cx:pt idx="27461">17</cx:pt>
          <cx:pt idx="27462">18</cx:pt>
          <cx:pt idx="27463">17</cx:pt>
          <cx:pt idx="27464">19</cx:pt>
          <cx:pt idx="27465">19</cx:pt>
          <cx:pt idx="27466">28</cx:pt>
          <cx:pt idx="27467">30</cx:pt>
          <cx:pt idx="27468">28</cx:pt>
          <cx:pt idx="27469">25</cx:pt>
          <cx:pt idx="27470">30</cx:pt>
          <cx:pt idx="27471">27</cx:pt>
          <cx:pt idx="27472">30</cx:pt>
          <cx:pt idx="27473">27</cx:pt>
          <cx:pt idx="27474">25</cx:pt>
          <cx:pt idx="27475">26</cx:pt>
          <cx:pt idx="27476">27</cx:pt>
          <cx:pt idx="27477">30</cx:pt>
          <cx:pt idx="27478">26</cx:pt>
          <cx:pt idx="27479">27</cx:pt>
          <cx:pt idx="27480">27</cx:pt>
          <cx:pt idx="27481">26</cx:pt>
          <cx:pt idx="27482">23</cx:pt>
          <cx:pt idx="27483">26</cx:pt>
          <cx:pt idx="27484">23</cx:pt>
          <cx:pt idx="27485">23</cx:pt>
          <cx:pt idx="27486">19</cx:pt>
          <cx:pt idx="27487">23</cx:pt>
          <cx:pt idx="27488">18</cx:pt>
          <cx:pt idx="27489">20</cx:pt>
          <cx:pt idx="27490">18</cx:pt>
          <cx:pt idx="27491">19</cx:pt>
          <cx:pt idx="27492">21</cx:pt>
          <cx:pt idx="27493">19</cx:pt>
          <cx:pt idx="27494">24</cx:pt>
          <cx:pt idx="27495">22</cx:pt>
          <cx:pt idx="27496">19</cx:pt>
          <cx:pt idx="27497">19</cx:pt>
          <cx:pt idx="27498">31</cx:pt>
          <cx:pt idx="27499">29</cx:pt>
          <cx:pt idx="27500">24</cx:pt>
          <cx:pt idx="27501">25</cx:pt>
          <cx:pt idx="27502">30</cx:pt>
          <cx:pt idx="27503">29</cx:pt>
          <cx:pt idx="27504">24</cx:pt>
          <cx:pt idx="27505">25</cx:pt>
          <cx:pt idx="27506">14</cx:pt>
          <cx:pt idx="27507">15</cx:pt>
          <cx:pt idx="27508">15</cx:pt>
          <cx:pt idx="27509">14</cx:pt>
          <cx:pt idx="27510">17</cx:pt>
          <cx:pt idx="27511">17</cx:pt>
          <cx:pt idx="27512">17</cx:pt>
          <cx:pt idx="27513">28</cx:pt>
          <cx:pt idx="27514">28</cx:pt>
          <cx:pt idx="27515">27</cx:pt>
          <cx:pt idx="27516">28</cx:pt>
          <cx:pt idx="27517">25</cx:pt>
          <cx:pt idx="27518">25</cx:pt>
          <cx:pt idx="27519">26</cx:pt>
          <cx:pt idx="27520">26</cx:pt>
          <cx:pt idx="27521">28</cx:pt>
          <cx:pt idx="27522">28</cx:pt>
          <cx:pt idx="27523">27</cx:pt>
          <cx:pt idx="27524">27</cx:pt>
          <cx:pt idx="27525">25</cx:pt>
          <cx:pt idx="27526">25</cx:pt>
          <cx:pt idx="27527">28</cx:pt>
          <cx:pt idx="27528">28</cx:pt>
          <cx:pt idx="27529">27</cx:pt>
          <cx:pt idx="27530">27</cx:pt>
          <cx:pt idx="27531">25</cx:pt>
          <cx:pt idx="27532">25</cx:pt>
          <cx:pt idx="27533">25</cx:pt>
          <cx:pt idx="27534">25</cx:pt>
          <cx:pt idx="27535">26</cx:pt>
          <cx:pt idx="27536">26</cx:pt>
          <cx:pt idx="27537">26</cx:pt>
          <cx:pt idx="27538">26</cx:pt>
          <cx:pt idx="27539">25</cx:pt>
          <cx:pt idx="27540">25</cx:pt>
          <cx:pt idx="27541">36</cx:pt>
          <cx:pt idx="27542">26</cx:pt>
          <cx:pt idx="27543">26</cx:pt>
          <cx:pt idx="27544">25</cx:pt>
          <cx:pt idx="27545">25</cx:pt>
          <cx:pt idx="27546">27</cx:pt>
          <cx:pt idx="27547">28</cx:pt>
          <cx:pt idx="27548">25</cx:pt>
          <cx:pt idx="27549">25</cx:pt>
          <cx:pt idx="27550">26</cx:pt>
          <cx:pt idx="27551">26</cx:pt>
          <cx:pt idx="27552">24</cx:pt>
          <cx:pt idx="27553">23</cx:pt>
          <cx:pt idx="27554">25</cx:pt>
          <cx:pt idx="27555">25</cx:pt>
          <cx:pt idx="27556">23</cx:pt>
          <cx:pt idx="27557">22</cx:pt>
          <cx:pt idx="27558">23</cx:pt>
          <cx:pt idx="27559">22</cx:pt>
          <cx:pt idx="27560">23</cx:pt>
          <cx:pt idx="27561">21</cx:pt>
          <cx:pt idx="27562">22</cx:pt>
          <cx:pt idx="27563">21</cx:pt>
          <cx:pt idx="27564">20</cx:pt>
          <cx:pt idx="27565">20</cx:pt>
          <cx:pt idx="27566">20</cx:pt>
          <cx:pt idx="27567">20</cx:pt>
          <cx:pt idx="27568">20</cx:pt>
          <cx:pt idx="27569">20</cx:pt>
          <cx:pt idx="27570">17</cx:pt>
          <cx:pt idx="27571">17</cx:pt>
          <cx:pt idx="27572">17</cx:pt>
          <cx:pt idx="27573">17</cx:pt>
          <cx:pt idx="27574">17</cx:pt>
          <cx:pt idx="27575">17</cx:pt>
          <cx:pt idx="27576">24</cx:pt>
          <cx:pt idx="27577">23</cx:pt>
          <cx:pt idx="27578">21</cx:pt>
          <cx:pt idx="27579">26</cx:pt>
          <cx:pt idx="27580">19</cx:pt>
          <cx:pt idx="27581">20</cx:pt>
          <cx:pt idx="27582">18</cx:pt>
          <cx:pt idx="27583">29</cx:pt>
          <cx:pt idx="27584">28</cx:pt>
          <cx:pt idx="27585">24</cx:pt>
          <cx:pt idx="27586">25</cx:pt>
          <cx:pt idx="27587">22</cx:pt>
          <cx:pt idx="27588">24</cx:pt>
          <cx:pt idx="27589">28</cx:pt>
          <cx:pt idx="27590">24</cx:pt>
          <cx:pt idx="27591">26</cx:pt>
          <cx:pt idx="27592">22</cx:pt>
          <cx:pt idx="27593">26</cx:pt>
          <cx:pt idx="27594">26</cx:pt>
          <cx:pt idx="27595">26</cx:pt>
          <cx:pt idx="27596">25</cx:pt>
          <cx:pt idx="27597">25</cx:pt>
          <cx:pt idx="27598">26</cx:pt>
          <cx:pt idx="27599">25</cx:pt>
          <cx:pt idx="27600">23</cx:pt>
          <cx:pt idx="27601">22</cx:pt>
          <cx:pt idx="27602">19</cx:pt>
          <cx:pt idx="27603">19</cx:pt>
          <cx:pt idx="27604">19</cx:pt>
          <cx:pt idx="27605">21</cx:pt>
          <cx:pt idx="27606">16</cx:pt>
          <cx:pt idx="27607">18</cx:pt>
          <cx:pt idx="27608">23</cx:pt>
          <cx:pt idx="27609">20</cx:pt>
          <cx:pt idx="27610">22</cx:pt>
          <cx:pt idx="27611">20</cx:pt>
          <cx:pt idx="27612">24</cx:pt>
          <cx:pt idx="27613">26</cx:pt>
          <cx:pt idx="27614">26</cx:pt>
          <cx:pt idx="27615">22</cx:pt>
          <cx:pt idx="27616">19</cx:pt>
          <cx:pt idx="27617">24</cx:pt>
          <cx:pt idx="27618">23</cx:pt>
          <cx:pt idx="27619">20</cx:pt>
          <cx:pt idx="27620">19</cx:pt>
          <cx:pt idx="27621">20</cx:pt>
          <cx:pt idx="27622">34</cx:pt>
          <cx:pt idx="27623">34</cx:pt>
          <cx:pt idx="27624">34</cx:pt>
          <cx:pt idx="27625">34</cx:pt>
          <cx:pt idx="27626">33</cx:pt>
          <cx:pt idx="27627">30</cx:pt>
          <cx:pt idx="27628">35</cx:pt>
          <cx:pt idx="27629">37</cx:pt>
          <cx:pt idx="27630">24</cx:pt>
          <cx:pt idx="27631">23</cx:pt>
          <cx:pt idx="27632">21</cx:pt>
          <cx:pt idx="27633">24</cx:pt>
          <cx:pt idx="27634">23</cx:pt>
          <cx:pt idx="27635">22</cx:pt>
          <cx:pt idx="27636">19</cx:pt>
          <cx:pt idx="27637">23</cx:pt>
          <cx:pt idx="27638">20</cx:pt>
          <cx:pt idx="27639">21</cx:pt>
          <cx:pt idx="27640">24</cx:pt>
          <cx:pt idx="27641">23</cx:pt>
          <cx:pt idx="27642">21</cx:pt>
          <cx:pt idx="27643">24</cx:pt>
          <cx:pt idx="27644">21</cx:pt>
          <cx:pt idx="27645">19</cx:pt>
          <cx:pt idx="27646">25</cx:pt>
          <cx:pt idx="27647">26</cx:pt>
          <cx:pt idx="27648">24</cx:pt>
          <cx:pt idx="27649">20</cx:pt>
          <cx:pt idx="27650">24</cx:pt>
          <cx:pt idx="27651">24</cx:pt>
          <cx:pt idx="27652">24</cx:pt>
          <cx:pt idx="27653">24</cx:pt>
          <cx:pt idx="27654">16</cx:pt>
          <cx:pt idx="27655">16</cx:pt>
          <cx:pt idx="27656">16</cx:pt>
          <cx:pt idx="27657">15</cx:pt>
          <cx:pt idx="27658">29</cx:pt>
          <cx:pt idx="27659">30</cx:pt>
          <cx:pt idx="27660">29</cx:pt>
          <cx:pt idx="27661">29</cx:pt>
          <cx:pt idx="27662">32</cx:pt>
          <cx:pt idx="27663">30</cx:pt>
          <cx:pt idx="27664">29</cx:pt>
          <cx:pt idx="27665">30</cx:pt>
          <cx:pt idx="27666">29</cx:pt>
          <cx:pt idx="27667">29</cx:pt>
          <cx:pt idx="27668">32</cx:pt>
          <cx:pt idx="27669">30</cx:pt>
          <cx:pt idx="27670">29</cx:pt>
          <cx:pt idx="27671">24</cx:pt>
          <cx:pt idx="27672">29</cx:pt>
          <cx:pt idx="27673">27</cx:pt>
          <cx:pt idx="27674">33</cx:pt>
          <cx:pt idx="27675">26</cx:pt>
          <cx:pt idx="27676">30</cx:pt>
          <cx:pt idx="27677">29</cx:pt>
          <cx:pt idx="27678">29</cx:pt>
          <cx:pt idx="27679">34</cx:pt>
          <cx:pt idx="27680">22</cx:pt>
          <cx:pt idx="27681">20</cx:pt>
          <cx:pt idx="27682">20</cx:pt>
          <cx:pt idx="27683">20</cx:pt>
          <cx:pt idx="27684">20</cx:pt>
          <cx:pt idx="27685">19</cx:pt>
          <cx:pt idx="27686">20</cx:pt>
          <cx:pt idx="27687">19</cx:pt>
          <cx:pt idx="27688">20</cx:pt>
          <cx:pt idx="27689">19</cx:pt>
          <cx:pt idx="27690">21</cx:pt>
          <cx:pt idx="27691">19</cx:pt>
          <cx:pt idx="27692">19</cx:pt>
          <cx:pt idx="27693">18</cx:pt>
          <cx:pt idx="27694">18</cx:pt>
          <cx:pt idx="27695">20</cx:pt>
          <cx:pt idx="27696">18</cx:pt>
          <cx:pt idx="27697">20</cx:pt>
          <cx:pt idx="27698">19</cx:pt>
          <cx:pt idx="27699">20</cx:pt>
          <cx:pt idx="27700">19</cx:pt>
          <cx:pt idx="27701">20</cx:pt>
          <cx:pt idx="27702">19</cx:pt>
          <cx:pt idx="27703">20</cx:pt>
          <cx:pt idx="27704">20</cx:pt>
          <cx:pt idx="27705">19</cx:pt>
          <cx:pt idx="27706">20</cx:pt>
          <cx:pt idx="27707">19</cx:pt>
          <cx:pt idx="27708">21</cx:pt>
          <cx:pt idx="27709">22</cx:pt>
          <cx:pt idx="27710">20</cx:pt>
          <cx:pt idx="27711">20</cx:pt>
          <cx:pt idx="27712">16</cx:pt>
          <cx:pt idx="27713">21</cx:pt>
          <cx:pt idx="27714">20</cx:pt>
          <cx:pt idx="27715">20</cx:pt>
          <cx:pt idx="27716">16</cx:pt>
          <cx:pt idx="27717">23</cx:pt>
          <cx:pt idx="27718">24</cx:pt>
          <cx:pt idx="27719">18</cx:pt>
          <cx:pt idx="27720">20</cx:pt>
          <cx:pt idx="27721">18</cx:pt>
          <cx:pt idx="27722">16</cx:pt>
          <cx:pt idx="27723">16</cx:pt>
          <cx:pt idx="27724">17</cx:pt>
          <cx:pt idx="27725">17</cx:pt>
          <cx:pt idx="27726">16</cx:pt>
          <cx:pt idx="27727">15</cx:pt>
          <cx:pt idx="27728">23</cx:pt>
          <cx:pt idx="27729">23</cx:pt>
          <cx:pt idx="27730">25</cx:pt>
          <cx:pt idx="27731">26</cx:pt>
          <cx:pt idx="27732">19</cx:pt>
          <cx:pt idx="27733">25</cx:pt>
          <cx:pt idx="27734">20</cx:pt>
          <cx:pt idx="27735">19</cx:pt>
          <cx:pt idx="27736">19</cx:pt>
          <cx:pt idx="27737">18</cx:pt>
          <cx:pt idx="27738">22</cx:pt>
          <cx:pt idx="27739">24</cx:pt>
          <cx:pt idx="27740">24</cx:pt>
          <cx:pt idx="27741">26</cx:pt>
          <cx:pt idx="27742">30</cx:pt>
          <cx:pt idx="27743">27</cx:pt>
          <cx:pt idx="27744">27</cx:pt>
          <cx:pt idx="27745">29</cx:pt>
          <cx:pt idx="27746">26</cx:pt>
          <cx:pt idx="27747">27</cx:pt>
          <cx:pt idx="27748">24</cx:pt>
          <cx:pt idx="27749">23</cx:pt>
          <cx:pt idx="27750">25</cx:pt>
          <cx:pt idx="27751">30</cx:pt>
          <cx:pt idx="27752">27</cx:pt>
          <cx:pt idx="27753">27</cx:pt>
          <cx:pt idx="27754">27</cx:pt>
          <cx:pt idx="27755">25</cx:pt>
          <cx:pt idx="27756">30</cx:pt>
          <cx:pt idx="27757">29</cx:pt>
          <cx:pt idx="27758">27</cx:pt>
          <cx:pt idx="27759">24</cx:pt>
          <cx:pt idx="27760">23</cx:pt>
          <cx:pt idx="27761">25</cx:pt>
          <cx:pt idx="27762">25</cx:pt>
          <cx:pt idx="27763">19</cx:pt>
          <cx:pt idx="27764">25</cx:pt>
          <cx:pt idx="27765">25</cx:pt>
          <cx:pt idx="27766">25</cx:pt>
          <cx:pt idx="27767">22</cx:pt>
          <cx:pt idx="27768">25</cx:pt>
          <cx:pt idx="27769">26</cx:pt>
          <cx:pt idx="27770">19</cx:pt>
          <cx:pt idx="27771">25</cx:pt>
          <cx:pt idx="27772">25</cx:pt>
          <cx:pt idx="27773">23</cx:pt>
          <cx:pt idx="27774">23</cx:pt>
          <cx:pt idx="27775">20</cx:pt>
          <cx:pt idx="27776">19</cx:pt>
          <cx:pt idx="27777">20</cx:pt>
          <cx:pt idx="27778">18</cx:pt>
          <cx:pt idx="27779">19</cx:pt>
          <cx:pt idx="27780">19</cx:pt>
          <cx:pt idx="27781">20</cx:pt>
          <cx:pt idx="27782">20</cx:pt>
          <cx:pt idx="27783">19</cx:pt>
          <cx:pt idx="27784">19</cx:pt>
          <cx:pt idx="27785">18</cx:pt>
          <cx:pt idx="27786">22</cx:pt>
          <cx:pt idx="27787">25</cx:pt>
          <cx:pt idx="27788">23</cx:pt>
          <cx:pt idx="27789">22</cx:pt>
          <cx:pt idx="27790">22</cx:pt>
          <cx:pt idx="27791">21</cx:pt>
          <cx:pt idx="27792">21</cx:pt>
          <cx:pt idx="27793">20</cx:pt>
          <cx:pt idx="27794">20</cx:pt>
          <cx:pt idx="27795">20</cx:pt>
          <cx:pt idx="27796">19</cx:pt>
          <cx:pt idx="27797">18</cx:pt>
          <cx:pt idx="27798">18</cx:pt>
          <cx:pt idx="27799">22</cx:pt>
          <cx:pt idx="27800">22</cx:pt>
          <cx:pt idx="27801">15</cx:pt>
          <cx:pt idx="27802">15</cx:pt>
          <cx:pt idx="27803">16</cx:pt>
          <cx:pt idx="27804">15</cx:pt>
          <cx:pt idx="27805">19</cx:pt>
          <cx:pt idx="27806">16</cx:pt>
          <cx:pt idx="27807">16</cx:pt>
          <cx:pt idx="27808">24</cx:pt>
          <cx:pt idx="27809">22</cx:pt>
          <cx:pt idx="27810">24</cx:pt>
          <cx:pt idx="27811">25</cx:pt>
          <cx:pt idx="27812">24</cx:pt>
          <cx:pt idx="27813">28</cx:pt>
          <cx:pt idx="27814">26</cx:pt>
          <cx:pt idx="27815">28</cx:pt>
          <cx:pt idx="27816">27</cx:pt>
          <cx:pt idx="27817">31</cx:pt>
          <cx:pt idx="27818">20</cx:pt>
          <cx:pt idx="27819">20</cx:pt>
          <cx:pt idx="27820">21</cx:pt>
          <cx:pt idx="27821">19</cx:pt>
          <cx:pt idx="27822">19</cx:pt>
          <cx:pt idx="27823">20</cx:pt>
          <cx:pt idx="27824">21</cx:pt>
          <cx:pt idx="27825">19</cx:pt>
          <cx:pt idx="27826">19</cx:pt>
          <cx:pt idx="27827">19</cx:pt>
          <cx:pt idx="27828">20</cx:pt>
          <cx:pt idx="27829">20</cx:pt>
          <cx:pt idx="27830">18</cx:pt>
          <cx:pt idx="27831">19</cx:pt>
          <cx:pt idx="27832">18</cx:pt>
          <cx:pt idx="27833">21</cx:pt>
          <cx:pt idx="27834">22</cx:pt>
          <cx:pt idx="27835">24</cx:pt>
          <cx:pt idx="27836">33</cx:pt>
          <cx:pt idx="27837">35</cx:pt>
          <cx:pt idx="27838">25</cx:pt>
          <cx:pt idx="27839">28</cx:pt>
          <cx:pt idx="27840">26</cx:pt>
          <cx:pt idx="27841">29</cx:pt>
          <cx:pt idx="27842">24</cx:pt>
          <cx:pt idx="27843">22</cx:pt>
          <cx:pt idx="27844">26</cx:pt>
          <cx:pt idx="27845">23</cx:pt>
          <cx:pt idx="27846">20</cx:pt>
          <cx:pt idx="27847">24</cx:pt>
          <cx:pt idx="27848">21</cx:pt>
          <cx:pt idx="27849">26</cx:pt>
          <cx:pt idx="27850">21</cx:pt>
          <cx:pt idx="27851">18</cx:pt>
          <cx:pt idx="27852">19</cx:pt>
          <cx:pt idx="27853">24</cx:pt>
          <cx:pt idx="27854">28</cx:pt>
          <cx:pt idx="27855">22</cx:pt>
          <cx:pt idx="27856">24</cx:pt>
          <cx:pt idx="27857">23</cx:pt>
          <cx:pt idx="27858">24</cx:pt>
          <cx:pt idx="27859">24</cx:pt>
          <cx:pt idx="27860">23</cx:pt>
          <cx:pt idx="27861">21</cx:pt>
          <cx:pt idx="27862">24</cx:pt>
          <cx:pt idx="27863">23</cx:pt>
          <cx:pt idx="27864">22</cx:pt>
          <cx:pt idx="27865">19</cx:pt>
          <cx:pt idx="27866">23</cx:pt>
          <cx:pt idx="27867">20</cx:pt>
          <cx:pt idx="27868">21</cx:pt>
          <cx:pt idx="27869">24</cx:pt>
          <cx:pt idx="27870">23</cx:pt>
          <cx:pt idx="27871">21</cx:pt>
          <cx:pt idx="27872">24</cx:pt>
          <cx:pt idx="27873">21</cx:pt>
          <cx:pt idx="27874">19</cx:pt>
          <cx:pt idx="27875">20</cx:pt>
          <cx:pt idx="27876">21</cx:pt>
          <cx:pt idx="27877">20</cx:pt>
          <cx:pt idx="27878">20</cx:pt>
          <cx:pt idx="27879">17</cx:pt>
          <cx:pt idx="27880">16</cx:pt>
          <cx:pt idx="27881">18</cx:pt>
          <cx:pt idx="27882">20</cx:pt>
          <cx:pt idx="27883">18</cx:pt>
          <cx:pt idx="27884">16</cx:pt>
          <cx:pt idx="27885">16</cx:pt>
          <cx:pt idx="27886">16</cx:pt>
          <cx:pt idx="27887">16</cx:pt>
          <cx:pt idx="27888">17</cx:pt>
          <cx:pt idx="27889">16</cx:pt>
          <cx:pt idx="27890">15</cx:pt>
          <cx:pt idx="27891">15</cx:pt>
          <cx:pt idx="27892">22</cx:pt>
          <cx:pt idx="27893">20</cx:pt>
          <cx:pt idx="27894">20</cx:pt>
          <cx:pt idx="27895">20</cx:pt>
          <cx:pt idx="27896">20</cx:pt>
          <cx:pt idx="27897">19</cx:pt>
          <cx:pt idx="27898">20</cx:pt>
          <cx:pt idx="27899">19</cx:pt>
          <cx:pt idx="27900">20</cx:pt>
          <cx:pt idx="27901">19</cx:pt>
          <cx:pt idx="27902">21</cx:pt>
          <cx:pt idx="27903">19</cx:pt>
          <cx:pt idx="27904">19</cx:pt>
          <cx:pt idx="27905">18</cx:pt>
          <cx:pt idx="27906">18</cx:pt>
          <cx:pt idx="27907">20</cx:pt>
          <cx:pt idx="27908">18</cx:pt>
          <cx:pt idx="27909">20</cx:pt>
          <cx:pt idx="27910">19</cx:pt>
          <cx:pt idx="27911">19</cx:pt>
          <cx:pt idx="27912">19</cx:pt>
          <cx:pt idx="27913">20</cx:pt>
          <cx:pt idx="27914">20</cx:pt>
          <cx:pt idx="27915">19</cx:pt>
          <cx:pt idx="27916">20</cx:pt>
          <cx:pt idx="27917">19</cx:pt>
          <cx:pt idx="27918">22</cx:pt>
          <cx:pt idx="27919">20</cx:pt>
          <cx:pt idx="27920">21</cx:pt>
          <cx:pt idx="27921">19</cx:pt>
          <cx:pt idx="27922">20</cx:pt>
          <cx:pt idx="27923">19</cx:pt>
          <cx:pt idx="27924">20</cx:pt>
          <cx:pt idx="27925">19</cx:pt>
          <cx:pt idx="27926">30</cx:pt>
          <cx:pt idx="27927">29</cx:pt>
          <cx:pt idx="27928">31</cx:pt>
          <cx:pt idx="27929">30</cx:pt>
          <cx:pt idx="27930">28</cx:pt>
          <cx:pt idx="27931">31</cx:pt>
          <cx:pt idx="27932">25</cx:pt>
          <cx:pt idx="27933">36</cx:pt>
          <cx:pt idx="27934">34</cx:pt>
          <cx:pt idx="27935">29</cx:pt>
          <cx:pt idx="27936">36</cx:pt>
          <cx:pt idx="27937">45</cx:pt>
          <cx:pt idx="27938">27</cx:pt>
          <cx:pt idx="27939">26</cx:pt>
          <cx:pt idx="27940">25</cx:pt>
          <cx:pt idx="27941">23</cx:pt>
          <cx:pt idx="27942">24</cx:pt>
          <cx:pt idx="27943">23</cx:pt>
          <cx:pt idx="27944">33</cx:pt>
          <cx:pt idx="27945">35</cx:pt>
          <cx:pt idx="27946">33</cx:pt>
          <cx:pt idx="27947">23</cx:pt>
          <cx:pt idx="27948">22</cx:pt>
          <cx:pt idx="27949">23</cx:pt>
          <cx:pt idx="27950">22</cx:pt>
          <cx:pt idx="27951">20</cx:pt>
          <cx:pt idx="27952">25</cx:pt>
          <cx:pt idx="27953">18</cx:pt>
          <cx:pt idx="27954">16</cx:pt>
          <cx:pt idx="27955">18</cx:pt>
          <cx:pt idx="27956">18</cx:pt>
          <cx:pt idx="27957">16</cx:pt>
          <cx:pt idx="27958">18</cx:pt>
          <cx:pt idx="27959">35</cx:pt>
          <cx:pt idx="27960">33</cx:pt>
          <cx:pt idx="27961">26</cx:pt>
          <cx:pt idx="27962">26</cx:pt>
          <cx:pt idx="27963">33</cx:pt>
          <cx:pt idx="27964">33</cx:pt>
          <cx:pt idx="27965">30</cx:pt>
          <cx:pt idx="27966">31</cx:pt>
          <cx:pt idx="27967">23</cx:pt>
          <cx:pt idx="27968">27</cx:pt>
          <cx:pt idx="27969">25</cx:pt>
          <cx:pt idx="27970">24</cx:pt>
          <cx:pt idx="27971">24</cx:pt>
          <cx:pt idx="27972">24</cx:pt>
          <cx:pt idx="27973">23</cx:pt>
          <cx:pt idx="27974">24</cx:pt>
          <cx:pt idx="27975">23</cx:pt>
          <cx:pt idx="27976">29</cx:pt>
          <cx:pt idx="27977">32</cx:pt>
          <cx:pt idx="27978">32</cx:pt>
          <cx:pt idx="27979">24</cx:pt>
          <cx:pt idx="27980">25</cx:pt>
          <cx:pt idx="27981">26</cx:pt>
          <cx:pt idx="27982">23</cx:pt>
          <cx:pt idx="27983">24</cx:pt>
          <cx:pt idx="27984">23</cx:pt>
          <cx:pt idx="27985">22</cx:pt>
          <cx:pt idx="27986">23</cx:pt>
          <cx:pt idx="27987">24</cx:pt>
          <cx:pt idx="27988">21</cx:pt>
          <cx:pt idx="27989">23</cx:pt>
          <cx:pt idx="27990">20</cx:pt>
          <cx:pt idx="27991">26</cx:pt>
          <cx:pt idx="27992">25</cx:pt>
          <cx:pt idx="27993">25</cx:pt>
          <cx:pt idx="27994">24</cx:pt>
          <cx:pt idx="27995">26</cx:pt>
          <cx:pt idx="27996">25</cx:pt>
          <cx:pt idx="27997">25</cx:pt>
          <cx:pt idx="27998">25</cx:pt>
          <cx:pt idx="27999">25</cx:pt>
          <cx:pt idx="28000">22</cx:pt>
          <cx:pt idx="28001">21</cx:pt>
          <cx:pt idx="28002">20</cx:pt>
          <cx:pt idx="28003">18</cx:pt>
          <cx:pt idx="28004">17</cx:pt>
          <cx:pt idx="28005">20</cx:pt>
          <cx:pt idx="28006">22</cx:pt>
          <cx:pt idx="28007">25</cx:pt>
          <cx:pt idx="28008">25</cx:pt>
          <cx:pt idx="28009">23</cx:pt>
          <cx:pt idx="28010">25</cx:pt>
          <cx:pt idx="28011">25</cx:pt>
          <cx:pt idx="28012">22</cx:pt>
          <cx:pt idx="28013">25</cx:pt>
          <cx:pt idx="28014">25</cx:pt>
          <cx:pt idx="28015">23</cx:pt>
          <cx:pt idx="28016">23</cx:pt>
          <cx:pt idx="28017">20</cx:pt>
          <cx:pt idx="28018">20</cx:pt>
          <cx:pt idx="28019">19</cx:pt>
          <cx:pt idx="28020">19</cx:pt>
          <cx:pt idx="28021">19</cx:pt>
          <cx:pt idx="28022">19</cx:pt>
          <cx:pt idx="28023">18</cx:pt>
          <cx:pt idx="28024">18</cx:pt>
          <cx:pt idx="28025">27</cx:pt>
          <cx:pt idx="28026">25</cx:pt>
          <cx:pt idx="28027">28</cx:pt>
          <cx:pt idx="28028">29</cx:pt>
          <cx:pt idx="28029">24</cx:pt>
          <cx:pt idx="28030">28</cx:pt>
          <cx:pt idx="28031">21</cx:pt>
          <cx:pt idx="28032">20</cx:pt>
          <cx:pt idx="28033">19</cx:pt>
          <cx:pt idx="28034">19</cx:pt>
          <cx:pt idx="28035">20</cx:pt>
          <cx:pt idx="28036">19</cx:pt>
          <cx:pt idx="28037">19</cx:pt>
          <cx:pt idx="28038">19</cx:pt>
          <cx:pt idx="28039">14</cx:pt>
          <cx:pt idx="28040">22</cx:pt>
          <cx:pt idx="28041">21</cx:pt>
          <cx:pt idx="28042">27</cx:pt>
          <cx:pt idx="28043">25</cx:pt>
          <cx:pt idx="28044">28</cx:pt>
          <cx:pt idx="28045">29</cx:pt>
          <cx:pt idx="28046">22</cx:pt>
          <cx:pt idx="28047">24</cx:pt>
          <cx:pt idx="28048">28</cx:pt>
          <cx:pt idx="28049">20</cx:pt>
          <cx:pt idx="28050">19</cx:pt>
          <cx:pt idx="28051">19</cx:pt>
          <cx:pt idx="28052">24</cx:pt>
          <cx:pt idx="28053">21</cx:pt>
          <cx:pt idx="28054">22</cx:pt>
          <cx:pt idx="28055">21</cx:pt>
          <cx:pt idx="28056">20</cx:pt>
          <cx:pt idx="28057">32</cx:pt>
          <cx:pt idx="28058">28</cx:pt>
          <cx:pt idx="28059">32</cx:pt>
          <cx:pt idx="28060">35</cx:pt>
          <cx:pt idx="28061">33</cx:pt>
          <cx:pt idx="28062">27</cx:pt>
          <cx:pt idx="28063">26</cx:pt>
          <cx:pt idx="28064">23</cx:pt>
          <cx:pt idx="28065">21</cx:pt>
          <cx:pt idx="28066">22</cx:pt>
          <cx:pt idx="28067">22</cx:pt>
          <cx:pt idx="28068">20</cx:pt>
          <cx:pt idx="28069">32</cx:pt>
          <cx:pt idx="28070">30</cx:pt>
          <cx:pt idx="28071">23</cx:pt>
          <cx:pt idx="28072">25</cx:pt>
          <cx:pt idx="28073">25</cx:pt>
          <cx:pt idx="28074">23</cx:pt>
          <cx:pt idx="28075">24</cx:pt>
          <cx:pt idx="28076">20</cx:pt>
          <cx:pt idx="28077">20</cx:pt>
          <cx:pt idx="28078">20</cx:pt>
          <cx:pt idx="28079">20</cx:pt>
          <cx:pt idx="28080">14</cx:pt>
          <cx:pt idx="28081">13</cx:pt>
          <cx:pt idx="28082">14</cx:pt>
          <cx:pt idx="28083">13</cx:pt>
          <cx:pt idx="28084">22</cx:pt>
          <cx:pt idx="28085">17</cx:pt>
          <cx:pt idx="28086">18</cx:pt>
          <cx:pt idx="28087">18</cx:pt>
          <cx:pt idx="28088">18</cx:pt>
          <cx:pt idx="28089">18</cx:pt>
          <cx:pt idx="28090">27</cx:pt>
          <cx:pt idx="28091">26</cx:pt>
          <cx:pt idx="28092">25</cx:pt>
          <cx:pt idx="28093">25</cx:pt>
          <cx:pt idx="28094">24</cx:pt>
          <cx:pt idx="28095">18</cx:pt>
          <cx:pt idx="28096">29</cx:pt>
          <cx:pt idx="28097">26</cx:pt>
          <cx:pt idx="28098">26</cx:pt>
          <cx:pt idx="28099">25</cx:pt>
          <cx:pt idx="28100">23</cx:pt>
          <cx:pt idx="28101">24</cx:pt>
          <cx:pt idx="28102">23</cx:pt>
          <cx:pt idx="28103">24</cx:pt>
          <cx:pt idx="28104">23</cx:pt>
          <cx:pt idx="28105">22</cx:pt>
          <cx:pt idx="28106">18</cx:pt>
          <cx:pt idx="28107">23</cx:pt>
          <cx:pt idx="28108">23</cx:pt>
          <cx:pt idx="28109">22</cx:pt>
          <cx:pt idx="28110">22</cx:pt>
          <cx:pt idx="28111">23</cx:pt>
          <cx:pt idx="28112">23</cx:pt>
          <cx:pt idx="28113">24</cx:pt>
          <cx:pt idx="28114">22</cx:pt>
          <cx:pt idx="28115">24</cx:pt>
          <cx:pt idx="28116">24</cx:pt>
          <cx:pt idx="28117">28</cx:pt>
          <cx:pt idx="28118">20</cx:pt>
          <cx:pt idx="28119">24</cx:pt>
          <cx:pt idx="28120">27</cx:pt>
          <cx:pt idx="28121">26</cx:pt>
          <cx:pt idx="28122">19</cx:pt>
          <cx:pt idx="28123">18</cx:pt>
          <cx:pt idx="28124">16</cx:pt>
          <cx:pt idx="28125">16</cx:pt>
          <cx:pt idx="28126">16</cx:pt>
          <cx:pt idx="28127">16</cx:pt>
          <cx:pt idx="28128">30</cx:pt>
          <cx:pt idx="28129">28</cx:pt>
          <cx:pt idx="28130">29</cx:pt>
          <cx:pt idx="28131">32</cx:pt>
          <cx:pt idx="28132">27</cx:pt>
          <cx:pt idx="28133">28</cx:pt>
          <cx:pt idx="28134">30</cx:pt>
          <cx:pt idx="28135">25</cx:pt>
          <cx:pt idx="28136">29</cx:pt>
          <cx:pt idx="28137">24</cx:pt>
          <cx:pt idx="28138">26</cx:pt>
          <cx:pt idx="28139">18</cx:pt>
          <cx:pt idx="28140">19</cx:pt>
          <cx:pt idx="28141">23</cx:pt>
          <cx:pt idx="28142">22</cx:pt>
          <cx:pt idx="28143">22</cx:pt>
          <cx:pt idx="28144">21</cx:pt>
          <cx:pt idx="28145">28</cx:pt>
          <cx:pt idx="28146">28</cx:pt>
          <cx:pt idx="28147">28</cx:pt>
          <cx:pt idx="28148">23</cx:pt>
          <cx:pt idx="28149">22</cx:pt>
          <cx:pt idx="28150">25</cx:pt>
          <cx:pt idx="28151">25</cx:pt>
          <cx:pt idx="28152">24</cx:pt>
          <cx:pt idx="28153">28</cx:pt>
          <cx:pt idx="28154">26</cx:pt>
          <cx:pt idx="28155">28</cx:pt>
          <cx:pt idx="28156">31</cx:pt>
          <cx:pt idx="28157">27</cx:pt>
          <cx:pt idx="28158">25</cx:pt>
          <cx:pt idx="28159">25</cx:pt>
          <cx:pt idx="28160">25</cx:pt>
          <cx:pt idx="28161">19</cx:pt>
          <cx:pt idx="28162">21</cx:pt>
          <cx:pt idx="28163">17</cx:pt>
          <cx:pt idx="28164">18</cx:pt>
          <cx:pt idx="28165">17</cx:pt>
          <cx:pt idx="28166">25</cx:pt>
          <cx:pt idx="28167">25</cx:pt>
          <cx:pt idx="28168">22</cx:pt>
          <cx:pt idx="28169">21</cx:pt>
          <cx:pt idx="28170">21</cx:pt>
          <cx:pt idx="28171">18</cx:pt>
          <cx:pt idx="28172">32</cx:pt>
          <cx:pt idx="28173">24</cx:pt>
          <cx:pt idx="28174">22</cx:pt>
          <cx:pt idx="28175">21</cx:pt>
          <cx:pt idx="28176">22</cx:pt>
          <cx:pt idx="28177">19</cx:pt>
          <cx:pt idx="28178">20</cx:pt>
          <cx:pt idx="28179">18</cx:pt>
          <cx:pt idx="28180">15</cx:pt>
          <cx:pt idx="28181">23</cx:pt>
          <cx:pt idx="28182">18</cx:pt>
          <cx:pt idx="28183">17</cx:pt>
          <cx:pt idx="28184">24</cx:pt>
          <cx:pt idx="28185">21</cx:pt>
          <cx:pt idx="28186">20</cx:pt>
          <cx:pt idx="28187">18</cx:pt>
          <cx:pt idx="28188">15</cx:pt>
          <cx:pt idx="28189">24</cx:pt>
          <cx:pt idx="28190">19</cx:pt>
          <cx:pt idx="28191">22</cx:pt>
          <cx:pt idx="28192">21</cx:pt>
          <cx:pt idx="28193">17</cx:pt>
          <cx:pt idx="28194">17</cx:pt>
          <cx:pt idx="28195">17</cx:pt>
          <cx:pt idx="28196">21</cx:pt>
          <cx:pt idx="28197">18</cx:pt>
          <cx:pt idx="28198">19</cx:pt>
          <cx:pt idx="28199">18</cx:pt>
          <cx:pt idx="28200">26</cx:pt>
          <cx:pt idx="28201">26</cx:pt>
          <cx:pt idx="28202">26</cx:pt>
          <cx:pt idx="28203">26</cx:pt>
          <cx:pt idx="28204">22</cx:pt>
          <cx:pt idx="28205">16</cx:pt>
          <cx:pt idx="28206">24</cx:pt>
          <cx:pt idx="28207">25</cx:pt>
          <cx:pt idx="28208">24</cx:pt>
          <cx:pt idx="28209">28</cx:pt>
          <cx:pt idx="28210">26</cx:pt>
          <cx:pt idx="28211">27</cx:pt>
          <cx:pt idx="28212">31</cx:pt>
          <cx:pt idx="28213">28</cx:pt>
          <cx:pt idx="28214">26</cx:pt>
          <cx:pt idx="28215">29</cx:pt>
          <cx:pt idx="28216">25</cx:pt>
          <cx:pt idx="28217">20</cx:pt>
          <cx:pt idx="28218">21</cx:pt>
          <cx:pt idx="28219">19</cx:pt>
          <cx:pt idx="28220">19</cx:pt>
          <cx:pt idx="28221">24</cx:pt>
          <cx:pt idx="28222">28</cx:pt>
          <cx:pt idx="28223">34</cx:pt>
          <cx:pt idx="28224">37</cx:pt>
          <cx:pt idx="28225">32</cx:pt>
          <cx:pt idx="28226">34</cx:pt>
          <cx:pt idx="28227">34</cx:pt>
          <cx:pt idx="28228">37</cx:pt>
          <cx:pt idx="28229">34</cx:pt>
          <cx:pt idx="28230">36</cx:pt>
          <cx:pt idx="28231">32</cx:pt>
          <cx:pt idx="28232">34</cx:pt>
          <cx:pt idx="28233">32</cx:pt>
          <cx:pt idx="28234">34</cx:pt>
          <cx:pt idx="28235">34</cx:pt>
          <cx:pt idx="28236">34</cx:pt>
          <cx:pt idx="28237">34</cx:pt>
          <cx:pt idx="28238">26</cx:pt>
          <cx:pt idx="28239">24</cx:pt>
          <cx:pt idx="28240">28</cx:pt>
          <cx:pt idx="28241">25</cx:pt>
          <cx:pt idx="28242">26</cx:pt>
          <cx:pt idx="28243">24</cx:pt>
          <cx:pt idx="28244">26</cx:pt>
          <cx:pt idx="28245">25</cx:pt>
          <cx:pt idx="28246">21</cx:pt>
          <cx:pt idx="28247">19</cx:pt>
          <cx:pt idx="28248">27</cx:pt>
          <cx:pt idx="28249">25</cx:pt>
          <cx:pt idx="28250">25</cx:pt>
          <cx:pt idx="28251">27</cx:pt>
          <cx:pt idx="28252">28</cx:pt>
          <cx:pt idx="28253">28</cx:pt>
          <cx:pt idx="28254">30</cx:pt>
          <cx:pt idx="28255">22</cx:pt>
          <cx:pt idx="28256">22</cx:pt>
          <cx:pt idx="28257">25</cx:pt>
          <cx:pt idx="28258">27</cx:pt>
          <cx:pt idx="28259">27</cx:pt>
          <cx:pt idx="28260">24</cx:pt>
          <cx:pt idx="28261">25</cx:pt>
          <cx:pt idx="28262">23</cx:pt>
          <cx:pt idx="28263">25</cx:pt>
          <cx:pt idx="28264">20</cx:pt>
          <cx:pt idx="28265">19</cx:pt>
          <cx:pt idx="28266">20</cx:pt>
          <cx:pt idx="28267">18</cx:pt>
          <cx:pt idx="28268">19</cx:pt>
          <cx:pt idx="28269">19</cx:pt>
          <cx:pt idx="28270">23</cx:pt>
          <cx:pt idx="28271">24</cx:pt>
          <cx:pt idx="28272">26</cx:pt>
          <cx:pt idx="28273">26</cx:pt>
          <cx:pt idx="28274">31</cx:pt>
          <cx:pt idx="28275">26</cx:pt>
          <cx:pt idx="28276">32</cx:pt>
          <cx:pt idx="28277">27</cx:pt>
          <cx:pt idx="28278">31</cx:pt>
          <cx:pt idx="28279">26</cx:pt>
          <cx:pt idx="28280">32</cx:pt>
          <cx:pt idx="28281">27</cx:pt>
          <cx:pt idx="28282">33</cx:pt>
          <cx:pt idx="28283">18</cx:pt>
          <cx:pt idx="28284">18</cx:pt>
          <cx:pt idx="28285">18</cx:pt>
          <cx:pt idx="28286">18</cx:pt>
          <cx:pt idx="28287">30</cx:pt>
          <cx:pt idx="28288">29</cx:pt>
          <cx:pt idx="28289">22</cx:pt>
          <cx:pt idx="28290">20</cx:pt>
          <cx:pt idx="28291">23</cx:pt>
          <cx:pt idx="28292">20</cx:pt>
          <cx:pt idx="28293">19</cx:pt>
          <cx:pt idx="28294">19</cx:pt>
          <cx:pt idx="28295">21</cx:pt>
          <cx:pt idx="28296">26</cx:pt>
          <cx:pt idx="28297">23</cx:pt>
          <cx:pt idx="28298">23</cx:pt>
          <cx:pt idx="28299">19</cx:pt>
          <cx:pt idx="28300">22</cx:pt>
          <cx:pt idx="28301">18</cx:pt>
          <cx:pt idx="28302">20</cx:pt>
          <cx:pt idx="28303">22</cx:pt>
          <cx:pt idx="28304">24</cx:pt>
          <cx:pt idx="28305">26</cx:pt>
          <cx:pt idx="28306">27</cx:pt>
          <cx:pt idx="28307">30</cx:pt>
          <cx:pt idx="28308">33</cx:pt>
          <cx:pt idx="28309">29</cx:pt>
          <cx:pt idx="28310">31</cx:pt>
          <cx:pt idx="28311">34</cx:pt>
          <cx:pt idx="28312">17</cx:pt>
          <cx:pt idx="28313">18</cx:pt>
          <cx:pt idx="28314">17</cx:pt>
          <cx:pt idx="28315">17</cx:pt>
          <cx:pt idx="28316">18</cx:pt>
          <cx:pt idx="28317">18</cx:pt>
          <cx:pt idx="28318">33</cx:pt>
          <cx:pt idx="28319">32</cx:pt>
          <cx:pt idx="28320">33</cx:pt>
          <cx:pt idx="28321">34</cx:pt>
          <cx:pt idx="28322">31</cx:pt>
          <cx:pt idx="28323">34</cx:pt>
          <cx:pt idx="28324">21</cx:pt>
          <cx:pt idx="28325">20</cx:pt>
          <cx:pt idx="28326">20</cx:pt>
          <cx:pt idx="28327">20</cx:pt>
          <cx:pt idx="28328">34</cx:pt>
          <cx:pt idx="28329">34</cx:pt>
          <cx:pt idx="28330">34</cx:pt>
          <cx:pt idx="28331">34</cx:pt>
          <cx:pt idx="28332">33</cx:pt>
          <cx:pt idx="28333">35</cx:pt>
          <cx:pt idx="28334">32</cx:pt>
          <cx:pt idx="28335">35</cx:pt>
          <cx:pt idx="28336">37</cx:pt>
          <cx:pt idx="28337">26</cx:pt>
          <cx:pt idx="28338">22</cx:pt>
          <cx:pt idx="28339">33</cx:pt>
          <cx:pt idx="28340">26</cx:pt>
          <cx:pt idx="28341">30</cx:pt>
          <cx:pt idx="28342">29</cx:pt>
          <cx:pt idx="28343">29</cx:pt>
          <cx:pt idx="28344">25</cx:pt>
          <cx:pt idx="28345">24</cx:pt>
          <cx:pt idx="28346">20</cx:pt>
          <cx:pt idx="28347">20</cx:pt>
          <cx:pt idx="28348">27</cx:pt>
          <cx:pt idx="28349">24</cx:pt>
          <cx:pt idx="28350">25</cx:pt>
          <cx:pt idx="28351">28</cx:pt>
          <cx:pt idx="28352">24</cx:pt>
          <cx:pt idx="28353">24</cx:pt>
          <cx:pt idx="28354">24</cx:pt>
          <cx:pt idx="28355">24</cx:pt>
          <cx:pt idx="28356">29</cx:pt>
          <cx:pt idx="28357">31</cx:pt>
          <cx:pt idx="28358">28</cx:pt>
          <cx:pt idx="28359">32</cx:pt>
          <cx:pt idx="28360">26</cx:pt>
          <cx:pt idx="28361">23</cx:pt>
          <cx:pt idx="28362">23</cx:pt>
          <cx:pt idx="28363">23</cx:pt>
          <cx:pt idx="28364">23</cx:pt>
          <cx:pt idx="28365">24</cx:pt>
          <cx:pt idx="28366">29</cx:pt>
          <cx:pt idx="28367">27</cx:pt>
          <cx:pt idx="28368">29</cx:pt>
          <cx:pt idx="28369">26</cx:pt>
          <cx:pt idx="28370">27</cx:pt>
          <cx:pt idx="28371">25</cx:pt>
          <cx:pt idx="28372">27</cx:pt>
          <cx:pt idx="28373">25</cx:pt>
          <cx:pt idx="28374">26</cx:pt>
          <cx:pt idx="28375">25</cx:pt>
          <cx:pt idx="28376">26</cx:pt>
          <cx:pt idx="28377">25</cx:pt>
          <cx:pt idx="28378">26</cx:pt>
          <cx:pt idx="28379">25</cx:pt>
          <cx:pt idx="28380">26</cx:pt>
          <cx:pt idx="28381">25</cx:pt>
          <cx:pt idx="28382">27</cx:pt>
          <cx:pt idx="28383">25</cx:pt>
          <cx:pt idx="28384">26</cx:pt>
          <cx:pt idx="28385">25</cx:pt>
          <cx:pt idx="28386">27</cx:pt>
          <cx:pt idx="28387">25</cx:pt>
          <cx:pt idx="28388">26</cx:pt>
          <cx:pt idx="28389">25</cx:pt>
          <cx:pt idx="28390">20</cx:pt>
          <cx:pt idx="28391">20</cx:pt>
          <cx:pt idx="28392">18</cx:pt>
          <cx:pt idx="28393">17</cx:pt>
          <cx:pt idx="28394">19</cx:pt>
          <cx:pt idx="28395">19</cx:pt>
          <cx:pt idx="28396">19</cx:pt>
          <cx:pt idx="28397">29</cx:pt>
          <cx:pt idx="28398">27</cx:pt>
          <cx:pt idx="28399">29</cx:pt>
          <cx:pt idx="28400">26</cx:pt>
          <cx:pt idx="28401">18</cx:pt>
          <cx:pt idx="28402">18</cx:pt>
          <cx:pt idx="28403">18</cx:pt>
          <cx:pt idx="28404">18</cx:pt>
          <cx:pt idx="28405">20</cx:pt>
          <cx:pt idx="28406">20</cx:pt>
          <cx:pt idx="28407">24</cx:pt>
          <cx:pt idx="28408">27</cx:pt>
          <cx:pt idx="28409">24</cx:pt>
          <cx:pt idx="28410">26</cx:pt>
          <cx:pt idx="28411">24</cx:pt>
          <cx:pt idx="28412">27</cx:pt>
          <cx:pt idx="28413">24</cx:pt>
          <cx:pt idx="28414">26</cx:pt>
          <cx:pt idx="28415">27</cx:pt>
          <cx:pt idx="28416">24</cx:pt>
          <cx:pt idx="28417">26</cx:pt>
          <cx:pt idx="28418">27</cx:pt>
          <cx:pt idx="28419">28</cx:pt>
          <cx:pt idx="28420">24</cx:pt>
          <cx:pt idx="28421">26</cx:pt>
          <cx:pt idx="28422">29</cx:pt>
          <cx:pt idx="28423">27</cx:pt>
          <cx:pt idx="28424">24</cx:pt>
          <cx:pt idx="28425">26</cx:pt>
          <cx:pt idx="28426">29</cx:pt>
          <cx:pt idx="28427">27</cx:pt>
          <cx:pt idx="28428">27</cx:pt>
          <cx:pt idx="28429">27</cx:pt>
          <cx:pt idx="28430">27</cx:pt>
          <cx:pt idx="28431">20</cx:pt>
          <cx:pt idx="28432">16</cx:pt>
          <cx:pt idx="28433">20</cx:pt>
          <cx:pt idx="28434">18</cx:pt>
          <cx:pt idx="28435">30</cx:pt>
          <cx:pt idx="28436">32</cx:pt>
          <cx:pt idx="28437">30</cx:pt>
          <cx:pt idx="28438">32</cx:pt>
          <cx:pt idx="28439">33</cx:pt>
          <cx:pt idx="28440">26</cx:pt>
          <cx:pt idx="28441">34</cx:pt>
          <cx:pt idx="28442">23</cx:pt>
          <cx:pt idx="28443">24</cx:pt>
          <cx:pt idx="28444">27</cx:pt>
          <cx:pt idx="28445">24</cx:pt>
          <cx:pt idx="28446">25</cx:pt>
          <cx:pt idx="28447">28</cx:pt>
          <cx:pt idx="28448">23</cx:pt>
          <cx:pt idx="28449">23</cx:pt>
          <cx:pt idx="28450">23</cx:pt>
          <cx:pt idx="28451">24</cx:pt>
          <cx:pt idx="28452">26</cx:pt>
          <cx:pt idx="28453">24</cx:pt>
          <cx:pt idx="28454">30</cx:pt>
          <cx:pt idx="28455">32</cx:pt>
          <cx:pt idx="28456">29</cx:pt>
          <cx:pt idx="28457">27</cx:pt>
          <cx:pt idx="28458">28</cx:pt>
          <cx:pt idx="28459">28</cx:pt>
          <cx:pt idx="28460">32</cx:pt>
          <cx:pt idx="28461">33</cx:pt>
          <cx:pt idx="28462">41</cx:pt>
          <cx:pt idx="28463">41</cx:pt>
          <cx:pt idx="28464">18</cx:pt>
          <cx:pt idx="28465">24</cx:pt>
          <cx:pt idx="28466">26</cx:pt>
          <cx:pt idx="28467">27</cx:pt>
          <cx:pt idx="28468">24</cx:pt>
          <cx:pt idx="28469">26</cx:pt>
          <cx:pt idx="28470">27</cx:pt>
          <cx:pt idx="28471">25</cx:pt>
          <cx:pt idx="28472">24</cx:pt>
          <cx:pt idx="28473">26</cx:pt>
          <cx:pt idx="28474">25</cx:pt>
          <cx:pt idx="28475">27</cx:pt>
          <cx:pt idx="28476">23</cx:pt>
          <cx:pt idx="28477">26</cx:pt>
          <cx:pt idx="28478">24</cx:pt>
          <cx:pt idx="28479">24</cx:pt>
          <cx:pt idx="28480">25</cx:pt>
          <cx:pt idx="28481">27</cx:pt>
          <cx:pt idx="28482">24</cx:pt>
          <cx:pt idx="28483">26</cx:pt>
          <cx:pt idx="28484">24</cx:pt>
          <cx:pt idx="28485">24</cx:pt>
          <cx:pt idx="28486">24</cx:pt>
          <cx:pt idx="28487">27</cx:pt>
          <cx:pt idx="28488">21</cx:pt>
          <cx:pt idx="28489">22</cx:pt>
          <cx:pt idx="28490">20</cx:pt>
          <cx:pt idx="28491">23</cx:pt>
          <cx:pt idx="28492">19</cx:pt>
          <cx:pt idx="28493">25</cx:pt>
          <cx:pt idx="28494">24</cx:pt>
          <cx:pt idx="28495">26</cx:pt>
          <cx:pt idx="28496">23</cx:pt>
          <cx:pt idx="28497">23</cx:pt>
          <cx:pt idx="28498">25</cx:pt>
          <cx:pt idx="28499">30</cx:pt>
          <cx:pt idx="28500">29</cx:pt>
          <cx:pt idx="28501">28</cx:pt>
          <cx:pt idx="28502">28</cx:pt>
          <cx:pt idx="28503">31</cx:pt>
          <cx:pt idx="28504">30</cx:pt>
          <cx:pt idx="28505">30</cx:pt>
          <cx:pt idx="28506">29</cx:pt>
          <cx:pt idx="28507">23</cx:pt>
          <cx:pt idx="28508">24</cx:pt>
          <cx:pt idx="28509">21</cx:pt>
          <cx:pt idx="28510">19</cx:pt>
          <cx:pt idx="28511">20</cx:pt>
          <cx:pt idx="28512">17</cx:pt>
          <cx:pt idx="28513">28</cx:pt>
          <cx:pt idx="28514">28</cx:pt>
          <cx:pt idx="28515">31</cx:pt>
          <cx:pt idx="28516">31</cx:pt>
          <cx:pt idx="28517">34</cx:pt>
          <cx:pt idx="28518">30</cx:pt>
          <cx:pt idx="28519">35</cx:pt>
          <cx:pt idx="28520">30</cx:pt>
          <cx:pt idx="28521">35</cx:pt>
          <cx:pt idx="28522">21</cx:pt>
          <cx:pt idx="28523">20</cx:pt>
          <cx:pt idx="28524">19</cx:pt>
          <cx:pt idx="28525">24</cx:pt>
          <cx:pt idx="28526">27</cx:pt>
          <cx:pt idx="28527">23</cx:pt>
          <cx:pt idx="28528">25</cx:pt>
          <cx:pt idx="28529">18</cx:pt>
          <cx:pt idx="28530">29</cx:pt>
          <cx:pt idx="28531">31</cx:pt>
          <cx:pt idx="28532">28</cx:pt>
          <cx:pt idx="28533">32</cx:pt>
          <cx:pt idx="28534">26</cx:pt>
          <cx:pt idx="28535">45</cx:pt>
          <cx:pt idx="28536">28</cx:pt>
          <cx:pt idx="28537">27</cx:pt>
          <cx:pt idx="28538">27</cx:pt>
          <cx:pt idx="28539">26</cx:pt>
          <cx:pt idx="28540">17</cx:pt>
          <cx:pt idx="28541">19</cx:pt>
          <cx:pt idx="28542">16</cx:pt>
          <cx:pt idx="28543">18</cx:pt>
          <cx:pt idx="28544">18</cx:pt>
          <cx:pt idx="28545">23</cx:pt>
          <cx:pt idx="28546">23</cx:pt>
          <cx:pt idx="28547">25</cx:pt>
          <cx:pt idx="28548">21</cx:pt>
          <cx:pt idx="28549">26</cx:pt>
          <cx:pt idx="28550">19</cx:pt>
          <cx:pt idx="28551">20</cx:pt>
          <cx:pt idx="28552">22</cx:pt>
          <cx:pt idx="28553">19</cx:pt>
          <cx:pt idx="28554">19</cx:pt>
          <cx:pt idx="28555">17</cx:pt>
          <cx:pt idx="28556">18</cx:pt>
          <cx:pt idx="28557">16</cx:pt>
          <cx:pt idx="28558">17</cx:pt>
          <cx:pt idx="28559">17</cx:pt>
          <cx:pt idx="28560">26</cx:pt>
          <cx:pt idx="28561">29</cx:pt>
          <cx:pt idx="28562">25</cx:pt>
          <cx:pt idx="28563">28</cx:pt>
          <cx:pt idx="28564">35</cx:pt>
          <cx:pt idx="28565">36</cx:pt>
          <cx:pt idx="28566">29</cx:pt>
          <cx:pt idx="28567">27</cx:pt>
          <cx:pt idx="28568">31</cx:pt>
          <cx:pt idx="28569">25</cx:pt>
          <cx:pt idx="28570">29</cx:pt>
          <cx:pt idx="28571">31</cx:pt>
          <cx:pt idx="28572">29</cx:pt>
          <cx:pt idx="28573">31</cx:pt>
          <cx:pt idx="28574">29</cx:pt>
          <cx:pt idx="28575">29</cx:pt>
          <cx:pt idx="28576">30</cx:pt>
          <cx:pt idx="28577">31</cx:pt>
          <cx:pt idx="28578">29</cx:pt>
          <cx:pt idx="28579">29</cx:pt>
          <cx:pt idx="28580">30</cx:pt>
          <cx:pt idx="28581">31</cx:pt>
          <cx:pt idx="28582">29</cx:pt>
          <cx:pt idx="28583">28</cx:pt>
          <cx:pt idx="28584">28</cx:pt>
          <cx:pt idx="28585">28</cx:pt>
          <cx:pt idx="28586">29</cx:pt>
          <cx:pt idx="28587">28</cx:pt>
          <cx:pt idx="28588">29</cx:pt>
          <cx:pt idx="28589">30</cx:pt>
          <cx:pt idx="28590">23</cx:pt>
          <cx:pt idx="28591">25</cx:pt>
          <cx:pt idx="28592">24</cx:pt>
          <cx:pt idx="28593">26</cx:pt>
          <cx:pt idx="28594">24</cx:pt>
          <cx:pt idx="28595">18</cx:pt>
          <cx:pt idx="28596">20</cx:pt>
          <cx:pt idx="28597">28</cx:pt>
          <cx:pt idx="28598">28</cx:pt>
          <cx:pt idx="28599">28</cx:pt>
          <cx:pt idx="28600">28</cx:pt>
          <cx:pt idx="28601">26</cx:pt>
          <cx:pt idx="28602">27</cx:pt>
          <cx:pt idx="28603">26</cx:pt>
          <cx:pt idx="28604">25</cx:pt>
          <cx:pt idx="28605">28</cx:pt>
          <cx:pt idx="28606">31</cx:pt>
          <cx:pt idx="28607">28</cx:pt>
          <cx:pt idx="28608">28</cx:pt>
          <cx:pt idx="28609">26</cx:pt>
          <cx:pt idx="28610">26</cx:pt>
          <cx:pt idx="28611">26</cx:pt>
          <cx:pt idx="28612">28</cx:pt>
          <cx:pt idx="28613">27</cx:pt>
          <cx:pt idx="28614">23</cx:pt>
          <cx:pt idx="28615">22</cx:pt>
          <cx:pt idx="28616">25</cx:pt>
          <cx:pt idx="28617">26</cx:pt>
          <cx:pt idx="28618">25</cx:pt>
          <cx:pt idx="28619">28</cx:pt>
          <cx:pt idx="28620">31</cx:pt>
          <cx:pt idx="28621">28</cx:pt>
          <cx:pt idx="28622">28</cx:pt>
          <cx:pt idx="28623">25</cx:pt>
          <cx:pt idx="28624">22</cx:pt>
          <cx:pt idx="28625">22</cx:pt>
          <cx:pt idx="28626">23</cx:pt>
          <cx:pt idx="28627">20</cx:pt>
          <cx:pt idx="28628">19</cx:pt>
          <cx:pt idx="28629">20</cx:pt>
          <cx:pt idx="28630">21</cx:pt>
          <cx:pt idx="28631">24</cx:pt>
          <cx:pt idx="28632">22</cx:pt>
          <cx:pt idx="28633">22</cx:pt>
          <cx:pt idx="28634">26</cx:pt>
          <cx:pt idx="28635">25</cx:pt>
          <cx:pt idx="28636">25</cx:pt>
          <cx:pt idx="28637">30</cx:pt>
          <cx:pt idx="28638">27</cx:pt>
          <cx:pt idx="28639">28</cx:pt>
          <cx:pt idx="28640">23</cx:pt>
          <cx:pt idx="28641">20</cx:pt>
          <cx:pt idx="28642">17</cx:pt>
          <cx:pt idx="28643">18</cx:pt>
          <cx:pt idx="28644">17</cx:pt>
          <cx:pt idx="28645">19</cx:pt>
          <cx:pt idx="28646">20</cx:pt>
          <cx:pt idx="28647">19</cx:pt>
          <cx:pt idx="28648">28</cx:pt>
          <cx:pt idx="28649">30</cx:pt>
          <cx:pt idx="28650">28</cx:pt>
          <cx:pt idx="28651">30</cx:pt>
          <cx:pt idx="28652">27</cx:pt>
          <cx:pt idx="28653">27</cx:pt>
          <cx:pt idx="28654">30</cx:pt>
          <cx:pt idx="28655">30</cx:pt>
          <cx:pt idx="28656">26</cx:pt>
          <cx:pt idx="28657">27</cx:pt>
          <cx:pt idx="28658">27</cx:pt>
          <cx:pt idx="28659">30</cx:pt>
          <cx:pt idx="28660">28</cx:pt>
          <cx:pt idx="28661">26</cx:pt>
          <cx:pt idx="28662">23</cx:pt>
          <cx:pt idx="28663">26</cx:pt>
          <cx:pt idx="28664">23</cx:pt>
          <cx:pt idx="28665">23</cx:pt>
          <cx:pt idx="28666">23</cx:pt>
          <cx:pt idx="28667">18</cx:pt>
          <cx:pt idx="28668">19</cx:pt>
          <cx:pt idx="28669">20</cx:pt>
          <cx:pt idx="28670">18</cx:pt>
          <cx:pt idx="28671">20</cx:pt>
          <cx:pt idx="28672">19</cx:pt>
          <cx:pt idx="28673">28</cx:pt>
          <cx:pt idx="28674">27</cx:pt>
          <cx:pt idx="28675">24</cx:pt>
          <cx:pt idx="28676">22</cx:pt>
          <cx:pt idx="28677">26</cx:pt>
          <cx:pt idx="28678">19</cx:pt>
          <cx:pt idx="28679">29</cx:pt>
          <cx:pt idx="28680">29</cx:pt>
          <cx:pt idx="28681">15</cx:pt>
          <cx:pt idx="28682">15</cx:pt>
          <cx:pt idx="28683">17</cx:pt>
          <cx:pt idx="28684">17</cx:pt>
          <cx:pt idx="28685">17</cx:pt>
          <cx:pt idx="28686">19</cx:pt>
          <cx:pt idx="28687">27</cx:pt>
          <cx:pt idx="28688">28</cx:pt>
          <cx:pt idx="28689">28</cx:pt>
          <cx:pt idx="28690">28</cx:pt>
          <cx:pt idx="28691">25</cx:pt>
          <cx:pt idx="28692">25</cx:pt>
          <cx:pt idx="28693">26</cx:pt>
          <cx:pt idx="28694">26</cx:pt>
          <cx:pt idx="28695">28</cx:pt>
          <cx:pt idx="28696">28</cx:pt>
          <cx:pt idx="28697">27</cx:pt>
          <cx:pt idx="28698">26</cx:pt>
          <cx:pt idx="28699">25</cx:pt>
          <cx:pt idx="28700">25</cx:pt>
          <cx:pt idx="28701">28</cx:pt>
          <cx:pt idx="28702">28</cx:pt>
          <cx:pt idx="28703">27</cx:pt>
          <cx:pt idx="28704">26</cx:pt>
          <cx:pt idx="28705">25</cx:pt>
          <cx:pt idx="28706">25</cx:pt>
          <cx:pt idx="28707">25</cx:pt>
          <cx:pt idx="28708">25</cx:pt>
          <cx:pt idx="28709">26</cx:pt>
          <cx:pt idx="28710">26</cx:pt>
          <cx:pt idx="28711">26</cx:pt>
          <cx:pt idx="28712">26</cx:pt>
          <cx:pt idx="28713">25</cx:pt>
          <cx:pt idx="28714">25</cx:pt>
          <cx:pt idx="28715">36</cx:pt>
          <cx:pt idx="28716">26</cx:pt>
          <cx:pt idx="28717">26</cx:pt>
          <cx:pt idx="28718">25</cx:pt>
          <cx:pt idx="28719">25</cx:pt>
          <cx:pt idx="28720">27</cx:pt>
          <cx:pt idx="28721">28</cx:pt>
          <cx:pt idx="28722">25</cx:pt>
          <cx:pt idx="28723">25</cx:pt>
          <cx:pt idx="28724">26</cx:pt>
          <cx:pt idx="28725">26</cx:pt>
          <cx:pt idx="28726">28</cx:pt>
          <cx:pt idx="28727">24</cx:pt>
          <cx:pt idx="28728">23</cx:pt>
          <cx:pt idx="28729">25</cx:pt>
          <cx:pt idx="28730">25</cx:pt>
          <cx:pt idx="28731">22</cx:pt>
          <cx:pt idx="28732">23</cx:pt>
          <cx:pt idx="28733">22</cx:pt>
          <cx:pt idx="28734">22</cx:pt>
          <cx:pt idx="28735">23</cx:pt>
          <cx:pt idx="28736">22</cx:pt>
          <cx:pt idx="28737">23</cx:pt>
          <cx:pt idx="28738">21</cx:pt>
          <cx:pt idx="28739">22</cx:pt>
          <cx:pt idx="28740">20</cx:pt>
          <cx:pt idx="28741">21</cx:pt>
          <cx:pt idx="28742">20</cx:pt>
          <cx:pt idx="28743">19</cx:pt>
          <cx:pt idx="28744">19</cx:pt>
          <cx:pt idx="28745">20</cx:pt>
          <cx:pt idx="28746">20</cx:pt>
          <cx:pt idx="28747">20</cx:pt>
          <cx:pt idx="28748">20</cx:pt>
          <cx:pt idx="28749">20</cx:pt>
          <cx:pt idx="28750">20</cx:pt>
          <cx:pt idx="28751">17</cx:pt>
          <cx:pt idx="28752">17</cx:pt>
          <cx:pt idx="28753">17</cx:pt>
          <cx:pt idx="28754">17</cx:pt>
          <cx:pt idx="28755">17</cx:pt>
          <cx:pt idx="28756">17</cx:pt>
          <cx:pt idx="28757">24</cx:pt>
          <cx:pt idx="28758">24</cx:pt>
          <cx:pt idx="28759">21</cx:pt>
          <cx:pt idx="28760">26</cx:pt>
          <cx:pt idx="28761">19</cx:pt>
          <cx:pt idx="28762">17</cx:pt>
          <cx:pt idx="28763">21</cx:pt>
          <cx:pt idx="28764">18</cx:pt>
          <cx:pt idx="28765">17</cx:pt>
          <cx:pt idx="28766">28</cx:pt>
          <cx:pt idx="28767">28</cx:pt>
          <cx:pt idx="28768">24</cx:pt>
          <cx:pt idx="28769">25</cx:pt>
          <cx:pt idx="28770">14</cx:pt>
          <cx:pt idx="28771">22</cx:pt>
          <cx:pt idx="28772">24</cx:pt>
          <cx:pt idx="28773">26</cx:pt>
          <cx:pt idx="28774">27</cx:pt>
          <cx:pt idx="28775">30</cx:pt>
          <cx:pt idx="28776">25</cx:pt>
          <cx:pt idx="28777">22</cx:pt>
          <cx:pt idx="28778">26</cx:pt>
          <cx:pt idx="28779">26</cx:pt>
          <cx:pt idx="28780">27</cx:pt>
          <cx:pt idx="28781">27</cx:pt>
          <cx:pt idx="28782">25</cx:pt>
          <cx:pt idx="28783">26</cx:pt>
          <cx:pt idx="28784">27</cx:pt>
          <cx:pt idx="28785">26</cx:pt>
          <cx:pt idx="28786">26</cx:pt>
          <cx:pt idx="28787">27</cx:pt>
          <cx:pt idx="28788">26</cx:pt>
          <cx:pt idx="28789">26</cx:pt>
          <cx:pt idx="28790">18</cx:pt>
          <cx:pt idx="28791">19</cx:pt>
          <cx:pt idx="28792">22</cx:pt>
          <cx:pt idx="28793">23</cx:pt>
          <cx:pt idx="28794">20</cx:pt>
          <cx:pt idx="28795">20</cx:pt>
          <cx:pt idx="28796">20</cx:pt>
          <cx:pt idx="28797">22</cx:pt>
          <cx:pt idx="28798">16</cx:pt>
          <cx:pt idx="28799">18</cx:pt>
          <cx:pt idx="28800">25</cx:pt>
          <cx:pt idx="28801">23</cx:pt>
          <cx:pt idx="28802">22</cx:pt>
          <cx:pt idx="28803">27</cx:pt>
          <cx:pt idx="28804">24</cx:pt>
          <cx:pt idx="28805">27</cx:pt>
          <cx:pt idx="28806">22</cx:pt>
          <cx:pt idx="28807">21</cx:pt>
          <cx:pt idx="28808">19</cx:pt>
          <cx:pt idx="28809">34</cx:pt>
          <cx:pt idx="28810">35</cx:pt>
          <cx:pt idx="28811">34</cx:pt>
          <cx:pt idx="28812">35</cx:pt>
          <cx:pt idx="28813">29</cx:pt>
          <cx:pt idx="28814">25</cx:pt>
          <cx:pt idx="28815">29</cx:pt>
          <cx:pt idx="28816">24</cx:pt>
          <cx:pt idx="28817">33</cx:pt>
          <cx:pt idx="28818">35</cx:pt>
          <cx:pt idx="28819">33</cx:pt>
          <cx:pt idx="28820">35</cx:pt>
          <cx:pt idx="28821">30</cx:pt>
          <cx:pt idx="28822">37</cx:pt>
          <cx:pt idx="28823">37</cx:pt>
          <cx:pt idx="28824">25</cx:pt>
          <cx:pt idx="28825">23</cx:pt>
          <cx:pt idx="28826">20</cx:pt>
          <cx:pt idx="28827">25</cx:pt>
          <cx:pt idx="28828">23</cx:pt>
          <cx:pt idx="28829">23</cx:pt>
          <cx:pt idx="28830">19</cx:pt>
          <cx:pt idx="28831">24</cx:pt>
          <cx:pt idx="28832">20</cx:pt>
          <cx:pt idx="28833">21</cx:pt>
          <cx:pt idx="28834">25</cx:pt>
          <cx:pt idx="28835">23</cx:pt>
          <cx:pt idx="28836">20</cx:pt>
          <cx:pt idx="28837">25</cx:pt>
          <cx:pt idx="28838">21</cx:pt>
          <cx:pt idx="28839">19</cx:pt>
          <cx:pt idx="28840">25</cx:pt>
          <cx:pt idx="28841">24</cx:pt>
          <cx:pt idx="28842">26</cx:pt>
          <cx:pt idx="28843">20</cx:pt>
          <cx:pt idx="28844">29</cx:pt>
          <cx:pt idx="28845">24</cx:pt>
          <cx:pt idx="28846">32</cx:pt>
          <cx:pt idx="28847">25</cx:pt>
          <cx:pt idx="28848">20</cx:pt>
          <cx:pt idx="28849">18</cx:pt>
          <cx:pt idx="28850">17</cx:pt>
          <cx:pt idx="28851">17</cx:pt>
          <cx:pt idx="28852">17</cx:pt>
          <cx:pt idx="28853">17</cx:pt>
          <cx:pt idx="28854">17</cx:pt>
          <cx:pt idx="28855">29</cx:pt>
          <cx:pt idx="28856">29</cx:pt>
          <cx:pt idx="28857">30</cx:pt>
          <cx:pt idx="28858">30</cx:pt>
          <cx:pt idx="28859">32</cx:pt>
          <cx:pt idx="28860">30</cx:pt>
          <cx:pt idx="28861">30</cx:pt>
          <cx:pt idx="28862">30</cx:pt>
          <cx:pt idx="28863">32</cx:pt>
          <cx:pt idx="28864">30</cx:pt>
          <cx:pt idx="28865">29</cx:pt>
          <cx:pt idx="28866">27</cx:pt>
          <cx:pt idx="28867">29</cx:pt>
          <cx:pt idx="28868">33</cx:pt>
          <cx:pt idx="28869">26</cx:pt>
          <cx:pt idx="28870">29</cx:pt>
          <cx:pt idx="28871">30</cx:pt>
          <cx:pt idx="28872">33</cx:pt>
          <cx:pt idx="28873">29</cx:pt>
          <cx:pt idx="28874">30</cx:pt>
          <cx:pt idx="28875">34</cx:pt>
          <cx:pt idx="28876">22</cx:pt>
          <cx:pt idx="28877">22</cx:pt>
          <cx:pt idx="28878">20</cx:pt>
          <cx:pt idx="28879">19</cx:pt>
          <cx:pt idx="28880">21</cx:pt>
          <cx:pt idx="28881">19</cx:pt>
          <cx:pt idx="28882">22</cx:pt>
          <cx:pt idx="28883">18</cx:pt>
          <cx:pt idx="28884">18</cx:pt>
          <cx:pt idx="28885">21</cx:pt>
          <cx:pt idx="28886">19</cx:pt>
          <cx:pt idx="28887">21</cx:pt>
          <cx:pt idx="28888">19</cx:pt>
          <cx:pt idx="28889">21</cx:pt>
          <cx:pt idx="28890">21</cx:pt>
          <cx:pt idx="28891">22</cx:pt>
          <cx:pt idx="28892">22</cx:pt>
          <cx:pt idx="28893">23</cx:pt>
          <cx:pt idx="28894">24</cx:pt>
          <cx:pt idx="28895">23</cx:pt>
          <cx:pt idx="28896">23</cx:pt>
          <cx:pt idx="28897">26</cx:pt>
          <cx:pt idx="28898">25</cx:pt>
          <cx:pt idx="28899">25</cx:pt>
          <cx:pt idx="28900">19</cx:pt>
          <cx:pt idx="28901">24</cx:pt>
          <cx:pt idx="28902">30</cx:pt>
          <cx:pt idx="28903">27</cx:pt>
          <cx:pt idx="28904">29</cx:pt>
          <cx:pt idx="28905">27</cx:pt>
          <cx:pt idx="28906">26</cx:pt>
          <cx:pt idx="28907">27</cx:pt>
          <cx:pt idx="28908">25</cx:pt>
          <cx:pt idx="28909">23</cx:pt>
          <cx:pt idx="28910">24</cx:pt>
          <cx:pt idx="28911">30</cx:pt>
          <cx:pt idx="28912">27</cx:pt>
          <cx:pt idx="28913">27</cx:pt>
          <cx:pt idx="28914">27</cx:pt>
          <cx:pt idx="28915">25</cx:pt>
          <cx:pt idx="28916">31</cx:pt>
          <cx:pt idx="28917">29</cx:pt>
          <cx:pt idx="28918">25</cx:pt>
          <cx:pt idx="28919">25</cx:pt>
          <cx:pt idx="28920">19</cx:pt>
          <cx:pt idx="28921">22</cx:pt>
          <cx:pt idx="28922">24</cx:pt>
          <cx:pt idx="28923">26</cx:pt>
          <cx:pt idx="28924">25</cx:pt>
          <cx:pt idx="28925">25</cx:pt>
          <cx:pt idx="28926">19</cx:pt>
          <cx:pt idx="28927">23</cx:pt>
          <cx:pt idx="28928">23</cx:pt>
          <cx:pt idx="28929">20</cx:pt>
          <cx:pt idx="28930">19</cx:pt>
          <cx:pt idx="28931">18</cx:pt>
          <cx:pt idx="28932">19</cx:pt>
          <cx:pt idx="28933">25</cx:pt>
          <cx:pt idx="28934">23</cx:pt>
          <cx:pt idx="28935">24</cx:pt>
          <cx:pt idx="28936">25</cx:pt>
          <cx:pt idx="28937">24</cx:pt>
          <cx:pt idx="28938">23</cx:pt>
          <cx:pt idx="28939">22</cx:pt>
          <cx:pt idx="28940">21</cx:pt>
          <cx:pt idx="28941">21</cx:pt>
          <cx:pt idx="28942">20</cx:pt>
          <cx:pt idx="28943">20</cx:pt>
          <cx:pt idx="28944">20</cx:pt>
          <cx:pt idx="28945">19</cx:pt>
          <cx:pt idx="28946">18</cx:pt>
          <cx:pt idx="28947">18</cx:pt>
          <cx:pt idx="28948">22</cx:pt>
          <cx:pt idx="28949">22</cx:pt>
          <cx:pt idx="28950">18</cx:pt>
          <cx:pt idx="28951">15</cx:pt>
          <cx:pt idx="28952">15</cx:pt>
          <cx:pt idx="28953">16</cx:pt>
          <cx:pt idx="28954">15</cx:pt>
          <cx:pt idx="28955">19</cx:pt>
          <cx:pt idx="28956">24</cx:pt>
          <cx:pt idx="28957">23</cx:pt>
          <cx:pt idx="28958">25</cx:pt>
          <cx:pt idx="28959">26</cx:pt>
          <cx:pt idx="28960">23</cx:pt>
          <cx:pt idx="28961">28</cx:pt>
          <cx:pt idx="28962">28</cx:pt>
          <cx:pt idx="28963">25</cx:pt>
          <cx:pt idx="28964">27</cx:pt>
          <cx:pt idx="28965">31</cx:pt>
          <cx:pt idx="28966">20</cx:pt>
          <cx:pt idx="28967">17</cx:pt>
          <cx:pt idx="28968">20</cx:pt>
          <cx:pt idx="28969">21</cx:pt>
          <cx:pt idx="28970">19</cx:pt>
          <cx:pt idx="28971">19</cx:pt>
          <cx:pt idx="28972">20</cx:pt>
          <cx:pt idx="28973">21</cx:pt>
          <cx:pt idx="28974">19</cx:pt>
          <cx:pt idx="28975">19</cx:pt>
          <cx:pt idx="28976">19</cx:pt>
          <cx:pt idx="28977">21</cx:pt>
          <cx:pt idx="28978">20</cx:pt>
          <cx:pt idx="28979">18</cx:pt>
          <cx:pt idx="28980">20</cx:pt>
          <cx:pt idx="28981">18</cx:pt>
          <cx:pt idx="28982">22</cx:pt>
          <cx:pt idx="28983">22</cx:pt>
          <cx:pt idx="28984">24</cx:pt>
          <cx:pt idx="28985">34</cx:pt>
          <cx:pt idx="28986">35</cx:pt>
          <cx:pt idx="28987">24</cx:pt>
          <cx:pt idx="28988">25</cx:pt>
          <cx:pt idx="28989">27</cx:pt>
          <cx:pt idx="28990">31</cx:pt>
          <cx:pt idx="28991">29</cx:pt>
          <cx:pt idx="28992">27</cx:pt>
          <cx:pt idx="28993">36</cx:pt>
          <cx:pt idx="28994">34</cx:pt>
          <cx:pt idx="28995">31</cx:pt>
          <cx:pt idx="28996">24</cx:pt>
          <cx:pt idx="28997">23</cx:pt>
          <cx:pt idx="28998">26</cx:pt>
          <cx:pt idx="28999">24</cx:pt>
          <cx:pt idx="29000">22</cx:pt>
          <cx:pt idx="29001">24</cx:pt>
          <cx:pt idx="29002">21</cx:pt>
          <cx:pt idx="29003">21</cx:pt>
          <cx:pt idx="29004">27</cx:pt>
          <cx:pt idx="29005">18</cx:pt>
          <cx:pt idx="29006">19</cx:pt>
          <cx:pt idx="29007">25</cx:pt>
          <cx:pt idx="29008">25</cx:pt>
          <cx:pt idx="29009">27</cx:pt>
          <cx:pt idx="29010">28</cx:pt>
          <cx:pt idx="29011">25</cx:pt>
          <cx:pt idx="29012">23</cx:pt>
          <cx:pt idx="29013">24</cx:pt>
          <cx:pt idx="29014">25</cx:pt>
          <cx:pt idx="29015">23</cx:pt>
          <cx:pt idx="29016">20</cx:pt>
          <cx:pt idx="29017">25</cx:pt>
          <cx:pt idx="29018">23</cx:pt>
          <cx:pt idx="29019">23</cx:pt>
          <cx:pt idx="29020">19</cx:pt>
          <cx:pt idx="29021">24</cx:pt>
          <cx:pt idx="29022">20</cx:pt>
          <cx:pt idx="29023">21</cx:pt>
          <cx:pt idx="29024">25</cx:pt>
          <cx:pt idx="29025">23</cx:pt>
          <cx:pt idx="29026">20</cx:pt>
          <cx:pt idx="29027">25</cx:pt>
          <cx:pt idx="29028">21</cx:pt>
          <cx:pt idx="29029">19</cx:pt>
          <cx:pt idx="29030">17</cx:pt>
          <cx:pt idx="29031">17</cx:pt>
          <cx:pt idx="29032">20</cx:pt>
          <cx:pt idx="29033">18</cx:pt>
          <cx:pt idx="29034">17</cx:pt>
          <cx:pt idx="29035">17</cx:pt>
          <cx:pt idx="29036">17</cx:pt>
          <cx:pt idx="29037">22</cx:pt>
          <cx:pt idx="29038">22</cx:pt>
          <cx:pt idx="29039">20</cx:pt>
          <cx:pt idx="29040">19</cx:pt>
          <cx:pt idx="29041">21</cx:pt>
          <cx:pt idx="29042">19</cx:pt>
          <cx:pt idx="29043">22</cx:pt>
          <cx:pt idx="29044">18</cx:pt>
          <cx:pt idx="29045">18</cx:pt>
          <cx:pt idx="29046">21</cx:pt>
          <cx:pt idx="29047">19</cx:pt>
          <cx:pt idx="29048">19</cx:pt>
          <cx:pt idx="29049">29</cx:pt>
          <cx:pt idx="29050">24</cx:pt>
          <cx:pt idx="29051">32</cx:pt>
          <cx:pt idx="29052">25</cx:pt>
          <cx:pt idx="29053">21</cx:pt>
          <cx:pt idx="29054">20</cx:pt>
          <cx:pt idx="29055">21</cx:pt>
          <cx:pt idx="29056">22</cx:pt>
          <cx:pt idx="29057">22</cx:pt>
          <cx:pt idx="29058">20</cx:pt>
          <cx:pt idx="29059">21</cx:pt>
          <cx:pt idx="29060">20</cx:pt>
          <cx:pt idx="29061">19</cx:pt>
          <cx:pt idx="29062">31</cx:pt>
          <cx:pt idx="29063">29</cx:pt>
          <cx:pt idx="29064">31</cx:pt>
          <cx:pt idx="29065">31</cx:pt>
          <cx:pt idx="29066">28</cx:pt>
          <cx:pt idx="29067">31</cx:pt>
          <cx:pt idx="29068">25</cx:pt>
          <cx:pt idx="29069">27</cx:pt>
          <cx:pt idx="29070">25</cx:pt>
          <cx:pt idx="29071">36</cx:pt>
          <cx:pt idx="29072">34</cx:pt>
          <cx:pt idx="29073">29</cx:pt>
          <cx:pt idx="29074">36</cx:pt>
          <cx:pt idx="29075">45</cx:pt>
          <cx:pt idx="29076">28</cx:pt>
          <cx:pt idx="29077">27</cx:pt>
          <cx:pt idx="29078">25</cx:pt>
          <cx:pt idx="29079">23</cx:pt>
          <cx:pt idx="29080">24</cx:pt>
          <cx:pt idx="29081">23</cx:pt>
          <cx:pt idx="29082">33</cx:pt>
          <cx:pt idx="29083">35</cx:pt>
          <cx:pt idx="29084">33</cx:pt>
          <cx:pt idx="29085">43</cx:pt>
          <cx:pt idx="29086">43</cx:pt>
          <cx:pt idx="29087">23</cx:pt>
          <cx:pt idx="29088">23</cx:pt>
          <cx:pt idx="29089">23</cx:pt>
          <cx:pt idx="29090">22</cx:pt>
          <cx:pt idx="29091">20</cx:pt>
          <cx:pt idx="29092">18</cx:pt>
          <cx:pt idx="29093">18</cx:pt>
          <cx:pt idx="29094">16</cx:pt>
          <cx:pt idx="29095">18</cx:pt>
          <cx:pt idx="29096">18</cx:pt>
          <cx:pt idx="29097">16</cx:pt>
          <cx:pt idx="29098">36</cx:pt>
          <cx:pt idx="29099">34</cx:pt>
          <cx:pt idx="29100">36</cx:pt>
          <cx:pt idx="29101">26</cx:pt>
          <cx:pt idx="29102">26</cx:pt>
          <cx:pt idx="29103">34</cx:pt>
          <cx:pt idx="29104">34</cx:pt>
          <cx:pt idx="29105">35</cx:pt>
          <cx:pt idx="29106">30</cx:pt>
          <cx:pt idx="29107">31</cx:pt>
          <cx:pt idx="29108">23</cx:pt>
          <cx:pt idx="29109">25</cx:pt>
          <cx:pt idx="29110">27</cx:pt>
          <cx:pt idx="29111">30</cx:pt>
          <cx:pt idx="29112">27</cx:pt>
          <cx:pt idx="29113">30</cx:pt>
          <cx:pt idx="29114">26</cx:pt>
          <cx:pt idx="29115">28</cx:pt>
          <cx:pt idx="29116">26</cx:pt>
          <cx:pt idx="29117">26</cx:pt>
          <cx:pt idx="29118">27</cx:pt>
          <cx:pt idx="29119">26</cx:pt>
          <cx:pt idx="29120">32</cx:pt>
          <cx:pt idx="29121">29</cx:pt>
          <cx:pt idx="29122">32</cx:pt>
          <cx:pt idx="29123">31</cx:pt>
          <cx:pt idx="29124">30</cx:pt>
          <cx:pt idx="29125">28</cx:pt>
          <cx:pt idx="29126">28</cx:pt>
          <cx:pt idx="29127">23</cx:pt>
          <cx:pt idx="29128">22</cx:pt>
          <cx:pt idx="29129">24</cx:pt>
          <cx:pt idx="29130">23</cx:pt>
          <cx:pt idx="29131">21</cx:pt>
          <cx:pt idx="29132">23</cx:pt>
          <cx:pt idx="29133">20</cx:pt>
          <cx:pt idx="29134">27</cx:pt>
          <cx:pt idx="29135">25</cx:pt>
          <cx:pt idx="29136">25</cx:pt>
          <cx:pt idx="29137">24</cx:pt>
          <cx:pt idx="29138">27</cx:pt>
          <cx:pt idx="29139">25</cx:pt>
          <cx:pt idx="29140">25</cx:pt>
          <cx:pt idx="29141">25</cx:pt>
          <cx:pt idx="29142">25</cx:pt>
          <cx:pt idx="29143">22</cx:pt>
          <cx:pt idx="29144">21</cx:pt>
          <cx:pt idx="29145">20</cx:pt>
          <cx:pt idx="29146">18</cx:pt>
          <cx:pt idx="29147">17</cx:pt>
          <cx:pt idx="29148">25</cx:pt>
          <cx:pt idx="29149">23</cx:pt>
          <cx:pt idx="29150">21</cx:pt>
          <cx:pt idx="29151">23</cx:pt>
          <cx:pt idx="29152">21</cx:pt>
          <cx:pt idx="29153">22</cx:pt>
          <cx:pt idx="29154">24</cx:pt>
          <cx:pt idx="29155">22</cx:pt>
          <cx:pt idx="29156">22</cx:pt>
          <cx:pt idx="29157">20</cx:pt>
          <cx:pt idx="29158">20</cx:pt>
          <cx:pt idx="29159">19</cx:pt>
          <cx:pt idx="29160">19</cx:pt>
          <cx:pt idx="29161">27</cx:pt>
          <cx:pt idx="29162">25</cx:pt>
          <cx:pt idx="29163">29</cx:pt>
          <cx:pt idx="29164">28</cx:pt>
          <cx:pt idx="29165">24</cx:pt>
          <cx:pt idx="29166">28</cx:pt>
          <cx:pt idx="29167">21</cx:pt>
          <cx:pt idx="29168">20</cx:pt>
          <cx:pt idx="29169">20</cx:pt>
          <cx:pt idx="29170">19</cx:pt>
          <cx:pt idx="29171">16</cx:pt>
          <cx:pt idx="29172">22</cx:pt>
          <cx:pt idx="29173">21</cx:pt>
          <cx:pt idx="29174">27</cx:pt>
          <cx:pt idx="29175">25</cx:pt>
          <cx:pt idx="29176">29</cx:pt>
          <cx:pt idx="29177">28</cx:pt>
          <cx:pt idx="29178">24</cx:pt>
          <cx:pt idx="29179">22</cx:pt>
          <cx:pt idx="29180">28</cx:pt>
          <cx:pt idx="29181">20</cx:pt>
          <cx:pt idx="29182">19</cx:pt>
          <cx:pt idx="29183">19</cx:pt>
          <cx:pt idx="29184">21</cx:pt>
          <cx:pt idx="29185">22</cx:pt>
          <cx:pt idx="29186">21</cx:pt>
          <cx:pt idx="29187">20</cx:pt>
          <cx:pt idx="29188">34</cx:pt>
          <cx:pt idx="29189">36</cx:pt>
          <cx:pt idx="29190">31</cx:pt>
          <cx:pt idx="29191">34</cx:pt>
          <cx:pt idx="29192">32</cx:pt>
          <cx:pt idx="29193">28</cx:pt>
          <cx:pt idx="29194">32</cx:pt>
          <cx:pt idx="29195">32</cx:pt>
          <cx:pt idx="29196">36</cx:pt>
          <cx:pt idx="29197">34</cx:pt>
          <cx:pt idx="29198">27</cx:pt>
          <cx:pt idx="29199">26</cx:pt>
          <cx:pt idx="29200">23</cx:pt>
          <cx:pt idx="29201">31</cx:pt>
          <cx:pt idx="29202">30</cx:pt>
          <cx:pt idx="29203">31</cx:pt>
          <cx:pt idx="29204">30</cx:pt>
          <cx:pt idx="29205">23</cx:pt>
          <cx:pt idx="29206">25</cx:pt>
          <cx:pt idx="29207">25</cx:pt>
          <cx:pt idx="29208">23</cx:pt>
          <cx:pt idx="29209">24</cx:pt>
          <cx:pt idx="29210">20</cx:pt>
          <cx:pt idx="29211">20</cx:pt>
          <cx:pt idx="29212">20</cx:pt>
          <cx:pt idx="29213">20</cx:pt>
          <cx:pt idx="29214">14</cx:pt>
          <cx:pt idx="29215">13</cx:pt>
          <cx:pt idx="29216">14</cx:pt>
          <cx:pt idx="29217">14</cx:pt>
          <cx:pt idx="29218">13</cx:pt>
          <cx:pt idx="29219">22</cx:pt>
          <cx:pt idx="29220">17</cx:pt>
          <cx:pt idx="29221">18</cx:pt>
          <cx:pt idx="29222">18</cx:pt>
          <cx:pt idx="29223">17</cx:pt>
          <cx:pt idx="29224">18</cx:pt>
          <cx:pt idx="29225">27</cx:pt>
          <cx:pt idx="29226">26</cx:pt>
          <cx:pt idx="29227">25</cx:pt>
          <cx:pt idx="29228">25</cx:pt>
          <cx:pt idx="29229">24</cx:pt>
          <cx:pt idx="29230">20</cx:pt>
          <cx:pt idx="29231">34</cx:pt>
          <cx:pt idx="29232">26</cx:pt>
          <cx:pt idx="29233">29</cx:pt>
          <cx:pt idx="29234">26</cx:pt>
          <cx:pt idx="29235">25</cx:pt>
          <cx:pt idx="29236">23</cx:pt>
          <cx:pt idx="29237">24</cx:pt>
          <cx:pt idx="29238">23</cx:pt>
          <cx:pt idx="29239">24</cx:pt>
          <cx:pt idx="29240">23</cx:pt>
          <cx:pt idx="29241">22</cx:pt>
          <cx:pt idx="29242">18</cx:pt>
          <cx:pt idx="29243">25</cx:pt>
          <cx:pt idx="29244">24</cx:pt>
          <cx:pt idx="29245">28</cx:pt>
          <cx:pt idx="29246">28</cx:pt>
          <cx:pt idx="29247">23</cx:pt>
          <cx:pt idx="29248">23</cx:pt>
          <cx:pt idx="29249">25</cx:pt>
          <cx:pt idx="29250">24</cx:pt>
          <cx:pt idx="29251">22</cx:pt>
          <cx:pt idx="29252">22</cx:pt>
          <cx:pt idx="29253">23</cx:pt>
          <cx:pt idx="29254">23</cx:pt>
          <cx:pt idx="29255">25</cx:pt>
          <cx:pt idx="29256">24</cx:pt>
          <cx:pt idx="29257">27</cx:pt>
          <cx:pt idx="29258">20</cx:pt>
          <cx:pt idx="29259">24</cx:pt>
          <cx:pt idx="29260">27</cx:pt>
          <cx:pt idx="29261">26</cx:pt>
          <cx:pt idx="29262">27</cx:pt>
          <cx:pt idx="29263">19</cx:pt>
          <cx:pt idx="29264">19</cx:pt>
          <cx:pt idx="29265">19</cx:pt>
          <cx:pt idx="29266">18</cx:pt>
          <cx:pt idx="29267">17</cx:pt>
          <cx:pt idx="29268">16</cx:pt>
          <cx:pt idx="29269">16</cx:pt>
          <cx:pt idx="29270">16</cx:pt>
          <cx:pt idx="29271">33</cx:pt>
          <cx:pt idx="29272">29</cx:pt>
          <cx:pt idx="29273">33</cx:pt>
          <cx:pt idx="29274">29</cx:pt>
          <cx:pt idx="29275">27</cx:pt>
          <cx:pt idx="29276">28</cx:pt>
          <cx:pt idx="29277">30</cx:pt>
          <cx:pt idx="29278">25</cx:pt>
          <cx:pt idx="29279">29</cx:pt>
          <cx:pt idx="29280">28</cx:pt>
          <cx:pt idx="29281">25</cx:pt>
          <cx:pt idx="29282">23</cx:pt>
          <cx:pt idx="29283">22</cx:pt>
          <cx:pt idx="29284">21</cx:pt>
          <cx:pt idx="29285">28</cx:pt>
          <cx:pt idx="29286">28</cx:pt>
          <cx:pt idx="29287">28</cx:pt>
          <cx:pt idx="29288">23</cx:pt>
          <cx:pt idx="29289">22</cx:pt>
          <cx:pt idx="29290">25</cx:pt>
          <cx:pt idx="29291">26</cx:pt>
          <cx:pt idx="29292">23</cx:pt>
          <cx:pt idx="29293">28</cx:pt>
          <cx:pt idx="29294">28</cx:pt>
          <cx:pt idx="29295">25</cx:pt>
          <cx:pt idx="29296">31</cx:pt>
          <cx:pt idx="29297">27</cx:pt>
          <cx:pt idx="29298">26</cx:pt>
          <cx:pt idx="29299">26</cx:pt>
          <cx:pt idx="29300">24</cx:pt>
          <cx:pt idx="29301">25</cx:pt>
          <cx:pt idx="29302">26</cx:pt>
          <cx:pt idx="29303">25</cx:pt>
          <cx:pt idx="29304">19</cx:pt>
          <cx:pt idx="29305">21</cx:pt>
          <cx:pt idx="29306">17</cx:pt>
          <cx:pt idx="29307">18</cx:pt>
          <cx:pt idx="29308">17</cx:pt>
          <cx:pt idx="29309">21</cx:pt>
          <cx:pt idx="29310">18</cx:pt>
          <cx:pt idx="29311">26</cx:pt>
          <cx:pt idx="29312">24</cx:pt>
          <cx:pt idx="29313">26</cx:pt>
          <cx:pt idx="29314">24</cx:pt>
          <cx:pt idx="29315">23</cx:pt>
          <cx:pt idx="29316">23</cx:pt>
          <cx:pt idx="29317">20</cx:pt>
          <cx:pt idx="29318">15</cx:pt>
          <cx:pt idx="29319">15</cx:pt>
          <cx:pt idx="29320">23</cx:pt>
          <cx:pt idx="29321">17</cx:pt>
          <cx:pt idx="29322">17</cx:pt>
          <cx:pt idx="29323">22</cx:pt>
          <cx:pt idx="29324">21</cx:pt>
          <cx:pt idx="29325">21</cx:pt>
          <cx:pt idx="29326">20</cx:pt>
          <cx:pt idx="29327">25</cx:pt>
          <cx:pt idx="29328">24</cx:pt>
          <cx:pt idx="29329">18</cx:pt>
          <cx:pt idx="29330">15</cx:pt>
          <cx:pt idx="29331">19</cx:pt>
          <cx:pt idx="29332">24</cx:pt>
          <cx:pt idx="29333">25</cx:pt>
          <cx:pt idx="29334">23</cx:pt>
          <cx:pt idx="29335">21</cx:pt>
          <cx:pt idx="29336">17</cx:pt>
          <cx:pt idx="29337">18</cx:pt>
          <cx:pt idx="29338">17</cx:pt>
          <cx:pt idx="29339">26</cx:pt>
          <cx:pt idx="29340">26</cx:pt>
          <cx:pt idx="29341">25</cx:pt>
          <cx:pt idx="29342">25</cx:pt>
          <cx:pt idx="29343">22</cx:pt>
          <cx:pt idx="29344">24</cx:pt>
          <cx:pt idx="29345">26</cx:pt>
          <cx:pt idx="29346">23</cx:pt>
          <cx:pt idx="29347">28</cx:pt>
          <cx:pt idx="29348">25</cx:pt>
          <cx:pt idx="29349">27</cx:pt>
          <cx:pt idx="29350">31</cx:pt>
          <cx:pt idx="29351">31</cx:pt>
          <cx:pt idx="29352">29</cx:pt>
          <cx:pt idx="29353">25</cx:pt>
          <cx:pt idx="29354">27</cx:pt>
          <cx:pt idx="29355">36</cx:pt>
          <cx:pt idx="29356">34</cx:pt>
          <cx:pt idx="29357">31</cx:pt>
          <cx:pt idx="29358">20</cx:pt>
          <cx:pt idx="29359">21</cx:pt>
          <cx:pt idx="29360">19</cx:pt>
          <cx:pt idx="29361">19</cx:pt>
          <cx:pt idx="29362">33</cx:pt>
          <cx:pt idx="29363">36</cx:pt>
          <cx:pt idx="29364">32</cx:pt>
          <cx:pt idx="29365">34</cx:pt>
          <cx:pt idx="29366">33</cx:pt>
          <cx:pt idx="29367">37</cx:pt>
          <cx:pt idx="29368">33</cx:pt>
          <cx:pt idx="29369">36</cx:pt>
          <cx:pt idx="29370">32</cx:pt>
          <cx:pt idx="29371">34</cx:pt>
          <cx:pt idx="29372">32</cx:pt>
          <cx:pt idx="29373">34</cx:pt>
          <cx:pt idx="29374">33</cx:pt>
          <cx:pt idx="29375">33</cx:pt>
          <cx:pt idx="29376">33</cx:pt>
          <cx:pt idx="29377">27</cx:pt>
          <cx:pt idx="29378">24</cx:pt>
          <cx:pt idx="29379">28</cx:pt>
          <cx:pt idx="29380">25</cx:pt>
          <cx:pt idx="29381">26</cx:pt>
          <cx:pt idx="29382">24</cx:pt>
          <cx:pt idx="29383">21</cx:pt>
          <cx:pt idx="29384">19</cx:pt>
          <cx:pt idx="29385">30</cx:pt>
          <cx:pt idx="29386">25</cx:pt>
          <cx:pt idx="29387">29</cx:pt>
          <cx:pt idx="29388">30</cx:pt>
          <cx:pt idx="29389">28</cx:pt>
          <cx:pt idx="29390">31</cx:pt>
          <cx:pt idx="29391">22</cx:pt>
          <cx:pt idx="29392">22</cx:pt>
          <cx:pt idx="29393">25</cx:pt>
          <cx:pt idx="29394">27</cx:pt>
          <cx:pt idx="29395">27</cx:pt>
          <cx:pt idx="29396">27</cx:pt>
          <cx:pt idx="29397">25</cx:pt>
          <cx:pt idx="29398">25</cx:pt>
          <cx:pt idx="29399">24</cx:pt>
          <cx:pt idx="29400">20</cx:pt>
          <cx:pt idx="29401">26</cx:pt>
          <cx:pt idx="29402">26</cx:pt>
          <cx:pt idx="29403">25</cx:pt>
          <cx:pt idx="29404">25</cx:pt>
          <cx:pt idx="29405">27</cx:pt>
          <cx:pt idx="29406">32</cx:pt>
          <cx:pt idx="29407">27</cx:pt>
          <cx:pt idx="29408">32</cx:pt>
          <cx:pt idx="29409">27</cx:pt>
          <cx:pt idx="29410">31</cx:pt>
          <cx:pt idx="29411">27</cx:pt>
          <cx:pt idx="29412">33</cx:pt>
          <cx:pt idx="29413">18</cx:pt>
          <cx:pt idx="29414">18</cx:pt>
          <cx:pt idx="29415">18</cx:pt>
          <cx:pt idx="29416">18</cx:pt>
          <cx:pt idx="29417">31</cx:pt>
          <cx:pt idx="29418">30</cx:pt>
          <cx:pt idx="29419">22</cx:pt>
          <cx:pt idx="29420">20</cx:pt>
          <cx:pt idx="29421">23</cx:pt>
          <cx:pt idx="29422">20</cx:pt>
          <cx:pt idx="29423">19</cx:pt>
          <cx:pt idx="29424">19</cx:pt>
          <cx:pt idx="29425">21</cx:pt>
          <cx:pt idx="29426">26</cx:pt>
          <cx:pt idx="29427">23</cx:pt>
          <cx:pt idx="29428">23</cx:pt>
          <cx:pt idx="29429">22</cx:pt>
          <cx:pt idx="29430">18</cx:pt>
          <cx:pt idx="29431">20</cx:pt>
          <cx:pt idx="29432">22</cx:pt>
          <cx:pt idx="29433">26</cx:pt>
          <cx:pt idx="29434">27</cx:pt>
          <cx:pt idx="29435">30</cx:pt>
          <cx:pt idx="29436">34</cx:pt>
          <cx:pt idx="29437">31</cx:pt>
          <cx:pt idx="29438">28</cx:pt>
          <cx:pt idx="29439">18</cx:pt>
          <cx:pt idx="29440">18</cx:pt>
          <cx:pt idx="29441">17</cx:pt>
          <cx:pt idx="29442">17</cx:pt>
          <cx:pt idx="29443">34</cx:pt>
          <cx:pt idx="29444">33</cx:pt>
          <cx:pt idx="29445">32</cx:pt>
          <cx:pt idx="29446">34</cx:pt>
          <cx:pt idx="29447">31</cx:pt>
          <cx:pt idx="29448">21</cx:pt>
          <cx:pt idx="29449">20</cx:pt>
          <cx:pt idx="29450">20</cx:pt>
          <cx:pt idx="29451">20</cx:pt>
          <cx:pt idx="29452">34</cx:pt>
          <cx:pt idx="29453">35</cx:pt>
          <cx:pt idx="29454">34</cx:pt>
          <cx:pt idx="29455">35</cx:pt>
          <cx:pt idx="29456">33</cx:pt>
          <cx:pt idx="29457">35</cx:pt>
          <cx:pt idx="29458">32</cx:pt>
          <cx:pt idx="29459">35</cx:pt>
          <cx:pt idx="29460">37</cx:pt>
          <cx:pt idx="29461">22</cx:pt>
          <cx:pt idx="29462">33</cx:pt>
          <cx:pt idx="29463">26</cx:pt>
          <cx:pt idx="29464">30</cx:pt>
          <cx:pt idx="29465">29</cx:pt>
          <cx:pt idx="29466">33</cx:pt>
          <cx:pt idx="29467">30</cx:pt>
          <cx:pt idx="29468">29</cx:pt>
          <cx:pt idx="29469">27</cx:pt>
          <cx:pt idx="29470">24</cx:pt>
          <cx:pt idx="29471">29</cx:pt>
          <cx:pt idx="29472">26</cx:pt>
          <cx:pt idx="29473">26</cx:pt>
          <cx:pt idx="29474">29</cx:pt>
          <cx:pt idx="29475">31</cx:pt>
          <cx:pt idx="29476">32</cx:pt>
          <cx:pt idx="29477">28</cx:pt>
          <cx:pt idx="29478">27</cx:pt>
          <cx:pt idx="29479">25</cx:pt>
          <cx:pt idx="29480">26</cx:pt>
          <cx:pt idx="29481">25</cx:pt>
          <cx:pt idx="29482">26</cx:pt>
          <cx:pt idx="29483">25</cx:pt>
          <cx:pt idx="29484">26</cx:pt>
          <cx:pt idx="29485">25</cx:pt>
          <cx:pt idx="29486">26</cx:pt>
          <cx:pt idx="29487">25</cx:pt>
          <cx:pt idx="29488">27</cx:pt>
          <cx:pt idx="29489">25</cx:pt>
          <cx:pt idx="29490">27</cx:pt>
          <cx:pt idx="29491">25</cx:pt>
          <cx:pt idx="29492">27</cx:pt>
          <cx:pt idx="29493">25</cx:pt>
          <cx:pt idx="29494">26</cx:pt>
          <cx:pt idx="29495">25</cx:pt>
          <cx:pt idx="29496">26</cx:pt>
          <cx:pt idx="29497">25</cx:pt>
          <cx:pt idx="29498">21</cx:pt>
          <cx:pt idx="29499">20</cx:pt>
          <cx:pt idx="29500">24</cx:pt>
          <cx:pt idx="29501">24</cx:pt>
          <cx:pt idx="29502">25</cx:pt>
          <cx:pt idx="29503">24</cx:pt>
          <cx:pt idx="29504">24</cx:pt>
          <cx:pt idx="29505">25</cx:pt>
          <cx:pt idx="29506">29</cx:pt>
          <cx:pt idx="29507">27</cx:pt>
          <cx:pt idx="29508">29</cx:pt>
          <cx:pt idx="29509">26</cx:pt>
          <cx:pt idx="29510">20</cx:pt>
          <cx:pt idx="29511">20</cx:pt>
          <cx:pt idx="29512">18</cx:pt>
          <cx:pt idx="29513">17</cx:pt>
          <cx:pt idx="29514">19</cx:pt>
          <cx:pt idx="29515">17</cx:pt>
          <cx:pt idx="29516">19</cx:pt>
          <cx:pt idx="29517">19</cx:pt>
          <cx:pt idx="29518">19</cx:pt>
          <cx:pt idx="29519">29</cx:pt>
          <cx:pt idx="29520">27</cx:pt>
          <cx:pt idx="29521">29</cx:pt>
          <cx:pt idx="29522">26</cx:pt>
          <cx:pt idx="29523">24</cx:pt>
          <cx:pt idx="29524">24</cx:pt>
          <cx:pt idx="29525">23</cx:pt>
          <cx:pt idx="29526">20</cx:pt>
          <cx:pt idx="29527">18</cx:pt>
          <cx:pt idx="29528">18</cx:pt>
          <cx:pt idx="29529">18</cx:pt>
          <cx:pt idx="29530">18</cx:pt>
          <cx:pt idx="29531">21</cx:pt>
          <cx:pt idx="29532">23</cx:pt>
          <cx:pt idx="29533">27</cx:pt>
          <cx:pt idx="29534">29</cx:pt>
          <cx:pt idx="29535">27</cx:pt>
          <cx:pt idx="29536">27</cx:pt>
          <cx:pt idx="29537">29</cx:pt>
          <cx:pt idx="29538">28</cx:pt>
          <cx:pt idx="29539">31</cx:pt>
          <cx:pt idx="29540">27</cx:pt>
          <cx:pt idx="29541">31</cx:pt>
          <cx:pt idx="29542">27</cx:pt>
          <cx:pt idx="29543">27</cx:pt>
          <cx:pt idx="29544">29</cx:pt>
          <cx:pt idx="29545">27</cx:pt>
          <cx:pt idx="29546">33</cx:pt>
          <cx:pt idx="29547">26</cx:pt>
          <cx:pt idx="29548">33</cx:pt>
          <cx:pt idx="29549">23</cx:pt>
          <cx:pt idx="29550">24</cx:pt>
          <cx:pt idx="29551">27</cx:pt>
          <cx:pt idx="29552">24</cx:pt>
          <cx:pt idx="29553">29</cx:pt>
          <cx:pt idx="29554">26</cx:pt>
          <cx:pt idx="29555">23</cx:pt>
          <cx:pt idx="29556">23</cx:pt>
          <cx:pt idx="29557">23</cx:pt>
          <cx:pt idx="29558">24</cx:pt>
          <cx:pt idx="29559">26</cx:pt>
          <cx:pt idx="29560">24</cx:pt>
          <cx:pt idx="29561">32</cx:pt>
          <cx:pt idx="29562">29</cx:pt>
          <cx:pt idx="29563">27</cx:pt>
          <cx:pt idx="29564">28</cx:pt>
          <cx:pt idx="29565">28</cx:pt>
          <cx:pt idx="29566">33</cx:pt>
          <cx:pt idx="29567">33</cx:pt>
          <cx:pt idx="29568">41</cx:pt>
          <cx:pt idx="29569">41</cx:pt>
          <cx:pt idx="29570">21</cx:pt>
          <cx:pt idx="29571">26</cx:pt>
          <cx:pt idx="29572">24</cx:pt>
          <cx:pt idx="29573">27</cx:pt>
          <cx:pt idx="29574">24</cx:pt>
          <cx:pt idx="29575">26</cx:pt>
          <cx:pt idx="29576">27</cx:pt>
          <cx:pt idx="29577">25</cx:pt>
          <cx:pt idx="29578">24</cx:pt>
          <cx:pt idx="29579">26</cx:pt>
          <cx:pt idx="29580">25</cx:pt>
          <cx:pt idx="29581">27</cx:pt>
          <cx:pt idx="29582">23</cx:pt>
          <cx:pt idx="29583">25</cx:pt>
          <cx:pt idx="29584">31</cx:pt>
          <cx:pt idx="29585">27</cx:pt>
          <cx:pt idx="29586">25</cx:pt>
          <cx:pt idx="29587">25</cx:pt>
          <cx:pt idx="29588">29</cx:pt>
          <cx:pt idx="29589">27</cx:pt>
          <cx:pt idx="29590">21</cx:pt>
          <cx:pt idx="29591">22</cx:pt>
          <cx:pt idx="29592">20</cx:pt>
          <cx:pt idx="29593">23</cx:pt>
          <cx:pt idx="29594">19</cx:pt>
          <cx:pt idx="29595">25</cx:pt>
          <cx:pt idx="29596">24</cx:pt>
          <cx:pt idx="29597">26</cx:pt>
          <cx:pt idx="29598">23</cx:pt>
          <cx:pt idx="29599">23</cx:pt>
          <cx:pt idx="29600">25</cx:pt>
          <cx:pt idx="29601">30</cx:pt>
          <cx:pt idx="29602">29</cx:pt>
          <cx:pt idx="29603">29</cx:pt>
          <cx:pt idx="29604">31</cx:pt>
          <cx:pt idx="29605">31</cx:pt>
          <cx:pt idx="29606">30</cx:pt>
          <cx:pt idx="29607">30</cx:pt>
          <cx:pt idx="29608">35</cx:pt>
          <cx:pt idx="29609">30</cx:pt>
          <cx:pt idx="29610">30</cx:pt>
          <cx:pt idx="29611">29</cx:pt>
          <cx:pt idx="29612">30</cx:pt>
          <cx:pt idx="29613">32</cx:pt>
          <cx:pt idx="29614">33</cx:pt>
          <cx:pt idx="29615">30</cx:pt>
          <cx:pt idx="29616">32</cx:pt>
          <cx:pt idx="29617">23</cx:pt>
          <cx:pt idx="29618">23</cx:pt>
          <cx:pt idx="29619">22</cx:pt>
          <cx:pt idx="29620">22</cx:pt>
          <cx:pt idx="29621">28</cx:pt>
          <cx:pt idx="29622">32</cx:pt>
          <cx:pt idx="29623">28</cx:pt>
          <cx:pt idx="29624">33</cx:pt>
          <cx:pt idx="29625">34</cx:pt>
          <cx:pt idx="29626">30</cx:pt>
          <cx:pt idx="29627">34</cx:pt>
          <cx:pt idx="29628">35</cx:pt>
          <cx:pt idx="29629">30</cx:pt>
          <cx:pt idx="29630">22</cx:pt>
          <cx:pt idx="29631">19</cx:pt>
          <cx:pt idx="29632">21</cx:pt>
          <cx:pt idx="29633">24</cx:pt>
          <cx:pt idx="29634">27</cx:pt>
          <cx:pt idx="29635">23</cx:pt>
          <cx:pt idx="29636">25</cx:pt>
          <cx:pt idx="29637">18</cx:pt>
          <cx:pt idx="29638">26</cx:pt>
          <cx:pt idx="29639">29</cx:pt>
          <cx:pt idx="29640">31</cx:pt>
          <cx:pt idx="29641">32</cx:pt>
          <cx:pt idx="29642">28</cx:pt>
          <cx:pt idx="29643">48</cx:pt>
          <cx:pt idx="29644">28</cx:pt>
          <cx:pt idx="29645">27</cx:pt>
          <cx:pt idx="29646">27</cx:pt>
          <cx:pt idx="29647">26</cx:pt>
          <cx:pt idx="29648">19</cx:pt>
          <cx:pt idx="29649">19</cx:pt>
          <cx:pt idx="29650">18</cx:pt>
          <cx:pt idx="29651">18</cx:pt>
          <cx:pt idx="29652">18</cx:pt>
          <cx:pt idx="29653">23</cx:pt>
          <cx:pt idx="29654">23</cx:pt>
          <cx:pt idx="29655">25</cx:pt>
          <cx:pt idx="29656">21</cx:pt>
          <cx:pt idx="29657">26</cx:pt>
          <cx:pt idx="29658">18</cx:pt>
          <cx:pt idx="29659">20</cx:pt>
          <cx:pt idx="29660">22</cx:pt>
          <cx:pt idx="29661">18</cx:pt>
          <cx:pt idx="29662">19</cx:pt>
          <cx:pt idx="29663">20</cx:pt>
          <cx:pt idx="29664">18</cx:pt>
          <cx:pt idx="29665">19</cx:pt>
          <cx:pt idx="29666">17</cx:pt>
          <cx:pt idx="29667">17</cx:pt>
          <cx:pt idx="29668">29</cx:pt>
          <cx:pt idx="29669">26</cx:pt>
          <cx:pt idx="29670">28</cx:pt>
          <cx:pt idx="29671">25</cx:pt>
          <cx:pt idx="29672">35</cx:pt>
          <cx:pt idx="29673">36</cx:pt>
          <cx:pt idx="29674">31</cx:pt>
          <cx:pt idx="29675">27</cx:pt>
          <cx:pt idx="29676">31</cx:pt>
          <cx:pt idx="29677">25</cx:pt>
          <cx:pt idx="29678">29</cx:pt>
          <cx:pt idx="29679">31</cx:pt>
          <cx:pt idx="29680">30</cx:pt>
          <cx:pt idx="29681">30</cx:pt>
          <cx:pt idx="29682">32</cx:pt>
          <cx:pt idx="29683">31</cx:pt>
          <cx:pt idx="29684">30</cx:pt>
          <cx:pt idx="29685">32</cx:pt>
          <cx:pt idx="29686">30</cx:pt>
          <cx:pt idx="29687">31</cx:pt>
          <cx:pt idx="29688">30</cx:pt>
          <cx:pt idx="29689">30</cx:pt>
          <cx:pt idx="29690">29</cx:pt>
          <cx:pt idx="29691">28</cx:pt>
          <cx:pt idx="29692">28</cx:pt>
          <cx:pt idx="29693">31</cx:pt>
          <cx:pt idx="29694">31</cx:pt>
          <cx:pt idx="29695">25</cx:pt>
          <cx:pt idx="29696">23</cx:pt>
          <cx:pt idx="29697">24</cx:pt>
          <cx:pt idx="29698">26</cx:pt>
          <cx:pt idx="29699">24</cx:pt>
          <cx:pt idx="29700">19</cx:pt>
          <cx:pt idx="29701">30</cx:pt>
          <cx:pt idx="29702">31</cx:pt>
          <cx:pt idx="29703">29</cx:pt>
          <cx:pt idx="29704">29</cx:pt>
          <cx:pt idx="29705">28</cx:pt>
          <cx:pt idx="29706">28</cx:pt>
          <cx:pt idx="29707">28</cx:pt>
          <cx:pt idx="29708">27</cx:pt>
          <cx:pt idx="29709">30</cx:pt>
          <cx:pt idx="29710">31</cx:pt>
          <cx:pt idx="29711">29</cx:pt>
          <cx:pt idx="29712">29</cx:pt>
          <cx:pt idx="29713">22</cx:pt>
          <cx:pt idx="29714">24</cx:pt>
          <cx:pt idx="29715">27</cx:pt>
          <cx:pt idx="29716">27</cx:pt>
          <cx:pt idx="29717">26</cx:pt>
          <cx:pt idx="29718">31</cx:pt>
          <cx:pt idx="29719">30</cx:pt>
          <cx:pt idx="29720">29</cx:pt>
          <cx:pt idx="29721">27</cx:pt>
          <cx:pt idx="29722">21</cx:pt>
          <cx:pt idx="29723">22</cx:pt>
          <cx:pt idx="29724">27</cx:pt>
          <cx:pt idx="29725">21</cx:pt>
          <cx:pt idx="29726">22</cx:pt>
          <cx:pt idx="29727">19</cx:pt>
          <cx:pt idx="29728">21</cx:pt>
          <cx:pt idx="29729">22</cx:pt>
          <cx:pt idx="29730">21</cx:pt>
          <cx:pt idx="29731">24</cx:pt>
          <cx:pt idx="29732">22</cx:pt>
          <cx:pt idx="29733">24</cx:pt>
          <cx:pt idx="29734">26</cx:pt>
          <cx:pt idx="29735">24</cx:pt>
          <cx:pt idx="29736">24</cx:pt>
          <cx:pt idx="29737">31</cx:pt>
          <cx:pt idx="29738">28</cx:pt>
          <cx:pt idx="29739">29</cx:pt>
          <cx:pt idx="29740">29</cx:pt>
          <cx:pt idx="29741">23</cx:pt>
          <cx:pt idx="29742">20</cx:pt>
          <cx:pt idx="29743">17</cx:pt>
          <cx:pt idx="29744">18</cx:pt>
          <cx:pt idx="29745">17</cx:pt>
          <cx:pt idx="29746">19</cx:pt>
          <cx:pt idx="29747">17</cx:pt>
          <cx:pt idx="29748">20</cx:pt>
          <cx:pt idx="29749">19</cx:pt>
          <cx:pt idx="29750">21</cx:pt>
          <cx:pt idx="29751">28</cx:pt>
          <cx:pt idx="29752">30</cx:pt>
          <cx:pt idx="29753">28</cx:pt>
          <cx:pt idx="29754">30</cx:pt>
          <cx:pt idx="29755">29</cx:pt>
          <cx:pt idx="29756">29</cx:pt>
          <cx:pt idx="29757">31</cx:pt>
          <cx:pt idx="29758">30</cx:pt>
          <cx:pt idx="29759">29</cx:pt>
          <cx:pt idx="29760">29</cx:pt>
          <cx:pt idx="29761">31</cx:pt>
          <cx:pt idx="29762">30</cx:pt>
          <cx:pt idx="29763">26</cx:pt>
          <cx:pt idx="29764">24</cx:pt>
          <cx:pt idx="29765">26</cx:pt>
          <cx:pt idx="29766">27</cx:pt>
          <cx:pt idx="29767">27</cx:pt>
          <cx:pt idx="29768">23</cx:pt>
          <cx:pt idx="29769">27</cx:pt>
          <cx:pt idx="29770">21</cx:pt>
          <cx:pt idx="29771">19</cx:pt>
          <cx:pt idx="29772">21</cx:pt>
          <cx:pt idx="29773">19</cx:pt>
          <cx:pt idx="29774">20</cx:pt>
          <cx:pt idx="29775">19</cx:pt>
          <cx:pt idx="29776">21</cx:pt>
          <cx:pt idx="29777">19</cx:pt>
          <cx:pt idx="29778">20</cx:pt>
          <cx:pt idx="29779">28</cx:pt>
          <cx:pt idx="29780">27</cx:pt>
          <cx:pt idx="29781">24</cx:pt>
          <cx:pt idx="29782">22</cx:pt>
          <cx:pt idx="29783">26</cx:pt>
          <cx:pt idx="29784">21</cx:pt>
          <cx:pt idx="29785">31</cx:pt>
          <cx:pt idx="29786">31</cx:pt>
          <cx:pt idx="29787">18</cx:pt>
          <cx:pt idx="29788">18</cx:pt>
          <cx:pt idx="29789">19</cx:pt>
          <cx:pt idx="29790">19</cx:pt>
          <cx:pt idx="29791">18</cx:pt>
          <cx:pt idx="29792">26</cx:pt>
          <cx:pt idx="29793">28</cx:pt>
          <cx:pt idx="29794">28</cx:pt>
          <cx:pt idx="29795">28</cx:pt>
          <cx:pt idx="29796">25</cx:pt>
          <cx:pt idx="29797">28</cx:pt>
          <cx:pt idx="29798">25</cx:pt>
          <cx:pt idx="29799">28</cx:pt>
          <cx:pt idx="29800">28</cx:pt>
          <cx:pt idx="29801">28</cx:pt>
          <cx:pt idx="29802">26</cx:pt>
          <cx:pt idx="29803">26</cx:pt>
          <cx:pt idx="29804">25</cx:pt>
          <cx:pt idx="29805">25</cx:pt>
          <cx:pt idx="29806">28</cx:pt>
          <cx:pt idx="29807">28</cx:pt>
          <cx:pt idx="29808">26</cx:pt>
          <cx:pt idx="29809">26</cx:pt>
          <cx:pt idx="29810">25</cx:pt>
          <cx:pt idx="29811">25</cx:pt>
          <cx:pt idx="29812">25</cx:pt>
          <cx:pt idx="29813">25</cx:pt>
          <cx:pt idx="29814">28</cx:pt>
          <cx:pt idx="29815">28</cx:pt>
          <cx:pt idx="29816">28</cx:pt>
          <cx:pt idx="29817">28</cx:pt>
          <cx:pt idx="29818">26</cx:pt>
          <cx:pt idx="29819">26</cx:pt>
          <cx:pt idx="29820">35</cx:pt>
          <cx:pt idx="29821">28</cx:pt>
          <cx:pt idx="29822">28</cx:pt>
          <cx:pt idx="29823">26</cx:pt>
          <cx:pt idx="29824">26</cx:pt>
          <cx:pt idx="29825">23</cx:pt>
          <cx:pt idx="29826">26</cx:pt>
          <cx:pt idx="29827">23</cx:pt>
          <cx:pt idx="29828">26</cx:pt>
          <cx:pt idx="29829">31</cx:pt>
          <cx:pt idx="29830">30</cx:pt>
          <cx:pt idx="29831">28</cx:pt>
          <cx:pt idx="29832">30</cx:pt>
          <cx:pt idx="29833">28</cx:pt>
          <cx:pt idx="29834">27</cx:pt>
          <cx:pt idx="29835">25</cx:pt>
          <cx:pt idx="29836">22</cx:pt>
          <cx:pt idx="29837">22</cx:pt>
          <cx:pt idx="29838">24</cx:pt>
          <cx:pt idx="29839">22</cx:pt>
          <cx:pt idx="29840">25</cx:pt>
          <cx:pt idx="29841">25</cx:pt>
          <cx:pt idx="29842">22</cx:pt>
          <cx:pt idx="29843">20</cx:pt>
          <cx:pt idx="29844">21</cx:pt>
          <cx:pt idx="29845">20</cx:pt>
          <cx:pt idx="29846">19</cx:pt>
          <cx:pt idx="29847">96</cx:pt>
          <cx:pt idx="29848">24</cx:pt>
          <cx:pt idx="29849">24</cx:pt>
          <cx:pt idx="29850">19</cx:pt>
          <cx:pt idx="29851">21</cx:pt>
          <cx:pt idx="29852">20</cx:pt>
          <cx:pt idx="29853">21</cx:pt>
          <cx:pt idx="29854">20</cx:pt>
          <cx:pt idx="29855">26</cx:pt>
          <cx:pt idx="29856">20</cx:pt>
          <cx:pt idx="29857">20</cx:pt>
          <cx:pt idx="29858">20</cx:pt>
          <cx:pt idx="29859">21</cx:pt>
          <cx:pt idx="29860">20</cx:pt>
          <cx:pt idx="29861">21</cx:pt>
          <cx:pt idx="29862">25</cx:pt>
          <cx:pt idx="29863">26</cx:pt>
          <cx:pt idx="29864">26</cx:pt>
          <cx:pt idx="29865">23</cx:pt>
          <cx:pt idx="29866">20</cx:pt>
          <cx:pt idx="29867">17</cx:pt>
          <cx:pt idx="29868">23</cx:pt>
          <cx:pt idx="29869">20</cx:pt>
          <cx:pt idx="29870">17</cx:pt>
          <cx:pt idx="29871">28</cx:pt>
          <cx:pt idx="29872">28</cx:pt>
          <cx:pt idx="29873">23</cx:pt>
          <cx:pt idx="29874">26</cx:pt>
          <cx:pt idx="29875">23</cx:pt>
          <cx:pt idx="29876">15</cx:pt>
          <cx:pt idx="29877">22</cx:pt>
          <cx:pt idx="29878">24</cx:pt>
          <cx:pt idx="29879">29</cx:pt>
          <cx:pt idx="29880">27</cx:pt>
          <cx:pt idx="29881">26</cx:pt>
          <cx:pt idx="29882">26</cx:pt>
          <cx:pt idx="29883">23</cx:pt>
          <cx:pt idx="29884">30</cx:pt>
          <cx:pt idx="29885">28</cx:pt>
          <cx:pt idx="29886">31</cx:pt>
          <cx:pt idx="29887">27</cx:pt>
          <cx:pt idx="29888">18</cx:pt>
          <cx:pt idx="29889">27</cx:pt>
          <cx:pt idx="29890">19</cx:pt>
          <cx:pt idx="29891">25</cx:pt>
          <cx:pt idx="29892">26</cx:pt>
          <cx:pt idx="29893">26</cx:pt>
          <cx:pt idx="29894">26</cx:pt>
          <cx:pt idx="29895">26</cx:pt>
          <cx:pt idx="29896">27</cx:pt>
          <cx:pt idx="29897">18</cx:pt>
          <cx:pt idx="29898">19</cx:pt>
          <cx:pt idx="29899">26</cx:pt>
          <cx:pt idx="29900">26</cx:pt>
          <cx:pt idx="29901">23</cx:pt>
          <cx:pt idx="29902">18</cx:pt>
          <cx:pt idx="29903">18</cx:pt>
          <cx:pt idx="29904">18</cx:pt>
          <cx:pt idx="29905">18</cx:pt>
          <cx:pt idx="29906">18</cx:pt>
          <cx:pt idx="29907">23</cx:pt>
          <cx:pt idx="29908">23</cx:pt>
          <cx:pt idx="29909">17</cx:pt>
          <cx:pt idx="29910">18</cx:pt>
          <cx:pt idx="29911">24</cx:pt>
          <cx:pt idx="29912">22</cx:pt>
          <cx:pt idx="29913">22</cx:pt>
          <cx:pt idx="29914">27</cx:pt>
          <cx:pt idx="29915">26</cx:pt>
          <cx:pt idx="29916">21</cx:pt>
          <cx:pt idx="29917">21</cx:pt>
          <cx:pt idx="29918">33</cx:pt>
          <cx:pt idx="29919">34</cx:pt>
          <cx:pt idx="29920">33</cx:pt>
          <cx:pt idx="29921">34</cx:pt>
          <cx:pt idx="29922">28</cx:pt>
          <cx:pt idx="29923">24</cx:pt>
          <cx:pt idx="29924">29</cx:pt>
          <cx:pt idx="29925">24</cx:pt>
          <cx:pt idx="29926">27</cx:pt>
          <cx:pt idx="29927">24</cx:pt>
          <cx:pt idx="29928">23</cx:pt>
          <cx:pt idx="29929">20</cx:pt>
          <cx:pt idx="29930">25</cx:pt>
          <cx:pt idx="29931">23</cx:pt>
          <cx:pt idx="29932">22</cx:pt>
          <cx:pt idx="29933">19</cx:pt>
          <cx:pt idx="29934">24</cx:pt>
          <cx:pt idx="29935">20</cx:pt>
          <cx:pt idx="29936">21</cx:pt>
          <cx:pt idx="29937">24</cx:pt>
          <cx:pt idx="29938">23</cx:pt>
          <cx:pt idx="29939">20</cx:pt>
          <cx:pt idx="29940">25</cx:pt>
          <cx:pt idx="29941">21</cx:pt>
          <cx:pt idx="29942">19</cx:pt>
          <cx:pt idx="29943">24</cx:pt>
          <cx:pt idx="29944">24</cx:pt>
          <cx:pt idx="29945">20</cx:pt>
          <cx:pt idx="29946">25</cx:pt>
          <cx:pt idx="29947">34</cx:pt>
          <cx:pt idx="29948">35</cx:pt>
          <cx:pt idx="29949">35</cx:pt>
          <cx:pt idx="29950">37</cx:pt>
          <cx:pt idx="29951">40</cx:pt>
          <cx:pt idx="29952">28</cx:pt>
          <cx:pt idx="29953">23</cx:pt>
          <cx:pt idx="29954">23</cx:pt>
          <cx:pt idx="29955">31</cx:pt>
          <cx:pt idx="29956">23</cx:pt>
          <cx:pt idx="29957">24</cx:pt>
          <cx:pt idx="29958">20</cx:pt>
          <cx:pt idx="29959">18</cx:pt>
          <cx:pt idx="29960">17</cx:pt>
          <cx:pt idx="29961">17</cx:pt>
          <cx:pt idx="29962">17</cx:pt>
          <cx:pt idx="29963">17</cx:pt>
          <cx:pt idx="29964">17</cx:pt>
          <cx:pt idx="29965">16</cx:pt>
          <cx:pt idx="29966">16</cx:pt>
          <cx:pt idx="29967">17</cx:pt>
          <cx:pt idx="29968">16</cx:pt>
          <cx:pt idx="29969">16</cx:pt>
          <cx:pt idx="29970">16</cx:pt>
          <cx:pt idx="29971">29</cx:pt>
          <cx:pt idx="29972">30</cx:pt>
          <cx:pt idx="29973">31</cx:pt>
          <cx:pt idx="29974">29</cx:pt>
          <cx:pt idx="29975">29</cx:pt>
          <cx:pt idx="29976">30</cx:pt>
          <cx:pt idx="29977">31</cx:pt>
          <cx:pt idx="29978">29</cx:pt>
          <cx:pt idx="29979">26</cx:pt>
          <cx:pt idx="29980">29</cx:pt>
          <cx:pt idx="29981">32</cx:pt>
          <cx:pt idx="29982">25</cx:pt>
          <cx:pt idx="29983">32</cx:pt>
          <cx:pt idx="29984">23</cx:pt>
          <cx:pt idx="29985">23</cx:pt>
          <cx:pt idx="29986">20</cx:pt>
          <cx:pt idx="29987">19</cx:pt>
          <cx:pt idx="29988">21</cx:pt>
          <cx:pt idx="29989">18</cx:pt>
          <cx:pt idx="29990">22</cx:pt>
          <cx:pt idx="29991">18</cx:pt>
          <cx:pt idx="29992">18</cx:pt>
          <cx:pt idx="29993">21</cx:pt>
          <cx:pt idx="29994">18</cx:pt>
          <cx:pt idx="29995">21</cx:pt>
          <cx:pt idx="29996">21</cx:pt>
          <cx:pt idx="29997">16</cx:pt>
          <cx:pt idx="29998">16</cx:pt>
          <cx:pt idx="29999">21</cx:pt>
          <cx:pt idx="30000">21</cx:pt>
          <cx:pt idx="30001">23</cx:pt>
          <cx:pt idx="30002">23</cx:pt>
          <cx:pt idx="30003">23</cx:pt>
          <cx:pt idx="30004">24</cx:pt>
          <cx:pt idx="30005">40</cx:pt>
          <cx:pt idx="30006">29</cx:pt>
          <cx:pt idx="30007">30</cx:pt>
          <cx:pt idx="30008">28</cx:pt>
          <cx:pt idx="30009">27</cx:pt>
          <cx:pt idx="30010">25</cx:pt>
          <cx:pt idx="30011">27</cx:pt>
          <cx:pt idx="30012">28</cx:pt>
          <cx:pt idx="30013">29</cx:pt>
          <cx:pt idx="30014">28</cx:pt>
          <cx:pt idx="30015">23</cx:pt>
          <cx:pt idx="30016">25</cx:pt>
          <cx:pt idx="30017">29</cx:pt>
          <cx:pt idx="30018">30</cx:pt>
          <cx:pt idx="30019">28</cx:pt>
          <cx:pt idx="30020">27</cx:pt>
          <cx:pt idx="30021">27</cx:pt>
          <cx:pt idx="30022">31</cx:pt>
          <cx:pt idx="30023">28</cx:pt>
          <cx:pt idx="30024">27</cx:pt>
          <cx:pt idx="30025">25</cx:pt>
          <cx:pt idx="30026">24</cx:pt>
          <cx:pt idx="30027">22</cx:pt>
          <cx:pt idx="30028">23</cx:pt>
          <cx:pt idx="30029">27</cx:pt>
          <cx:pt idx="30030">25</cx:pt>
          <cx:pt idx="30031">27</cx:pt>
          <cx:pt idx="30032">23</cx:pt>
          <cx:pt idx="30033">20</cx:pt>
          <cx:pt idx="30034">19</cx:pt>
          <cx:pt idx="30035">18</cx:pt>
          <cx:pt idx="30036">19</cx:pt>
          <cx:pt idx="30037">23</cx:pt>
          <cx:pt idx="30038">20</cx:pt>
          <cx:pt idx="30039">22</cx:pt>
          <cx:pt idx="30040">20</cx:pt>
          <cx:pt idx="30041">25</cx:pt>
          <cx:pt idx="30042">24</cx:pt>
          <cx:pt idx="30043">26</cx:pt>
          <cx:pt idx="30044">25</cx:pt>
          <cx:pt idx="30045">22</cx:pt>
          <cx:pt idx="30046">21</cx:pt>
          <cx:pt idx="30047">21</cx:pt>
          <cx:pt idx="30048">21</cx:pt>
          <cx:pt idx="30049">20</cx:pt>
          <cx:pt idx="30050">19</cx:pt>
          <cx:pt idx="30051">20</cx:pt>
          <cx:pt idx="30052">18</cx:pt>
          <cx:pt idx="30053">19</cx:pt>
          <cx:pt idx="30054">18</cx:pt>
          <cx:pt idx="30055">15</cx:pt>
          <cx:pt idx="30056">15</cx:pt>
          <cx:pt idx="30057">15</cx:pt>
          <cx:pt idx="30058">15</cx:pt>
          <cx:pt idx="30059">16</cx:pt>
          <cx:pt idx="30060">16</cx:pt>
          <cx:pt idx="30061">19</cx:pt>
          <cx:pt idx="30062">19</cx:pt>
          <cx:pt idx="30063">24</cx:pt>
          <cx:pt idx="30064">16</cx:pt>
          <cx:pt idx="30065">17</cx:pt>
          <cx:pt idx="30066">16</cx:pt>
          <cx:pt idx="30067">16</cx:pt>
          <cx:pt idx="30068">17</cx:pt>
          <cx:pt idx="30069">16</cx:pt>
          <cx:pt idx="30070">14</cx:pt>
          <cx:pt idx="30071">16</cx:pt>
          <cx:pt idx="30072">13</cx:pt>
          <cx:pt idx="30073">15</cx:pt>
          <cx:pt idx="30074">25</cx:pt>
          <cx:pt idx="30075">23</cx:pt>
          <cx:pt idx="30076">25</cx:pt>
          <cx:pt idx="30077">27</cx:pt>
          <cx:pt idx="30078">25</cx:pt>
          <cx:pt idx="30079">26</cx:pt>
          <cx:pt idx="30080">26</cx:pt>
          <cx:pt idx="30081">23</cx:pt>
          <cx:pt idx="30082">27</cx:pt>
          <cx:pt idx="30083">28</cx:pt>
          <cx:pt idx="30084">25</cx:pt>
          <cx:pt idx="30085">27</cx:pt>
          <cx:pt idx="30086">30</cx:pt>
          <cx:pt idx="30087">20</cx:pt>
          <cx:pt idx="30088">18</cx:pt>
          <cx:pt idx="30089">16</cx:pt>
          <cx:pt idx="30090">23</cx:pt>
          <cx:pt idx="30091">23</cx:pt>
          <cx:pt idx="30092">25</cx:pt>
          <cx:pt idx="30093">25</cx:pt>
          <cx:pt idx="30094">18</cx:pt>
          <cx:pt idx="30095">22</cx:pt>
          <cx:pt idx="30096">22</cx:pt>
          <cx:pt idx="30097">22</cx:pt>
          <cx:pt idx="30098">21</cx:pt>
          <cx:pt idx="30099">22</cx:pt>
          <cx:pt idx="30100">21</cx:pt>
          <cx:pt idx="30101">21</cx:pt>
          <cx:pt idx="30102">21</cx:pt>
          <cx:pt idx="30103">16</cx:pt>
          <cx:pt idx="30104">19</cx:pt>
          <cx:pt idx="30105">21</cx:pt>
          <cx:pt idx="30106">21</cx:pt>
          <cx:pt idx="30107">19</cx:pt>
          <cx:pt idx="30108">14</cx:pt>
          <cx:pt idx="30109">37</cx:pt>
          <cx:pt idx="30110">36</cx:pt>
          <cx:pt idx="30111">38</cx:pt>
          <cx:pt idx="30112">21</cx:pt>
          <cx:pt idx="30113">22</cx:pt>
          <cx:pt idx="30114">24</cx:pt>
          <cx:pt idx="30115">33</cx:pt>
          <cx:pt idx="30116">34</cx:pt>
          <cx:pt idx="30117">24</cx:pt>
          <cx:pt idx="30118">25</cx:pt>
          <cx:pt idx="30119">29</cx:pt>
          <cx:pt idx="30120">26</cx:pt>
          <cx:pt idx="30121">32</cx:pt>
          <cx:pt idx="30122">28</cx:pt>
          <cx:pt idx="30123">28</cx:pt>
          <cx:pt idx="30124">35</cx:pt>
          <cx:pt idx="30125">31</cx:pt>
          <cx:pt idx="30126">30</cx:pt>
          <cx:pt idx="30127">25</cx:pt>
          <cx:pt idx="30128">23</cx:pt>
          <cx:pt idx="30129">28</cx:pt>
          <cx:pt idx="30130">26</cx:pt>
          <cx:pt idx="30131">29</cx:pt>
          <cx:pt idx="30132">23</cx:pt>
          <cx:pt idx="30133">20</cx:pt>
          <cx:pt idx="30134">27</cx:pt>
          <cx:pt idx="30135">21</cx:pt>
          <cx:pt idx="30136">18</cx:pt>
          <cx:pt idx="30137">19</cx:pt>
          <cx:pt idx="30138">25</cx:pt>
          <cx:pt idx="30139">25</cx:pt>
          <cx:pt idx="30140">26</cx:pt>
          <cx:pt idx="30141">28</cx:pt>
          <cx:pt idx="30142">25</cx:pt>
          <cx:pt idx="30143">23</cx:pt>
          <cx:pt idx="30144">24</cx:pt>
          <cx:pt idx="30145">24</cx:pt>
          <cx:pt idx="30146">23</cx:pt>
          <cx:pt idx="30147">20</cx:pt>
          <cx:pt idx="30148">25</cx:pt>
          <cx:pt idx="30149">23</cx:pt>
          <cx:pt idx="30150">22</cx:pt>
          <cx:pt idx="30151">19</cx:pt>
          <cx:pt idx="30152">24</cx:pt>
          <cx:pt idx="30153">20</cx:pt>
          <cx:pt idx="30154">21</cx:pt>
          <cx:pt idx="30155">24</cx:pt>
          <cx:pt idx="30156">23</cx:pt>
          <cx:pt idx="30157">20</cx:pt>
          <cx:pt idx="30158">25</cx:pt>
          <cx:pt idx="30159">21</cx:pt>
          <cx:pt idx="30160">19</cx:pt>
          <cx:pt idx="30161">17</cx:pt>
          <cx:pt idx="30162">17</cx:pt>
          <cx:pt idx="30163">20</cx:pt>
          <cx:pt idx="30164">18</cx:pt>
          <cx:pt idx="30165">17</cx:pt>
          <cx:pt idx="30166">17</cx:pt>
          <cx:pt idx="30167">17</cx:pt>
          <cx:pt idx="30168">17</cx:pt>
          <cx:pt idx="30169">16</cx:pt>
          <cx:pt idx="30170">16</cx:pt>
          <cx:pt idx="30171">16</cx:pt>
          <cx:pt idx="30172">16</cx:pt>
          <cx:pt idx="30173">16</cx:pt>
          <cx:pt idx="30174">23</cx:pt>
          <cx:pt idx="30175">23</cx:pt>
          <cx:pt idx="30176">20</cx:pt>
          <cx:pt idx="30177">19</cx:pt>
          <cx:pt idx="30178">21</cx:pt>
          <cx:pt idx="30179">18</cx:pt>
          <cx:pt idx="30180">22</cx:pt>
          <cx:pt idx="30181">18</cx:pt>
          <cx:pt idx="30182">18</cx:pt>
          <cx:pt idx="30183">21</cx:pt>
          <cx:pt idx="30184">18</cx:pt>
          <cx:pt idx="30185">18</cx:pt>
          <cx:pt idx="30186">28</cx:pt>
          <cx:pt idx="30187">23</cx:pt>
          <cx:pt idx="30188">23</cx:pt>
          <cx:pt idx="30189">31</cx:pt>
          <cx:pt idx="30190">23</cx:pt>
          <cx:pt idx="30191">24</cx:pt>
          <cx:pt idx="30192">21</cx:pt>
          <cx:pt idx="30193">18</cx:pt>
          <cx:pt idx="30194">21</cx:pt>
          <cx:pt idx="30195">23</cx:pt>
          <cx:pt idx="30196">23</cx:pt>
          <cx:pt idx="30197">18</cx:pt>
          <cx:pt idx="30198">23</cx:pt>
          <cx:pt idx="30199">21</cx:pt>
          <cx:pt idx="30200">18</cx:pt>
          <cx:pt idx="30201">21</cx:pt>
          <cx:pt idx="30202">18</cx:pt>
          <cx:pt idx="30203">16</cx:pt>
          <cx:pt idx="30204">16</cx:pt>
          <cx:pt idx="30205">33</cx:pt>
          <cx:pt idx="30206">30</cx:pt>
          <cx:pt idx="30207">32</cx:pt>
          <cx:pt idx="30208">29</cx:pt>
          <cx:pt idx="30209">32</cx:pt>
          <cx:pt idx="30210">31</cx:pt>
          <cx:pt idx="30211">26</cx:pt>
          <cx:pt idx="30212">27</cx:pt>
          <cx:pt idx="30213">26</cx:pt>
          <cx:pt idx="30214">35</cx:pt>
          <cx:pt idx="30215">34</cx:pt>
          <cx:pt idx="30216">29</cx:pt>
          <cx:pt idx="30217">36</cx:pt>
          <cx:pt idx="30218">43</cx:pt>
          <cx:pt idx="30219">28</cx:pt>
          <cx:pt idx="30220">27</cx:pt>
          <cx:pt idx="30221">38</cx:pt>
          <cx:pt idx="30222">37</cx:pt>
          <cx:pt idx="30223">24</cx:pt>
          <cx:pt idx="30224">24</cx:pt>
          <cx:pt idx="30225">22</cx:pt>
          <cx:pt idx="30226">33</cx:pt>
          <cx:pt idx="30227">35</cx:pt>
          <cx:pt idx="30228">33</cx:pt>
          <cx:pt idx="30229">41</cx:pt>
          <cx:pt idx="30230">41</cx:pt>
          <cx:pt idx="30231">23</cx:pt>
          <cx:pt idx="30232">24</cx:pt>
          <cx:pt idx="30233">23</cx:pt>
          <cx:pt idx="30234">22</cx:pt>
          <cx:pt idx="30235">20</cx:pt>
          <cx:pt idx="30236">35</cx:pt>
          <cx:pt idx="30237">33</cx:pt>
          <cx:pt idx="30238">35</cx:pt>
          <cx:pt idx="30239">27</cx:pt>
          <cx:pt idx="30240">27</cx:pt>
          <cx:pt idx="30241">38</cx:pt>
          <cx:pt idx="30242">38</cx:pt>
          <cx:pt idx="30243">30</cx:pt>
          <cx:pt idx="30244">30</cx:pt>
          <cx:pt idx="30245">24</cx:pt>
          <cx:pt idx="30246">24</cx:pt>
          <cx:pt idx="30247">27</cx:pt>
          <cx:pt idx="30248">24</cx:pt>
          <cx:pt idx="30249">29</cx:pt>
          <cx:pt idx="30250">27</cx:pt>
          <cx:pt idx="30251">30</cx:pt>
          <cx:pt idx="30252">26</cx:pt>
          <cx:pt idx="30253">26</cx:pt>
          <cx:pt idx="30254">27</cx:pt>
          <cx:pt idx="30255">26</cx:pt>
          <cx:pt idx="30256">25</cx:pt>
          <cx:pt idx="30257">25</cx:pt>
          <cx:pt idx="30258">34</cx:pt>
          <cx:pt idx="30259">32</cx:pt>
          <cx:pt idx="30260">34</cx:pt>
          <cx:pt idx="30261">39</cx:pt>
          <cx:pt idx="30262">30</cx:pt>
          <cx:pt idx="30263">30</cx:pt>
          <cx:pt idx="30264">27</cx:pt>
          <cx:pt idx="30265">28</cx:pt>
          <cx:pt idx="30266">28</cx:pt>
          <cx:pt idx="30267">26</cx:pt>
          <cx:pt idx="30268">22</cx:pt>
          <cx:pt idx="30269">21</cx:pt>
          <cx:pt idx="30270">24</cx:pt>
          <cx:pt idx="30271">23</cx:pt>
          <cx:pt idx="30272">21</cx:pt>
          <cx:pt idx="30273">23</cx:pt>
          <cx:pt idx="30274">20</cx:pt>
          <cx:pt idx="30275">29</cx:pt>
          <cx:pt idx="30276">27</cx:pt>
          <cx:pt idx="30277">25</cx:pt>
          <cx:pt idx="30278">24</cx:pt>
          <cx:pt idx="30279">26</cx:pt>
          <cx:pt idx="30280">25</cx:pt>
          <cx:pt idx="30281">25</cx:pt>
          <cx:pt idx="30282">26</cx:pt>
          <cx:pt idx="30283">24</cx:pt>
          <cx:pt idx="30284">25</cx:pt>
          <cx:pt idx="30285">23</cx:pt>
          <cx:pt idx="30286">20</cx:pt>
          <cx:pt idx="30287">20</cx:pt>
          <cx:pt idx="30288">23</cx:pt>
          <cx:pt idx="30289">21</cx:pt>
          <cx:pt idx="30290">23</cx:pt>
          <cx:pt idx="30291">21</cx:pt>
          <cx:pt idx="30292">22</cx:pt>
          <cx:pt idx="30293">21</cx:pt>
          <cx:pt idx="30294">24</cx:pt>
          <cx:pt idx="30295">22</cx:pt>
          <cx:pt idx="30296">22</cx:pt>
          <cx:pt idx="30297">22</cx:pt>
          <cx:pt idx="30298">27</cx:pt>
          <cx:pt idx="30299">27</cx:pt>
          <cx:pt idx="30300">28</cx:pt>
          <cx:pt idx="30301">29</cx:pt>
          <cx:pt idx="30302">26</cx:pt>
          <cx:pt idx="30303">23</cx:pt>
          <cx:pt idx="30304">27</cx:pt>
          <cx:pt idx="30305">20</cx:pt>
          <cx:pt idx="30306">22</cx:pt>
          <cx:pt idx="30307">22</cx:pt>
          <cx:pt idx="30308">19</cx:pt>
          <cx:pt idx="30309">22</cx:pt>
          <cx:pt idx="30310">22</cx:pt>
          <cx:pt idx="30311">22</cx:pt>
          <cx:pt idx="30312">21</cx:pt>
          <cx:pt idx="30313">27</cx:pt>
          <cx:pt idx="30314">27</cx:pt>
          <cx:pt idx="30315">28</cx:pt>
          <cx:pt idx="30316">29</cx:pt>
          <cx:pt idx="30317">23</cx:pt>
          <cx:pt idx="30318">26</cx:pt>
          <cx:pt idx="30319">27</cx:pt>
          <cx:pt idx="30320">19</cx:pt>
          <cx:pt idx="30321">19</cx:pt>
          <cx:pt idx="30322">21</cx:pt>
          <cx:pt idx="30323">22</cx:pt>
          <cx:pt idx="30324">21</cx:pt>
          <cx:pt idx="30325">21</cx:pt>
          <cx:pt idx="30326">35</cx:pt>
          <cx:pt idx="30327">31</cx:pt>
          <cx:pt idx="30328">34</cx:pt>
          <cx:pt idx="30329">31</cx:pt>
          <cx:pt idx="30330">35</cx:pt>
          <cx:pt idx="30331">34</cx:pt>
          <cx:pt idx="30332">30</cx:pt>
          <cx:pt idx="30333">32</cx:pt>
          <cx:pt idx="30334">31</cx:pt>
          <cx:pt idx="30335">33</cx:pt>
          <cx:pt idx="30336">33</cx:pt>
          <cx:pt idx="30337">34</cx:pt>
          <cx:pt idx="30338">38</cx:pt>
          <cx:pt idx="30339">35</cx:pt>
          <cx:pt idx="30340">33</cx:pt>
          <cx:pt idx="30341">26</cx:pt>
          <cx:pt idx="30342">25</cx:pt>
          <cx:pt idx="30343">24</cx:pt>
          <cx:pt idx="30344">28</cx:pt>
          <cx:pt idx="30345">25</cx:pt>
          <cx:pt idx="30346">26</cx:pt>
          <cx:pt idx="30347">26</cx:pt>
          <cx:pt idx="30348">24</cx:pt>
          <cx:pt idx="30349">30</cx:pt>
          <cx:pt idx="30350">29</cx:pt>
          <cx:pt idx="30351">31</cx:pt>
          <cx:pt idx="30352">30</cx:pt>
          <cx:pt idx="30353">30</cx:pt>
          <cx:pt idx="30354">27</cx:pt>
          <cx:pt idx="30355">28</cx:pt>
          <cx:pt idx="30356">27</cx:pt>
          <cx:pt idx="30357">25</cx:pt>
          <cx:pt idx="30358">26</cx:pt>
          <cx:pt idx="30359">20</cx:pt>
          <cx:pt idx="30360">20</cx:pt>
          <cx:pt idx="30361">20</cx:pt>
          <cx:pt idx="30362">20</cx:pt>
          <cx:pt idx="30363">22</cx:pt>
          <cx:pt idx="30364">17</cx:pt>
          <cx:pt idx="30365">18</cx:pt>
          <cx:pt idx="30366">19</cx:pt>
          <cx:pt idx="30367">17</cx:pt>
          <cx:pt idx="30368">18</cx:pt>
          <cx:pt idx="30369">40</cx:pt>
          <cx:pt idx="30370">27</cx:pt>
          <cx:pt idx="30371">26</cx:pt>
          <cx:pt idx="30372">25</cx:pt>
          <cx:pt idx="30373">25</cx:pt>
          <cx:pt idx="30374">24</cx:pt>
          <cx:pt idx="30375">20</cx:pt>
          <cx:pt idx="30376">33</cx:pt>
          <cx:pt idx="30377">26</cx:pt>
          <cx:pt idx="30378">29</cx:pt>
          <cx:pt idx="30379">27</cx:pt>
          <cx:pt idx="30380">25</cx:pt>
          <cx:pt idx="30381">27</cx:pt>
          <cx:pt idx="30382">23</cx:pt>
          <cx:pt idx="30383">24</cx:pt>
          <cx:pt idx="30384">23</cx:pt>
          <cx:pt idx="30385">24</cx:pt>
          <cx:pt idx="30386">23</cx:pt>
          <cx:pt idx="30387">23</cx:pt>
          <cx:pt idx="30388">18</cx:pt>
          <cx:pt idx="30389">24</cx:pt>
          <cx:pt idx="30390">24</cx:pt>
          <cx:pt idx="30391">28</cx:pt>
          <cx:pt idx="30392">27</cx:pt>
          <cx:pt idx="30393">25</cx:pt>
          <cx:pt idx="30394">22</cx:pt>
          <cx:pt idx="30395">24</cx:pt>
          <cx:pt idx="30396">21</cx:pt>
          <cx:pt idx="30397">22</cx:pt>
          <cx:pt idx="30398">23</cx:pt>
          <cx:pt idx="30399">20</cx:pt>
          <cx:pt idx="30400">23</cx:pt>
          <cx:pt idx="30401">25</cx:pt>
          <cx:pt idx="30402">24</cx:pt>
          <cx:pt idx="30403">26</cx:pt>
          <cx:pt idx="30404">35</cx:pt>
          <cx:pt idx="30405">20</cx:pt>
          <cx:pt idx="30406">18</cx:pt>
          <cx:pt idx="30407">16</cx:pt>
          <cx:pt idx="30408">24</cx:pt>
          <cx:pt idx="30409">27</cx:pt>
          <cx:pt idx="30410">26</cx:pt>
          <cx:pt idx="30411">28</cx:pt>
          <cx:pt idx="30412">26</cx:pt>
          <cx:pt idx="30413">26</cx:pt>
          <cx:pt idx="30414">27</cx:pt>
          <cx:pt idx="30415">21</cx:pt>
          <cx:pt idx="30416">20</cx:pt>
          <cx:pt idx="30417">20</cx:pt>
          <cx:pt idx="30418">20</cx:pt>
          <cx:pt idx="30419">20</cx:pt>
          <cx:pt idx="30420">19</cx:pt>
          <cx:pt idx="30421">16</cx:pt>
          <cx:pt idx="30422">16</cx:pt>
          <cx:pt idx="30423">16</cx:pt>
          <cx:pt idx="30424">16</cx:pt>
          <cx:pt idx="30425">32</cx:pt>
          <cx:pt idx="30426">34</cx:pt>
          <cx:pt idx="30427">32</cx:pt>
          <cx:pt idx="30428">28</cx:pt>
          <cx:pt idx="30429">32</cx:pt>
          <cx:pt idx="30430">28</cx:pt>
          <cx:pt idx="30431">30</cx:pt>
          <cx:pt idx="30432">27</cx:pt>
          <cx:pt idx="30433">30</cx:pt>
          <cx:pt idx="30434">27</cx:pt>
          <cx:pt idx="30435">24</cx:pt>
          <cx:pt idx="30436">21</cx:pt>
          <cx:pt idx="30437">24</cx:pt>
          <cx:pt idx="30438">22</cx:pt>
          <cx:pt idx="30439">27</cx:pt>
          <cx:pt idx="30440">27</cx:pt>
          <cx:pt idx="30441">27</cx:pt>
          <cx:pt idx="30442">23</cx:pt>
          <cx:pt idx="30443">22</cx:pt>
          <cx:pt idx="30444">25</cx:pt>
          <cx:pt idx="30445">26</cx:pt>
          <cx:pt idx="30446">23</cx:pt>
          <cx:pt idx="30447">28</cx:pt>
          <cx:pt idx="30448">28</cx:pt>
          <cx:pt idx="30449">25</cx:pt>
          <cx:pt idx="30450">30</cx:pt>
          <cx:pt idx="30451">27</cx:pt>
          <cx:pt idx="30452">25</cx:pt>
          <cx:pt idx="30453">25</cx:pt>
          <cx:pt idx="30454">25</cx:pt>
          <cx:pt idx="30455">24</cx:pt>
          <cx:pt idx="30456">25</cx:pt>
          <cx:pt idx="30457">25</cx:pt>
          <cx:pt idx="30458">19</cx:pt>
          <cx:pt idx="30459">23</cx:pt>
          <cx:pt idx="30460">18</cx:pt>
          <cx:pt idx="30461">21</cx:pt>
          <cx:pt idx="30462">18</cx:pt>
          <cx:pt idx="30463">21</cx:pt>
          <cx:pt idx="30464">18</cx:pt>
          <cx:pt idx="30465">25</cx:pt>
          <cx:pt idx="30466">24</cx:pt>
          <cx:pt idx="30467">23</cx:pt>
          <cx:pt idx="30468">33</cx:pt>
          <cx:pt idx="30469">25</cx:pt>
          <cx:pt idx="30470">26</cx:pt>
          <cx:pt idx="30471">23</cx:pt>
          <cx:pt idx="30472">23</cx:pt>
          <cx:pt idx="30473">22</cx:pt>
          <cx:pt idx="30474">23</cx:pt>
          <cx:pt idx="30475">20</cx:pt>
          <cx:pt idx="30476">13</cx:pt>
          <cx:pt idx="30477">15</cx:pt>
          <cx:pt idx="30478">21</cx:pt>
          <cx:pt idx="30479">18</cx:pt>
          <cx:pt idx="30480">17</cx:pt>
          <cx:pt idx="30481">22</cx:pt>
          <cx:pt idx="30482">21</cx:pt>
          <cx:pt idx="30483">21</cx:pt>
          <cx:pt idx="30484">20</cx:pt>
          <cx:pt idx="30485">24</cx:pt>
          <cx:pt idx="30486">24</cx:pt>
          <cx:pt idx="30487">18</cx:pt>
          <cx:pt idx="30488">15</cx:pt>
          <cx:pt idx="30489">19</cx:pt>
          <cx:pt idx="30490">24</cx:pt>
          <cx:pt idx="30491">25</cx:pt>
          <cx:pt idx="30492">23</cx:pt>
          <cx:pt idx="30493">21</cx:pt>
          <cx:pt idx="30494">19</cx:pt>
          <cx:pt idx="30495">22</cx:pt>
          <cx:pt idx="30496">19</cx:pt>
          <cx:pt idx="30497">22</cx:pt>
          <cx:pt idx="30498">19</cx:pt>
          <cx:pt idx="30499">18</cx:pt>
          <cx:pt idx="30500">26</cx:pt>
          <cx:pt idx="30501">25</cx:pt>
          <cx:pt idx="30502">25</cx:pt>
          <cx:pt idx="30503">25</cx:pt>
          <cx:pt idx="30504">20</cx:pt>
          <cx:pt idx="30505">24</cx:pt>
          <cx:pt idx="30506">26</cx:pt>
          <cx:pt idx="30507">23</cx:pt>
          <cx:pt idx="30508">27</cx:pt>
          <cx:pt idx="30509">25</cx:pt>
          <cx:pt idx="30510">27</cx:pt>
          <cx:pt idx="30511">30</cx:pt>
          <cx:pt idx="30512">25</cx:pt>
          <cx:pt idx="30513">32</cx:pt>
          <cx:pt idx="30514">28</cx:pt>
          <cx:pt idx="30515">28</cx:pt>
          <cx:pt idx="30516">35</cx:pt>
          <cx:pt idx="30517">31</cx:pt>
          <cx:pt idx="30518">34</cx:pt>
          <cx:pt idx="30519">34</cx:pt>
          <cx:pt idx="30520">35</cx:pt>
          <cx:pt idx="30521">36</cx:pt>
          <cx:pt idx="30522">34</cx:pt>
          <cx:pt idx="30523">34</cx:pt>
          <cx:pt idx="30524">29</cx:pt>
          <cx:pt idx="30525">34</cx:pt>
          <cx:pt idx="30526">33</cx:pt>
          <cx:pt idx="30527">35</cx:pt>
          <cx:pt idx="30528">33</cx:pt>
          <cx:pt idx="30529">35</cx:pt>
          <cx:pt idx="30530">33</cx:pt>
          <cx:pt idx="30531">35</cx:pt>
          <cx:pt idx="30532">31</cx:pt>
          <cx:pt idx="30533">32</cx:pt>
          <cx:pt idx="30534">30</cx:pt>
          <cx:pt idx="30535">30</cx:pt>
          <cx:pt idx="30536">32</cx:pt>
          <cx:pt idx="30537">32</cx:pt>
          <cx:pt idx="30538">32</cx:pt>
          <cx:pt idx="30539">28</cx:pt>
          <cx:pt idx="30540">25</cx:pt>
          <cx:pt idx="30541">27</cx:pt>
          <cx:pt idx="30542">27</cx:pt>
          <cx:pt idx="30543">24</cx:pt>
          <cx:pt idx="30544">21</cx:pt>
          <cx:pt idx="30545">19</cx:pt>
          <cx:pt idx="30546">30</cx:pt>
          <cx:pt idx="30547">25</cx:pt>
          <cx:pt idx="30548">33</cx:pt>
          <cx:pt idx="30549">30</cx:pt>
          <cx:pt idx="30550">32</cx:pt>
          <cx:pt idx="30551">30</cx:pt>
          <cx:pt idx="30552">22</cx:pt>
          <cx:pt idx="30553">23</cx:pt>
          <cx:pt idx="30554">25</cx:pt>
          <cx:pt idx="30555">31</cx:pt>
          <cx:pt idx="30556">29</cx:pt>
          <cx:pt idx="30557">32</cx:pt>
          <cx:pt idx="30558">30</cx:pt>
          <cx:pt idx="30559">28</cx:pt>
          <cx:pt idx="30560">26</cx:pt>
          <cx:pt idx="30561">27</cx:pt>
          <cx:pt idx="30562">24</cx:pt>
          <cx:pt idx="30563">30</cx:pt>
          <cx:pt idx="30564">30</cx:pt>
          <cx:pt idx="30565">29</cx:pt>
          <cx:pt idx="30566">26</cx:pt>
          <cx:pt idx="30567">26</cx:pt>
          <cx:pt idx="30568">25</cx:pt>
          <cx:pt idx="30569">25</cx:pt>
          <cx:pt idx="30570">32</cx:pt>
          <cx:pt idx="30571">27</cx:pt>
          <cx:pt idx="30572">31</cx:pt>
          <cx:pt idx="30573">27</cx:pt>
          <cx:pt idx="30574">31</cx:pt>
          <cx:pt idx="30575">27</cx:pt>
          <cx:pt idx="30576">33</cx:pt>
          <cx:pt idx="30577">19</cx:pt>
          <cx:pt idx="30578">19</cx:pt>
          <cx:pt idx="30579">18</cx:pt>
          <cx:pt idx="30580">18</cx:pt>
          <cx:pt idx="30581">30</cx:pt>
          <cx:pt idx="30582">29</cx:pt>
          <cx:pt idx="30583">22</cx:pt>
          <cx:pt idx="30584">20</cx:pt>
          <cx:pt idx="30585">23</cx:pt>
          <cx:pt idx="30586">20</cx:pt>
          <cx:pt idx="30587">19</cx:pt>
          <cx:pt idx="30588">20</cx:pt>
          <cx:pt idx="30589">21</cx:pt>
          <cx:pt idx="30590">32</cx:pt>
          <cx:pt idx="30591">30</cx:pt>
          <cx:pt idx="30592">29</cx:pt>
          <cx:pt idx="30593">92</cx:pt>
          <cx:pt idx="30594">26</cx:pt>
          <cx:pt idx="30595">23</cx:pt>
          <cx:pt idx="30596">22</cx:pt>
          <cx:pt idx="30597">23</cx:pt>
          <cx:pt idx="30598">22</cx:pt>
          <cx:pt idx="30599">18</cx:pt>
          <cx:pt idx="30600">20</cx:pt>
          <cx:pt idx="30601">24</cx:pt>
          <cx:pt idx="30602">26</cx:pt>
          <cx:pt idx="30603">28</cx:pt>
          <cx:pt idx="30604">34</cx:pt>
          <cx:pt idx="30605">30</cx:pt>
          <cx:pt idx="30606">30</cx:pt>
          <cx:pt idx="30607">28</cx:pt>
          <cx:pt idx="30608">18</cx:pt>
          <cx:pt idx="30609">18</cx:pt>
          <cx:pt idx="30610">17</cx:pt>
          <cx:pt idx="30611">17</cx:pt>
          <cx:pt idx="30612">33</cx:pt>
          <cx:pt idx="30613">31</cx:pt>
          <cx:pt idx="30614">32</cx:pt>
          <cx:pt idx="30615">33</cx:pt>
          <cx:pt idx="30616">31</cx:pt>
          <cx:pt idx="30617">22</cx:pt>
          <cx:pt idx="30618">20</cx:pt>
          <cx:pt idx="30619">20</cx:pt>
          <cx:pt idx="30620">27</cx:pt>
          <cx:pt idx="30621">25</cx:pt>
          <cx:pt idx="30622">26</cx:pt>
          <cx:pt idx="30623">24</cx:pt>
          <cx:pt idx="30624">26</cx:pt>
          <cx:pt idx="30625">25</cx:pt>
          <cx:pt idx="30626">26</cx:pt>
          <cx:pt idx="30627">25</cx:pt>
          <cx:pt idx="30628">26</cx:pt>
          <cx:pt idx="30629">25</cx:pt>
          <cx:pt idx="30630">26</cx:pt>
          <cx:pt idx="30631">24</cx:pt>
          <cx:pt idx="30632">26</cx:pt>
          <cx:pt idx="30633">24</cx:pt>
          <cx:pt idx="30634">26</cx:pt>
          <cx:pt idx="30635">25</cx:pt>
          <cx:pt idx="30636">26</cx:pt>
          <cx:pt idx="30637">25</cx:pt>
          <cx:pt idx="30638">26</cx:pt>
          <cx:pt idx="30639">26</cx:pt>
          <cx:pt idx="30640">23</cx:pt>
          <cx:pt idx="30641">21</cx:pt>
          <cx:pt idx="30642">20</cx:pt>
          <cx:pt idx="30643">19</cx:pt>
          <cx:pt idx="30644">26</cx:pt>
          <cx:pt idx="30645">25</cx:pt>
          <cx:pt idx="30646">26</cx:pt>
          <cx:pt idx="30647">26</cx:pt>
          <cx:pt idx="30648">26</cx:pt>
          <cx:pt idx="30649">24</cx:pt>
          <cx:pt idx="30650">24</cx:pt>
          <cx:pt idx="30651">24</cx:pt>
          <cx:pt idx="30652">24</cx:pt>
          <cx:pt idx="30653">24</cx:pt>
          <cx:pt idx="30654">24</cx:pt>
          <cx:pt idx="30655">29</cx:pt>
          <cx:pt idx="30656">26</cx:pt>
          <cx:pt idx="30657">29</cx:pt>
          <cx:pt idx="30658">26</cx:pt>
          <cx:pt idx="30659">29</cx:pt>
          <cx:pt idx="30660">26</cx:pt>
          <cx:pt idx="30661">22</cx:pt>
          <cx:pt idx="30662">22</cx:pt>
          <cx:pt idx="30663">22</cx:pt>
          <cx:pt idx="30664">24</cx:pt>
          <cx:pt idx="30665">22</cx:pt>
          <cx:pt idx="30666">29</cx:pt>
          <cx:pt idx="30667">26</cx:pt>
          <cx:pt idx="30668">29</cx:pt>
          <cx:pt idx="30669">26</cx:pt>
          <cx:pt idx="30670">26</cx:pt>
          <cx:pt idx="30671">26</cx:pt>
          <cx:pt idx="30672">24</cx:pt>
          <cx:pt idx="30673">24</cx:pt>
          <cx:pt idx="30674">23</cx:pt>
          <cx:pt idx="30675">20</cx:pt>
          <cx:pt idx="30676">18</cx:pt>
          <cx:pt idx="30677">18</cx:pt>
          <cx:pt idx="30678">18</cx:pt>
          <cx:pt idx="30679">18</cx:pt>
          <cx:pt idx="30680">21</cx:pt>
          <cx:pt idx="30681">26</cx:pt>
          <cx:pt idx="30682">28</cx:pt>
          <cx:pt idx="30683">27</cx:pt>
          <cx:pt idx="30684">29</cx:pt>
          <cx:pt idx="30685">27</cx:pt>
          <cx:pt idx="30686">30</cx:pt>
          <cx:pt idx="30687">26</cx:pt>
          <cx:pt idx="30688">30</cx:pt>
          <cx:pt idx="30689">27</cx:pt>
          <cx:pt idx="30690">29</cx:pt>
          <cx:pt idx="30691">22</cx:pt>
          <cx:pt idx="30692">22</cx:pt>
          <cx:pt idx="30693">24</cx:pt>
          <cx:pt idx="30694">28</cx:pt>
          <cx:pt idx="30695">32</cx:pt>
          <cx:pt idx="30696">27</cx:pt>
          <cx:pt idx="30697">37</cx:pt>
          <cx:pt idx="30698">30</cx:pt>
          <cx:pt idx="30699">30</cx:pt>
          <cx:pt idx="30700">27</cx:pt>
          <cx:pt idx="30701">27</cx:pt>
          <cx:pt idx="30702">33</cx:pt>
          <cx:pt idx="30703">32</cx:pt>
          <cx:pt idx="30704">39</cx:pt>
          <cx:pt idx="30705">39</cx:pt>
          <cx:pt idx="30706">79</cx:pt>
          <cx:pt idx="30707">79</cx:pt>
          <cx:pt idx="30708">21</cx:pt>
          <cx:pt idx="30709">26</cx:pt>
          <cx:pt idx="30710">23</cx:pt>
          <cx:pt idx="30711">27</cx:pt>
          <cx:pt idx="30712">26</cx:pt>
          <cx:pt idx="30713">27</cx:pt>
          <cx:pt idx="30714">25</cx:pt>
          <cx:pt idx="30715">22</cx:pt>
          <cx:pt idx="30716">26</cx:pt>
          <cx:pt idx="30717">27</cx:pt>
          <cx:pt idx="30718">25</cx:pt>
          <cx:pt idx="30719">22</cx:pt>
          <cx:pt idx="30720">24</cx:pt>
          <cx:pt idx="30721">30</cx:pt>
          <cx:pt idx="30722">26</cx:pt>
          <cx:pt idx="30723">25</cx:pt>
          <cx:pt idx="30724">24</cx:pt>
          <cx:pt idx="30725">28</cx:pt>
          <cx:pt idx="30726">26</cx:pt>
          <cx:pt idx="30727">21</cx:pt>
          <cx:pt idx="30728">22</cx:pt>
          <cx:pt idx="30729">20</cx:pt>
          <cx:pt idx="30730">23</cx:pt>
          <cx:pt idx="30731">19</cx:pt>
          <cx:pt idx="30732">24</cx:pt>
          <cx:pt idx="30733">25</cx:pt>
          <cx:pt idx="30734">23</cx:pt>
          <cx:pt idx="30735">30</cx:pt>
          <cx:pt idx="30736">29</cx:pt>
          <cx:pt idx="30737">29</cx:pt>
          <cx:pt idx="30738">31</cx:pt>
          <cx:pt idx="30739">30</cx:pt>
          <cx:pt idx="30740">29</cx:pt>
          <cx:pt idx="30741">33</cx:pt>
          <cx:pt idx="30742">34</cx:pt>
          <cx:pt idx="30743">29</cx:pt>
          <cx:pt idx="30744">30</cx:pt>
          <cx:pt idx="30745">29</cx:pt>
          <cx:pt idx="30746">29</cx:pt>
          <cx:pt idx="30747">31</cx:pt>
          <cx:pt idx="30748">32</cx:pt>
          <cx:pt idx="30749">29</cx:pt>
          <cx:pt idx="30750">31</cx:pt>
          <cx:pt idx="30751">23</cx:pt>
          <cx:pt idx="30752">21</cx:pt>
          <cx:pt idx="30753">22</cx:pt>
          <cx:pt idx="30754">22</cx:pt>
          <cx:pt idx="30755">29</cx:pt>
          <cx:pt idx="30756">31</cx:pt>
          <cx:pt idx="30757">29</cx:pt>
          <cx:pt idx="30758">32</cx:pt>
          <cx:pt idx="30759">35</cx:pt>
          <cx:pt idx="30760">30</cx:pt>
          <cx:pt idx="30761">34</cx:pt>
          <cx:pt idx="30762">34</cx:pt>
          <cx:pt idx="30763">30</cx:pt>
          <cx:pt idx="30764">22</cx:pt>
          <cx:pt idx="30765">20</cx:pt>
          <cx:pt idx="30766">21</cx:pt>
          <cx:pt idx="30767">24</cx:pt>
          <cx:pt idx="30768">25</cx:pt>
          <cx:pt idx="30769">22</cx:pt>
          <cx:pt idx="30770">28</cx:pt>
          <cx:pt idx="30771">18</cx:pt>
          <cx:pt idx="30772">26</cx:pt>
          <cx:pt idx="30773">28</cx:pt>
          <cx:pt idx="30774">31</cx:pt>
          <cx:pt idx="30775">32</cx:pt>
          <cx:pt idx="30776">28</cx:pt>
          <cx:pt idx="30777">46</cx:pt>
          <cx:pt idx="30778">28</cx:pt>
          <cx:pt idx="30779">26</cx:pt>
          <cx:pt idx="30780">27</cx:pt>
          <cx:pt idx="30781">25</cx:pt>
          <cx:pt idx="30782">20</cx:pt>
          <cx:pt idx="30783">19</cx:pt>
          <cx:pt idx="30784">19</cx:pt>
          <cx:pt idx="30785">18</cx:pt>
          <cx:pt idx="30786">18</cx:pt>
          <cx:pt idx="30787">23</cx:pt>
          <cx:pt idx="30788">24</cx:pt>
          <cx:pt idx="30789">24</cx:pt>
          <cx:pt idx="30790">25</cx:pt>
          <cx:pt idx="30791">21</cx:pt>
          <cx:pt idx="30792">25</cx:pt>
          <cx:pt idx="30793">19</cx:pt>
          <cx:pt idx="30794">21</cx:pt>
          <cx:pt idx="30795">20</cx:pt>
          <cx:pt idx="30796">20</cx:pt>
          <cx:pt idx="30797">18</cx:pt>
          <cx:pt idx="30798">20</cx:pt>
          <cx:pt idx="30799">20</cx:pt>
          <cx:pt idx="30800">19</cx:pt>
          <cx:pt idx="30801">19</cx:pt>
          <cx:pt idx="30802">17</cx:pt>
          <cx:pt idx="30803">17</cx:pt>
          <cx:pt idx="30804">27</cx:pt>
          <cx:pt idx="30805">26</cx:pt>
          <cx:pt idx="30806">25</cx:pt>
          <cx:pt idx="30807">25</cx:pt>
          <cx:pt idx="30808">34</cx:pt>
          <cx:pt idx="30809">35</cx:pt>
          <cx:pt idx="30810">31</cx:pt>
          <cx:pt idx="30811">31</cx:pt>
          <cx:pt idx="30812">25</cx:pt>
          <cx:pt idx="30813">30</cx:pt>
          <cx:pt idx="30814">31</cx:pt>
          <cx:pt idx="30815">31</cx:pt>
          <cx:pt idx="30816">33</cx:pt>
          <cx:pt idx="30817">33</cx:pt>
          <cx:pt idx="30818">31</cx:pt>
          <cx:pt idx="30819">31</cx:pt>
          <cx:pt idx="30820">29</cx:pt>
          <cx:pt idx="30821">33</cx:pt>
          <cx:pt idx="30822">34</cx:pt>
          <cx:pt idx="30823">31</cx:pt>
          <cx:pt idx="30824">33</cx:pt>
          <cx:pt idx="30825">25</cx:pt>
          <cx:pt idx="30826">25</cx:pt>
          <cx:pt idx="30827">26</cx:pt>
          <cx:pt idx="30828">25</cx:pt>
          <cx:pt idx="30829">23</cx:pt>
          <cx:pt idx="30830">24</cx:pt>
          <cx:pt idx="30831">30</cx:pt>
          <cx:pt idx="30832">29</cx:pt>
          <cx:pt idx="30833">28</cx:pt>
          <cx:pt idx="30834">28</cx:pt>
          <cx:pt idx="30835">30</cx:pt>
          <cx:pt idx="30836">26</cx:pt>
          <cx:pt idx="30837">26</cx:pt>
          <cx:pt idx="30838">26</cx:pt>
          <cx:pt idx="30839">30</cx:pt>
          <cx:pt idx="30840">22</cx:pt>
          <cx:pt idx="30841">24</cx:pt>
          <cx:pt idx="30842">25</cx:pt>
          <cx:pt idx="30843">22</cx:pt>
          <cx:pt idx="30844">24</cx:pt>
          <cx:pt idx="30845">25</cx:pt>
          <cx:pt idx="30846">21</cx:pt>
          <cx:pt idx="30847">22</cx:pt>
          <cx:pt idx="30848">22</cx:pt>
          <cx:pt idx="30849">18</cx:pt>
          <cx:pt idx="30850">16</cx:pt>
          <cx:pt idx="30851">21</cx:pt>
          <cx:pt idx="30852">24</cx:pt>
          <cx:pt idx="30853">22</cx:pt>
          <cx:pt idx="30854">24</cx:pt>
          <cx:pt idx="30855">29</cx:pt>
          <cx:pt idx="30856">26</cx:pt>
          <cx:pt idx="30857">24</cx:pt>
          <cx:pt idx="30858">31</cx:pt>
          <cx:pt idx="30859">28</cx:pt>
          <cx:pt idx="30860">29</cx:pt>
          <cx:pt idx="30861">29</cx:pt>
          <cx:pt idx="30862">23</cx:pt>
          <cx:pt idx="30863">20</cx:pt>
          <cx:pt idx="30864">17</cx:pt>
          <cx:pt idx="30865">18</cx:pt>
          <cx:pt idx="30866">17</cx:pt>
          <cx:pt idx="30867">19</cx:pt>
          <cx:pt idx="30868">17</cx:pt>
          <cx:pt idx="30869">20</cx:pt>
          <cx:pt idx="30870">21</cx:pt>
          <cx:pt idx="30871">19</cx:pt>
          <cx:pt idx="30872">21</cx:pt>
          <cx:pt idx="30873">18</cx:pt>
          <cx:pt idx="30874">28</cx:pt>
          <cx:pt idx="30875">30</cx:pt>
          <cx:pt idx="30876">28</cx:pt>
          <cx:pt idx="30877">30</cx:pt>
          <cx:pt idx="30878">29</cx:pt>
          <cx:pt idx="30879">29</cx:pt>
          <cx:pt idx="30880">31</cx:pt>
          <cx:pt idx="30881">30</cx:pt>
          <cx:pt idx="30882">29</cx:pt>
          <cx:pt idx="30883">29</cx:pt>
          <cx:pt idx="30884">31</cx:pt>
          <cx:pt idx="30885">33</cx:pt>
          <cx:pt idx="30886">28</cx:pt>
          <cx:pt idx="30887">28</cx:pt>
          <cx:pt idx="30888">28</cx:pt>
          <cx:pt idx="30889">21</cx:pt>
          <cx:pt idx="30890">28</cx:pt>
          <cx:pt idx="30891">23</cx:pt>
          <cx:pt idx="30892">27</cx:pt>
          <cx:pt idx="30893">21</cx:pt>
          <cx:pt idx="30894">19</cx:pt>
          <cx:pt idx="30895">21</cx:pt>
          <cx:pt idx="30896">19</cx:pt>
          <cx:pt idx="30897">20</cx:pt>
          <cx:pt idx="30898">19</cx:pt>
          <cx:pt idx="30899">21</cx:pt>
          <cx:pt idx="30900">19</cx:pt>
          <cx:pt idx="30901">20</cx:pt>
          <cx:pt idx="30902">28</cx:pt>
          <cx:pt idx="30903">27</cx:pt>
          <cx:pt idx="30904">24</cx:pt>
          <cx:pt idx="30905">22</cx:pt>
          <cx:pt idx="30906">26</cx:pt>
          <cx:pt idx="30907">31</cx:pt>
          <cx:pt idx="30908">31</cx:pt>
          <cx:pt idx="30909">25</cx:pt>
          <cx:pt idx="30910">62</cx:pt>
          <cx:pt idx="30911">62</cx:pt>
          <cx:pt idx="30912">19</cx:pt>
          <cx:pt idx="30913">19</cx:pt>
          <cx:pt idx="30914">19</cx:pt>
          <cx:pt idx="30915">19</cx:pt>
          <cx:pt idx="30916">19</cx:pt>
          <cx:pt idx="30917">18</cx:pt>
          <cx:pt idx="30918">26</cx:pt>
          <cx:pt idx="30919">27</cx:pt>
          <cx:pt idx="30920">28</cx:pt>
          <cx:pt idx="30921">27</cx:pt>
          <cx:pt idx="30922">25</cx:pt>
          <cx:pt idx="30923">28</cx:pt>
          <cx:pt idx="30924">25</cx:pt>
          <cx:pt idx="30925">27</cx:pt>
          <cx:pt idx="30926">26</cx:pt>
          <cx:pt idx="30927">26</cx:pt>
          <cx:pt idx="30928">33</cx:pt>
          <cx:pt idx="30929">34</cx:pt>
          <cx:pt idx="30930">28</cx:pt>
          <cx:pt idx="30931">27</cx:pt>
          <cx:pt idx="30932">25</cx:pt>
          <cx:pt idx="30933">25</cx:pt>
          <cx:pt idx="30934">26</cx:pt>
          <cx:pt idx="30935">26</cx:pt>
          <cx:pt idx="30936">25</cx:pt>
          <cx:pt idx="30937">25</cx:pt>
          <cx:pt idx="30938">27</cx:pt>
          <cx:pt idx="30939">27</cx:pt>
          <cx:pt idx="30940">32</cx:pt>
          <cx:pt idx="30941">29</cx:pt>
          <cx:pt idx="30942">27</cx:pt>
          <cx:pt idx="30943">27</cx:pt>
          <cx:pt idx="30944">26</cx:pt>
          <cx:pt idx="30945">26</cx:pt>
          <cx:pt idx="30946">23</cx:pt>
          <cx:pt idx="30947">26</cx:pt>
          <cx:pt idx="30948">23</cx:pt>
          <cx:pt idx="30949">26</cx:pt>
          <cx:pt idx="30950">34</cx:pt>
          <cx:pt idx="30951">32</cx:pt>
          <cx:pt idx="30952">30</cx:pt>
          <cx:pt idx="30953">29</cx:pt>
          <cx:pt idx="30954">28</cx:pt>
          <cx:pt idx="30955">30</cx:pt>
          <cx:pt idx="30956">27</cx:pt>
          <cx:pt idx="30957">23</cx:pt>
          <cx:pt idx="30958">22</cx:pt>
          <cx:pt idx="30959">22</cx:pt>
          <cx:pt idx="30960">20</cx:pt>
          <cx:pt idx="30961">19</cx:pt>
          <cx:pt idx="30962">30</cx:pt>
          <cx:pt idx="30963">32</cx:pt>
          <cx:pt idx="30964">23</cx:pt>
          <cx:pt idx="30965">22</cx:pt>
          <cx:pt idx="30966">19</cx:pt>
          <cx:pt idx="30967">23</cx:pt>
          <cx:pt idx="30968">22</cx:pt>
          <cx:pt idx="30969">20</cx:pt>
          <cx:pt idx="30970">25</cx:pt>
          <cx:pt idx="30971">25</cx:pt>
          <cx:pt idx="30972">22</cx:pt>
          <cx:pt idx="30973">20</cx:pt>
          <cx:pt idx="30974">22</cx:pt>
          <cx:pt idx="30975">20</cx:pt>
          <cx:pt idx="30976">19</cx:pt>
          <cx:pt idx="30977">30</cx:pt>
          <cx:pt idx="30978">24</cx:pt>
          <cx:pt idx="30979">24</cx:pt>
          <cx:pt idx="30980">22</cx:pt>
          <cx:pt idx="30981">20</cx:pt>
          <cx:pt idx="30982">22</cx:pt>
          <cx:pt idx="30983">20</cx:pt>
          <cx:pt idx="30984">20</cx:pt>
          <cx:pt idx="30985">20</cx:pt>
          <cx:pt idx="30986">20</cx:pt>
          <cx:pt idx="30987">21</cx:pt>
          <cx:pt idx="30988">20</cx:pt>
          <cx:pt idx="30989">25</cx:pt>
          <cx:pt idx="30990">26</cx:pt>
          <cx:pt idx="30991">26</cx:pt>
          <cx:pt idx="30992">23</cx:pt>
          <cx:pt idx="30993">20</cx:pt>
          <cx:pt idx="30994">17</cx:pt>
          <cx:pt idx="30995">23</cx:pt>
          <cx:pt idx="30996">20</cx:pt>
          <cx:pt idx="30997">17</cx:pt>
          <cx:pt idx="30998">32</cx:pt>
          <cx:pt idx="30999">34</cx:pt>
          <cx:pt idx="31000">23</cx:pt>
          <cx:pt idx="31001">26</cx:pt>
          <cx:pt idx="31002">23</cx:pt>
          <cx:pt idx="31003">15</cx:pt>
          <cx:pt idx="31004">22</cx:pt>
          <cx:pt idx="31005">24</cx:pt>
          <cx:pt idx="31006">27</cx:pt>
          <cx:pt idx="31007">27</cx:pt>
          <cx:pt idx="31008">26</cx:pt>
          <cx:pt idx="31009">35</cx:pt>
          <cx:pt idx="31010">29</cx:pt>
          <cx:pt idx="31011">30</cx:pt>
          <cx:pt idx="31012">30</cx:pt>
          <cx:pt idx="31013">28</cx:pt>
          <cx:pt idx="31014">26</cx:pt>
          <cx:pt idx="31015">31</cx:pt>
          <cx:pt idx="31016">26</cx:pt>
          <cx:pt idx="31017">35</cx:pt>
          <cx:pt idx="31018">31</cx:pt>
          <cx:pt idx="31019">64</cx:pt>
          <cx:pt idx="31020">27</cx:pt>
          <cx:pt idx="31021">18</cx:pt>
          <cx:pt idx="31022">27</cx:pt>
          <cx:pt idx="31023">19</cx:pt>
          <cx:pt idx="31024">26</cx:pt>
          <cx:pt idx="31025">26</cx:pt>
          <cx:pt idx="31026">26</cx:pt>
          <cx:pt idx="31027">26</cx:pt>
          <cx:pt idx="31028">18</cx:pt>
          <cx:pt idx="31029">27</cx:pt>
          <cx:pt idx="31030">19</cx:pt>
          <cx:pt idx="31031">26</cx:pt>
          <cx:pt idx="31032">26</cx:pt>
          <cx:pt idx="31033">18</cx:pt>
          <cx:pt idx="31034">18</cx:pt>
          <cx:pt idx="31035">18</cx:pt>
          <cx:pt idx="31036">18</cx:pt>
          <cx:pt idx="31037">18</cx:pt>
          <cx:pt idx="31038">23</cx:pt>
          <cx:pt idx="31039">23</cx:pt>
          <cx:pt idx="31040">24</cx:pt>
          <cx:pt idx="31041">23</cx:pt>
          <cx:pt idx="31042">21</cx:pt>
          <cx:pt idx="31043">21</cx:pt>
          <cx:pt idx="31044">28</cx:pt>
          <cx:pt idx="31045">24</cx:pt>
          <cx:pt idx="31046">18</cx:pt>
          <cx:pt idx="31047">29</cx:pt>
          <cx:pt idx="31048">24</cx:pt>
          <cx:pt idx="31049">27</cx:pt>
          <cx:pt idx="31050">19</cx:pt>
          <cx:pt idx="31051">22</cx:pt>
          <cx:pt idx="31052">28</cx:pt>
          <cx:pt idx="31053">24</cx:pt>
          <cx:pt idx="31054">24</cx:pt>
          <cx:pt idx="31055">20</cx:pt>
          <cx:pt idx="31056">23</cx:pt>
          <cx:pt idx="31057">25</cx:pt>
          <cx:pt idx="31058">23</cx:pt>
          <cx:pt idx="31059">19</cx:pt>
          <cx:pt idx="31060">22</cx:pt>
          <cx:pt idx="31061">24</cx:pt>
          <cx:pt idx="31062">20</cx:pt>
          <cx:pt idx="31063">21</cx:pt>
          <cx:pt idx="31064">24</cx:pt>
          <cx:pt idx="31065">20</cx:pt>
          <cx:pt idx="31066">23</cx:pt>
          <cx:pt idx="31067">25</cx:pt>
          <cx:pt idx="31068">19</cx:pt>
          <cx:pt idx="31069">21</cx:pt>
          <cx:pt idx="31070">24</cx:pt>
          <cx:pt idx="31071">25</cx:pt>
          <cx:pt idx="31072">21</cx:pt>
          <cx:pt idx="31073">24</cx:pt>
          <cx:pt idx="31074">36</cx:pt>
          <cx:pt idx="31075">34</cx:pt>
          <cx:pt idx="31076">37</cx:pt>
          <cx:pt idx="31077">35</cx:pt>
          <cx:pt idx="31078">38</cx:pt>
          <cx:pt idx="31079">40</cx:pt>
          <cx:pt idx="31080">28</cx:pt>
          <cx:pt idx="31081">23</cx:pt>
          <cx:pt idx="31082">23</cx:pt>
          <cx:pt idx="31083">28</cx:pt>
          <cx:pt idx="31084">24</cx:pt>
          <cx:pt idx="31085">31</cx:pt>
          <cx:pt idx="31086">24</cx:pt>
          <cx:pt idx="31087">31</cx:pt>
          <cx:pt idx="31088">18</cx:pt>
          <cx:pt idx="31089">20</cx:pt>
          <cx:pt idx="31090">17</cx:pt>
          <cx:pt idx="31091">17</cx:pt>
          <cx:pt idx="31092">17</cx:pt>
          <cx:pt idx="31093">17</cx:pt>
          <cx:pt idx="31094">17</cx:pt>
          <cx:pt idx="31095">15</cx:pt>
          <cx:pt idx="31096">15</cx:pt>
          <cx:pt idx="31097">17</cx:pt>
          <cx:pt idx="31098">16</cx:pt>
          <cx:pt idx="31099">14</cx:pt>
          <cx:pt idx="31100">17</cx:pt>
          <cx:pt idx="31101">15</cx:pt>
          <cx:pt idx="31102">29</cx:pt>
          <cx:pt idx="31103">29</cx:pt>
          <cx:pt idx="31104">32</cx:pt>
          <cx:pt idx="31105">25</cx:pt>
          <cx:pt idx="31106">33</cx:pt>
          <cx:pt idx="31107">23</cx:pt>
          <cx:pt idx="31108">23</cx:pt>
          <cx:pt idx="31109">20</cx:pt>
          <cx:pt idx="31110">19</cx:pt>
          <cx:pt idx="31111">21</cx:pt>
          <cx:pt idx="31112">18</cx:pt>
          <cx:pt idx="31113">22</cx:pt>
          <cx:pt idx="31114">18</cx:pt>
          <cx:pt idx="31115">18</cx:pt>
          <cx:pt idx="31116">21</cx:pt>
          <cx:pt idx="31117">18</cx:pt>
          <cx:pt idx="31118">34</cx:pt>
          <cx:pt idx="31119">36</cx:pt>
          <cx:pt idx="31120">34</cx:pt>
          <cx:pt idx="31121">38</cx:pt>
          <cx:pt idx="31122">34</cx:pt>
          <cx:pt idx="31123">36</cx:pt>
          <cx:pt idx="31124">34</cx:pt>
          <cx:pt idx="31125">38</cx:pt>
          <cx:pt idx="31126">21</cx:pt>
          <cx:pt idx="31127">21</cx:pt>
          <cx:pt idx="31128">16</cx:pt>
          <cx:pt idx="31129">16</cx:pt>
          <cx:pt idx="31130">21</cx:pt>
          <cx:pt idx="31131">21</cx:pt>
          <cx:pt idx="31132">23</cx:pt>
          <cx:pt idx="31133">23</cx:pt>
          <cx:pt idx="31134">23</cx:pt>
          <cx:pt idx="31135">24</cx:pt>
          <cx:pt idx="31136">40</cx:pt>
          <cx:pt idx="31137">29</cx:pt>
          <cx:pt idx="31138">30</cx:pt>
          <cx:pt idx="31139">28</cx:pt>
          <cx:pt idx="31140">27</cx:pt>
          <cx:pt idx="31141">25</cx:pt>
          <cx:pt idx="31142">30</cx:pt>
          <cx:pt idx="31143">29</cx:pt>
          <cx:pt idx="31144">28</cx:pt>
          <cx:pt idx="31145">23</cx:pt>
          <cx:pt idx="31146">27</cx:pt>
          <cx:pt idx="31147">23</cx:pt>
          <cx:pt idx="31148">25</cx:pt>
          <cx:pt idx="31149">68</cx:pt>
          <cx:pt idx="31150">29</cx:pt>
          <cx:pt idx="31151">30</cx:pt>
          <cx:pt idx="31152">28</cx:pt>
          <cx:pt idx="31153">27</cx:pt>
          <cx:pt idx="31154">27</cx:pt>
          <cx:pt idx="31155">31</cx:pt>
          <cx:pt idx="31156">27</cx:pt>
          <cx:pt idx="31157">25</cx:pt>
          <cx:pt idx="31158">23</cx:pt>
          <cx:pt idx="31159">23</cx:pt>
          <cx:pt idx="31160">23</cx:pt>
          <cx:pt idx="31161">27</cx:pt>
          <cx:pt idx="31162">25</cx:pt>
          <cx:pt idx="31163">30</cx:pt>
          <cx:pt idx="31164">23</cx:pt>
          <cx:pt idx="31165">27</cx:pt>
          <cx:pt idx="31166">23</cx:pt>
          <cx:pt idx="31167">23</cx:pt>
          <cx:pt idx="31168">20</cx:pt>
          <cx:pt idx="31169">20</cx:pt>
          <cx:pt idx="31170">23</cx:pt>
          <cx:pt idx="31171">25</cx:pt>
          <cx:pt idx="31172">24</cx:pt>
          <cx:pt idx="31173">26</cx:pt>
          <cx:pt idx="31174">25</cx:pt>
          <cx:pt idx="31175">20</cx:pt>
          <cx:pt idx="31176">20</cx:pt>
          <cx:pt idx="31177">20</cx:pt>
          <cx:pt idx="31178">19</cx:pt>
          <cx:pt idx="31179">19</cx:pt>
          <cx:pt idx="31180">18</cx:pt>
          <cx:pt idx="31181">18</cx:pt>
          <cx:pt idx="31182">18</cx:pt>
          <cx:pt idx="31183">18</cx:pt>
          <cx:pt idx="31184">19</cx:pt>
          <cx:pt idx="31185">19</cx:pt>
          <cx:pt idx="31186">17</cx:pt>
          <cx:pt idx="31187">17</cx:pt>
          <cx:pt idx="31188">33</cx:pt>
          <cx:pt idx="31189">37</cx:pt>
          <cx:pt idx="31190">33</cx:pt>
          <cx:pt idx="31191">32</cx:pt>
          <cx:pt idx="31192">21</cx:pt>
          <cx:pt idx="31193">17</cx:pt>
          <cx:pt idx="31194">16</cx:pt>
          <cx:pt idx="31195">16</cx:pt>
          <cx:pt idx="31196">16</cx:pt>
          <cx:pt idx="31197">17</cx:pt>
          <cx:pt idx="31198">16</cx:pt>
          <cx:pt idx="31199">14</cx:pt>
          <cx:pt idx="31200">16</cx:pt>
          <cx:pt idx="31201">13</cx:pt>
          <cx:pt idx="31202">15</cx:pt>
          <cx:pt idx="31203">23</cx:pt>
          <cx:pt idx="31204">25</cx:pt>
          <cx:pt idx="31205">27</cx:pt>
          <cx:pt idx="31206">26</cx:pt>
          <cx:pt idx="31207">29</cx:pt>
          <cx:pt idx="31208">26</cx:pt>
          <cx:pt idx="31209">23</cx:pt>
          <cx:pt idx="31210">27</cx:pt>
          <cx:pt idx="31211">28</cx:pt>
          <cx:pt idx="31212">25</cx:pt>
          <cx:pt idx="31213">27</cx:pt>
          <cx:pt idx="31214">30</cx:pt>
          <cx:pt idx="31215">20</cx:pt>
          <cx:pt idx="31216">18</cx:pt>
          <cx:pt idx="31217">23</cx:pt>
          <cx:pt idx="31218">25</cx:pt>
          <cx:pt idx="31219">27</cx:pt>
          <cx:pt idx="31220">18</cx:pt>
          <cx:pt idx="31221">22</cx:pt>
          <cx:pt idx="31222">22</cx:pt>
          <cx:pt idx="31223">23</cx:pt>
          <cx:pt idx="31224">21</cx:pt>
          <cx:pt idx="31225">23</cx:pt>
          <cx:pt idx="31226">21</cx:pt>
          <cx:pt idx="31227">16</cx:pt>
          <cx:pt idx="31228">21</cx:pt>
          <cx:pt idx="31229">21</cx:pt>
          <cx:pt idx="31230">21</cx:pt>
          <cx:pt idx="31231">19</cx:pt>
          <cx:pt idx="31232">21</cx:pt>
          <cx:pt idx="31233">19</cx:pt>
          <cx:pt idx="31234">16</cx:pt>
          <cx:pt idx="31235">37</cx:pt>
          <cx:pt idx="31236">37</cx:pt>
          <cx:pt idx="31237">38</cx:pt>
          <cx:pt idx="31238">22</cx:pt>
          <cx:pt idx="31239">23</cx:pt>
          <cx:pt idx="31240">24</cx:pt>
          <cx:pt idx="31241">99</cx:pt>
          <cx:pt idx="31242">36</cx:pt>
          <cx:pt idx="31243">37</cx:pt>
          <cx:pt idx="31244">35</cx:pt>
          <cx:pt idx="31245">36</cx:pt>
          <cx:pt idx="31246">37</cx:pt>
          <cx:pt idx="31247">35</cx:pt>
          <cx:pt idx="31248">39</cx:pt>
          <cx:pt idx="31249">39</cx:pt>
          <cx:pt idx="31250">24</cx:pt>
          <cx:pt idx="31251">25</cx:pt>
          <cx:pt idx="31252">29</cx:pt>
          <cx:pt idx="31253">27</cx:pt>
          <cx:pt idx="31254">32</cx:pt>
          <cx:pt idx="31255">28</cx:pt>
          <cx:pt idx="31256">28</cx:pt>
          <cx:pt idx="31257">35</cx:pt>
          <cx:pt idx="31258">31</cx:pt>
          <cx:pt idx="31259">30</cx:pt>
          <cx:pt idx="31260">25</cx:pt>
          <cx:pt idx="31261">28</cx:pt>
          <cx:pt idx="31262">26</cx:pt>
          <cx:pt idx="31263">23</cx:pt>
          <cx:pt idx="31264">29</cx:pt>
          <cx:pt idx="31265">25</cx:pt>
          <cx:pt idx="31266">24</cx:pt>
          <cx:pt idx="31267">27</cx:pt>
          <cx:pt idx="31268">28</cx:pt>
          <cx:pt idx="31269">27</cx:pt>
          <cx:pt idx="31270">26</cx:pt>
          <cx:pt idx="31271">23</cx:pt>
          <cx:pt idx="31272">24</cx:pt>
          <cx:pt idx="31273">24</cx:pt>
          <cx:pt idx="31274">20</cx:pt>
          <cx:pt idx="31275">23</cx:pt>
          <cx:pt idx="31276">25</cx:pt>
          <cx:pt idx="31277">23</cx:pt>
          <cx:pt idx="31278">19</cx:pt>
          <cx:pt idx="31279">23</cx:pt>
          <cx:pt idx="31280">24</cx:pt>
          <cx:pt idx="31281">20</cx:pt>
          <cx:pt idx="31282">21</cx:pt>
          <cx:pt idx="31283">24</cx:pt>
          <cx:pt idx="31284">20</cx:pt>
          <cx:pt idx="31285">23</cx:pt>
          <cx:pt idx="31286">25</cx:pt>
          <cx:pt idx="31287">19</cx:pt>
          <cx:pt idx="31288">21</cx:pt>
          <cx:pt idx="31289">17</cx:pt>
          <cx:pt idx="31290">17</cx:pt>
          <cx:pt idx="31291">18</cx:pt>
          <cx:pt idx="31292">20</cx:pt>
          <cx:pt idx="31293">17</cx:pt>
          <cx:pt idx="31294">17</cx:pt>
          <cx:pt idx="31295">17</cx:pt>
          <cx:pt idx="31296">15</cx:pt>
          <cx:pt idx="31297">17</cx:pt>
          <cx:pt idx="31298">16</cx:pt>
          <cx:pt idx="31299">15</cx:pt>
          <cx:pt idx="31300">14</cx:pt>
          <cx:pt idx="31301">17</cx:pt>
          <cx:pt idx="31302">15</cx:pt>
          <cx:pt idx="31303">23</cx:pt>
          <cx:pt idx="31304">23</cx:pt>
          <cx:pt idx="31305">20</cx:pt>
          <cx:pt idx="31306">19</cx:pt>
          <cx:pt idx="31307">21</cx:pt>
          <cx:pt idx="31308">18</cx:pt>
          <cx:pt idx="31309">22</cx:pt>
          <cx:pt idx="31310">18</cx:pt>
          <cx:pt idx="31311">18</cx:pt>
          <cx:pt idx="31312">21</cx:pt>
          <cx:pt idx="31313">18</cx:pt>
          <cx:pt idx="31314">18</cx:pt>
          <cx:pt idx="31315">28</cx:pt>
          <cx:pt idx="31316">23</cx:pt>
          <cx:pt idx="31317">23</cx:pt>
          <cx:pt idx="31318">28</cx:pt>
          <cx:pt idx="31319">24</cx:pt>
          <cx:pt idx="31320">31</cx:pt>
          <cx:pt idx="31321">24</cx:pt>
          <cx:pt idx="31322">31</cx:pt>
          <cx:pt idx="31323">21</cx:pt>
          <cx:pt idx="31324">18</cx:pt>
          <cx:pt idx="31325">21</cx:pt>
          <cx:pt idx="31326">23</cx:pt>
          <cx:pt idx="31327">23</cx:pt>
          <cx:pt idx="31328">18</cx:pt>
          <cx:pt idx="31329">23</cx:pt>
          <cx:pt idx="31330">21</cx:pt>
          <cx:pt idx="31331">18</cx:pt>
          <cx:pt idx="31332">21</cx:pt>
          <cx:pt idx="31333">18</cx:pt>
          <cx:pt idx="31334">16</cx:pt>
          <cx:pt idx="31335">16</cx:pt>
          <cx:pt idx="31336">33</cx:pt>
          <cx:pt idx="31337">30</cx:pt>
          <cx:pt idx="31338">33</cx:pt>
          <cx:pt idx="31339">29</cx:pt>
          <cx:pt idx="31340">32</cx:pt>
          <cx:pt idx="31341">31</cx:pt>
          <cx:pt idx="31342">26</cx:pt>
          <cx:pt idx="31343">38</cx:pt>
          <cx:pt idx="31344">35</cx:pt>
          <cx:pt idx="31345">31</cx:pt>
          <cx:pt idx="31346">39</cx:pt>
          <cx:pt idx="31347">44</cx:pt>
          <cx:pt idx="31348">38</cx:pt>
          <cx:pt idx="31349">30</cx:pt>
          <cx:pt idx="31350">29</cx:pt>
          <cx:pt idx="31351">38</cx:pt>
          <cx:pt idx="31352">37</cx:pt>
          <cx:pt idx="31353">27</cx:pt>
          <cx:pt idx="31354">29</cx:pt>
          <cx:pt idx="31355">26</cx:pt>
          <cx:pt idx="31356">33</cx:pt>
          <cx:pt idx="31357">35</cx:pt>
          <cx:pt idx="31358">33</cx:pt>
          <cx:pt idx="31359">42</cx:pt>
          <cx:pt idx="31360">42</cx:pt>
          <cx:pt idx="31361">24</cx:pt>
          <cx:pt idx="31362">23</cx:pt>
          <cx:pt idx="31363">25</cx:pt>
          <cx:pt idx="31364">24</cx:pt>
          <cx:pt idx="31365">21</cx:pt>
          <cx:pt idx="31366">37</cx:pt>
          <cx:pt idx="31367">37</cx:pt>
          <cx:pt idx="31368">28</cx:pt>
          <cx:pt idx="31369">38</cx:pt>
          <cx:pt idx="31370">38</cx:pt>
          <cx:pt idx="31371">30</cx:pt>
          <cx:pt idx="31372">30</cx:pt>
          <cx:pt idx="31373">23</cx:pt>
          <cx:pt idx="31374">28</cx:pt>
          <cx:pt idx="31375">25</cx:pt>
          <cx:pt idx="31376">25</cx:pt>
          <cx:pt idx="31377">29</cx:pt>
          <cx:pt idx="31378">27</cx:pt>
          <cx:pt idx="31379">30</cx:pt>
          <cx:pt idx="31380">26</cx:pt>
          <cx:pt idx="31381">25</cx:pt>
          <cx:pt idx="31382">27</cx:pt>
          <cx:pt idx="31383">26</cx:pt>
          <cx:pt idx="31384">26</cx:pt>
          <cx:pt idx="31385">25</cx:pt>
          <cx:pt idx="31386">25</cx:pt>
          <cx:pt idx="31387">33</cx:pt>
          <cx:pt idx="31388">34</cx:pt>
          <cx:pt idx="31389">34</cx:pt>
          <cx:pt idx="31390">39</cx:pt>
          <cx:pt idx="31391">29</cx:pt>
          <cx:pt idx="31392">30</cx:pt>
          <cx:pt idx="31393">26</cx:pt>
          <cx:pt idx="31394">27</cx:pt>
          <cx:pt idx="31395">27</cx:pt>
          <cx:pt idx="31396">25</cx:pt>
          <cx:pt idx="31397">35</cx:pt>
          <cx:pt idx="31398">37</cx:pt>
          <cx:pt idx="31399">22</cx:pt>
          <cx:pt idx="31400">21</cx:pt>
          <cx:pt idx="31401">24</cx:pt>
          <cx:pt idx="31402">23</cx:pt>
          <cx:pt idx="31403">21</cx:pt>
          <cx:pt idx="31404">23</cx:pt>
          <cx:pt idx="31405">20</cx:pt>
          <cx:pt idx="31406">29</cx:pt>
          <cx:pt idx="31407">27</cx:pt>
          <cx:pt idx="31408">26</cx:pt>
          <cx:pt idx="31409">25</cx:pt>
          <cx:pt idx="31410">25</cx:pt>
          <cx:pt idx="31411">24</cx:pt>
          <cx:pt idx="31412">26</cx:pt>
          <cx:pt idx="31413">25</cx:pt>
          <cx:pt idx="31414">25</cx:pt>
          <cx:pt idx="31415">25</cx:pt>
          <cx:pt idx="31416">31</cx:pt>
          <cx:pt idx="31417">26</cx:pt>
          <cx:pt idx="31418">24</cx:pt>
          <cx:pt idx="31419">24</cx:pt>
          <cx:pt idx="31420">23</cx:pt>
          <cx:pt idx="31421">20</cx:pt>
          <cx:pt idx="31422">20</cx:pt>
          <cx:pt idx="31423">21</cx:pt>
          <cx:pt idx="31424">23</cx:pt>
          <cx:pt idx="31425">23</cx:pt>
          <cx:pt idx="31426">21</cx:pt>
          <cx:pt idx="31427">21</cx:pt>
          <cx:pt idx="31428">22</cx:pt>
          <cx:pt idx="31429">24</cx:pt>
          <cx:pt idx="31430">22</cx:pt>
          <cx:pt idx="31431">22</cx:pt>
          <cx:pt idx="31432">22</cx:pt>
          <cx:pt idx="31433">27</cx:pt>
          <cx:pt idx="31434">27</cx:pt>
          <cx:pt idx="31435">29</cx:pt>
          <cx:pt idx="31436">28</cx:pt>
          <cx:pt idx="31437">25</cx:pt>
          <cx:pt idx="31438">23</cx:pt>
          <cx:pt idx="31439">27</cx:pt>
          <cx:pt idx="31440">23</cx:pt>
          <cx:pt idx="31441">20</cx:pt>
          <cx:pt idx="31442">20</cx:pt>
          <cx:pt idx="31443">23</cx:pt>
          <cx:pt idx="31444">18</cx:pt>
          <cx:pt idx="31445">22</cx:pt>
          <cx:pt idx="31446">21</cx:pt>
          <cx:pt idx="31447">27</cx:pt>
          <cx:pt idx="31448">27</cx:pt>
          <cx:pt idx="31449">29</cx:pt>
          <cx:pt idx="31450">28</cx:pt>
          <cx:pt idx="31451">25</cx:pt>
          <cx:pt idx="31452">23</cx:pt>
          <cx:pt idx="31453">27</cx:pt>
          <cx:pt idx="31454">21</cx:pt>
          <cx:pt idx="31455">21</cx:pt>
          <cx:pt idx="31456">20</cx:pt>
          <cx:pt idx="31457">21</cx:pt>
          <cx:pt idx="31458">35</cx:pt>
          <cx:pt idx="31459">31</cx:pt>
          <cx:pt idx="31460">34</cx:pt>
          <cx:pt idx="31461">31</cx:pt>
          <cx:pt idx="31462">35</cx:pt>
          <cx:pt idx="31463">34</cx:pt>
          <cx:pt idx="31464">30</cx:pt>
          <cx:pt idx="31465">32</cx:pt>
          <cx:pt idx="31466">31</cx:pt>
          <cx:pt idx="31467">33</cx:pt>
          <cx:pt idx="31468">34</cx:pt>
          <cx:pt idx="31469">34</cx:pt>
          <cx:pt idx="31470">38</cx:pt>
          <cx:pt idx="31471">36</cx:pt>
          <cx:pt idx="31472">37</cx:pt>
          <cx:pt idx="31473">26</cx:pt>
          <cx:pt idx="31474">25</cx:pt>
          <cx:pt idx="31475">24</cx:pt>
          <cx:pt idx="31476">30</cx:pt>
          <cx:pt idx="31477">28</cx:pt>
          <cx:pt idx="31478">25</cx:pt>
          <cx:pt idx="31479">26</cx:pt>
          <cx:pt idx="31480">26</cx:pt>
          <cx:pt idx="31481">26</cx:pt>
          <cx:pt idx="31482">24</cx:pt>
          <cx:pt idx="31483">30</cx:pt>
          <cx:pt idx="31484">28</cx:pt>
          <cx:pt idx="31485">30</cx:pt>
          <cx:pt idx="31486">29</cx:pt>
          <cx:pt idx="31487">31</cx:pt>
          <cx:pt idx="31488">29</cx:pt>
          <cx:pt idx="31489">28</cx:pt>
          <cx:pt idx="31490">30</cx:pt>
          <cx:pt idx="31491">27</cx:pt>
          <cx:pt idx="31492">25</cx:pt>
          <cx:pt idx="31493">27</cx:pt>
          <cx:pt idx="31494">25</cx:pt>
          <cx:pt idx="31495">17</cx:pt>
          <cx:pt idx="31496">20</cx:pt>
          <cx:pt idx="31497">20</cx:pt>
          <cx:pt idx="31498">20</cx:pt>
          <cx:pt idx="31499">20</cx:pt>
          <cx:pt idx="31500">22</cx:pt>
          <cx:pt idx="31501">17</cx:pt>
          <cx:pt idx="31502">18</cx:pt>
          <cx:pt idx="31503">19</cx:pt>
          <cx:pt idx="31504">27</cx:pt>
          <cx:pt idx="31505">17</cx:pt>
          <cx:pt idx="31506">18</cx:pt>
          <cx:pt idx="31507">40</cx:pt>
          <cx:pt idx="31508">27</cx:pt>
          <cx:pt idx="31509">20</cx:pt>
          <cx:pt idx="31510">33</cx:pt>
          <cx:pt idx="31511">26</cx:pt>
          <cx:pt idx="31512">29</cx:pt>
          <cx:pt idx="31513">27</cx:pt>
          <cx:pt idx="31514">25</cx:pt>
          <cx:pt idx="31515">27</cx:pt>
          <cx:pt idx="31516">23</cx:pt>
          <cx:pt idx="31517">16</cx:pt>
          <cx:pt idx="31518">24</cx:pt>
          <cx:pt idx="31519">23</cx:pt>
          <cx:pt idx="31520">24</cx:pt>
          <cx:pt idx="31521">23</cx:pt>
          <cx:pt idx="31522">23</cx:pt>
          <cx:pt idx="31523">25</cx:pt>
          <cx:pt idx="31524">24</cx:pt>
          <cx:pt idx="31525">28</cx:pt>
          <cx:pt idx="31526">27</cx:pt>
          <cx:pt idx="31527">23</cx:pt>
          <cx:pt idx="31528">24</cx:pt>
          <cx:pt idx="31529">24</cx:pt>
          <cx:pt idx="31530">22</cx:pt>
          <cx:pt idx="31531">24</cx:pt>
          <cx:pt idx="31532">23</cx:pt>
          <cx:pt idx="31533">26</cx:pt>
          <cx:pt idx="31534">24</cx:pt>
          <cx:pt idx="31535">27</cx:pt>
          <cx:pt idx="31536">35</cx:pt>
          <cx:pt idx="31537">20</cx:pt>
          <cx:pt idx="31538">18</cx:pt>
          <cx:pt idx="31539">28</cx:pt>
          <cx:pt idx="31540">28</cx:pt>
          <cx:pt idx="31541">26</cx:pt>
          <cx:pt idx="31542">26</cx:pt>
          <cx:pt idx="31543">21</cx:pt>
          <cx:pt idx="31544">20</cx:pt>
          <cx:pt idx="31545">19</cx:pt>
          <cx:pt idx="31546">16</cx:pt>
          <cx:pt idx="31547">16</cx:pt>
          <cx:pt idx="31548">16</cx:pt>
          <cx:pt idx="31549">16</cx:pt>
          <cx:pt idx="31550">16</cx:pt>
          <cx:pt idx="31551">33</cx:pt>
          <cx:pt idx="31552">34</cx:pt>
          <cx:pt idx="31553">28</cx:pt>
          <cx:pt idx="31554">32</cx:pt>
          <cx:pt idx="31555">32</cx:pt>
          <cx:pt idx="31556">28</cx:pt>
          <cx:pt idx="31557">28</cx:pt>
          <cx:pt idx="31558">28</cx:pt>
          <cx:pt idx="31559">30</cx:pt>
          <cx:pt idx="31560">27</cx:pt>
          <cx:pt idx="31561">30</cx:pt>
          <cx:pt idx="31562">39</cx:pt>
          <cx:pt idx="31563">37</cx:pt>
          <cx:pt idx="31564">37</cx:pt>
          <cx:pt idx="31565">37</cx:pt>
          <cx:pt idx="31566">27</cx:pt>
          <cx:pt idx="31567">24</cx:pt>
          <cx:pt idx="31568">21</cx:pt>
          <cx:pt idx="31569">24</cx:pt>
          <cx:pt idx="31570">22</cx:pt>
          <cx:pt idx="31571">27</cx:pt>
          <cx:pt idx="31572">27</cx:pt>
          <cx:pt idx="31573">27</cx:pt>
          <cx:pt idx="31574">25</cx:pt>
          <cx:pt idx="31575">22</cx:pt>
          <cx:pt idx="31576">31</cx:pt>
          <cx:pt idx="31577">30</cx:pt>
          <cx:pt idx="31578">24</cx:pt>
          <cx:pt idx="31579">25</cx:pt>
          <cx:pt idx="31580">29</cx:pt>
          <cx:pt idx="31581">28</cx:pt>
          <cx:pt idx="31582">27</cx:pt>
          <cx:pt idx="31583">28</cx:pt>
          <cx:pt idx="31584">19</cx:pt>
          <cx:pt idx="31585">19</cx:pt>
          <cx:pt idx="31586">19</cx:pt>
          <cx:pt idx="31587">24</cx:pt>
          <cx:pt idx="31588">18</cx:pt>
          <cx:pt idx="31589">22</cx:pt>
          <cx:pt idx="31590">18</cx:pt>
          <cx:pt idx="31591">25</cx:pt>
          <cx:pt idx="31592">25</cx:pt>
          <cx:pt idx="31593">25</cx:pt>
          <cx:pt idx="31594">30</cx:pt>
          <cx:pt idx="31595">28</cx:pt>
          <cx:pt idx="31596">27</cx:pt>
          <cx:pt idx="31597">27</cx:pt>
          <cx:pt idx="31598">27</cx:pt>
          <cx:pt idx="31599">32</cx:pt>
          <cx:pt idx="31600">28</cx:pt>
          <cx:pt idx="31601">28</cx:pt>
          <cx:pt idx="31602">28</cx:pt>
          <cx:pt idx="31603">28</cx:pt>
          <cx:pt idx="31604">26</cx:pt>
          <cx:pt idx="31605">25</cx:pt>
          <cx:pt idx="31606">27</cx:pt>
          <cx:pt idx="31607">24</cx:pt>
          <cx:pt idx="31608">23</cx:pt>
          <cx:pt idx="31609">15</cx:pt>
          <cx:pt idx="31610">21</cx:pt>
          <cx:pt idx="31611">18</cx:pt>
          <cx:pt idx="31612">17</cx:pt>
          <cx:pt idx="31613">22</cx:pt>
          <cx:pt idx="31614">21</cx:pt>
          <cx:pt idx="31615">22</cx:pt>
          <cx:pt idx="31616">23</cx:pt>
          <cx:pt idx="31617">27</cx:pt>
          <cx:pt idx="31618">20</cx:pt>
          <cx:pt idx="31619">18</cx:pt>
          <cx:pt idx="31620">21</cx:pt>
          <cx:pt idx="31621">23</cx:pt>
          <cx:pt idx="31622">31</cx:pt>
          <cx:pt idx="31623">25</cx:pt>
          <cx:pt idx="31624">25</cx:pt>
          <cx:pt idx="31625">24</cx:pt>
          <cx:pt idx="31626">19</cx:pt>
          <cx:pt idx="31627">23</cx:pt>
          <cx:pt idx="31628">19</cx:pt>
          <cx:pt idx="31629">22</cx:pt>
          <cx:pt idx="31630">19</cx:pt>
          <cx:pt idx="31631">32</cx:pt>
          <cx:pt idx="31632">32</cx:pt>
          <cx:pt idx="31633">29</cx:pt>
          <cx:pt idx="31634">28</cx:pt>
          <cx:pt idx="31635">20</cx:pt>
          <cx:pt idx="31636">20</cx:pt>
          <cx:pt idx="31637">35</cx:pt>
          <cx:pt idx="31638">36</cx:pt>
          <cx:pt idx="31639">34</cx:pt>
          <cx:pt idx="31640">34</cx:pt>
          <cx:pt idx="31641">34</cx:pt>
          <cx:pt idx="31642">34</cx:pt>
          <cx:pt idx="31643">29</cx:pt>
          <cx:pt idx="31644">34</cx:pt>
          <cx:pt idx="31645">35</cx:pt>
          <cx:pt idx="31646">36</cx:pt>
          <cx:pt idx="31647">34</cx:pt>
          <cx:pt idx="31648">34</cx:pt>
          <cx:pt idx="31649">33</cx:pt>
          <cx:pt idx="31650">34</cx:pt>
          <cx:pt idx="31651">33</cx:pt>
          <cx:pt idx="31652">34</cx:pt>
          <cx:pt idx="31653">33</cx:pt>
          <cx:pt idx="31654">34</cx:pt>
          <cx:pt idx="31655">31</cx:pt>
          <cx:pt idx="31656">32</cx:pt>
          <cx:pt idx="31657">30</cx:pt>
          <cx:pt idx="31658">30</cx:pt>
          <cx:pt idx="31659">33</cx:pt>
          <cx:pt idx="31660">34</cx:pt>
          <cx:pt idx="31661">33</cx:pt>
          <cx:pt idx="31662">34</cx:pt>
          <cx:pt idx="31663">32</cx:pt>
          <cx:pt idx="31664">32</cx:pt>
          <cx:pt idx="31665">32</cx:pt>
          <cx:pt idx="31666">32</cx:pt>
          <cx:pt idx="31667">32</cx:pt>
          <cx:pt idx="31668">28</cx:pt>
          <cx:pt idx="31669">25</cx:pt>
          <cx:pt idx="31670">27</cx:pt>
          <cx:pt idx="31671">27</cx:pt>
          <cx:pt idx="31672">24</cx:pt>
          <cx:pt idx="31673">29</cx:pt>
          <cx:pt idx="31674">99</cx:pt>
          <cx:pt idx="31675">25</cx:pt>
          <cx:pt idx="31676">33</cx:pt>
          <cx:pt idx="31677">30</cx:pt>
          <cx:pt idx="31678">33</cx:pt>
          <cx:pt idx="31679">30</cx:pt>
          <cx:pt idx="31680">28</cx:pt>
          <cx:pt idx="31681">22</cx:pt>
          <cx:pt idx="31682">23</cx:pt>
          <cx:pt idx="31683">32</cx:pt>
          <cx:pt idx="31684">28</cx:pt>
          <cx:pt idx="31685">28</cx:pt>
          <cx:pt idx="31686">26</cx:pt>
          <cx:pt idx="31687">27</cx:pt>
          <cx:pt idx="31688">24</cx:pt>
          <cx:pt idx="31689">30</cx:pt>
          <cx:pt idx="31690">30</cx:pt>
          <cx:pt idx="31691">28</cx:pt>
          <cx:pt idx="31692">26</cx:pt>
          <cx:pt idx="31693">26</cx:pt>
          <cx:pt idx="31694">25</cx:pt>
          <cx:pt idx="31695">25</cx:pt>
          <cx:pt idx="31696">32</cx:pt>
          <cx:pt idx="31697">27</cx:pt>
          <cx:pt idx="31698">31</cx:pt>
          <cx:pt idx="31699">27</cx:pt>
          <cx:pt idx="31700">31</cx:pt>
          <cx:pt idx="31701">27</cx:pt>
          <cx:pt idx="31702">19</cx:pt>
          <cx:pt idx="31703">19</cx:pt>
          <cx:pt idx="31704">18</cx:pt>
          <cx:pt idx="31705">18</cx:pt>
          <cx:pt idx="31706">30</cx:pt>
          <cx:pt idx="31707">29</cx:pt>
          <cx:pt idx="31708">22</cx:pt>
          <cx:pt idx="31709">20</cx:pt>
          <cx:pt idx="31710">23</cx:pt>
          <cx:pt idx="31711">20</cx:pt>
          <cx:pt idx="31712">19</cx:pt>
          <cx:pt idx="31713">20</cx:pt>
          <cx:pt idx="31714">23</cx:pt>
          <cx:pt idx="31715">32</cx:pt>
          <cx:pt idx="31716">30</cx:pt>
          <cx:pt idx="31717">29</cx:pt>
          <cx:pt idx="31718">92</cx:pt>
          <cx:pt idx="31719">26</cx:pt>
          <cx:pt idx="31720">23</cx:pt>
          <cx:pt idx="31721">22</cx:pt>
          <cx:pt idx="31722">23</cx:pt>
          <cx:pt idx="31723">22</cx:pt>
          <cx:pt idx="31724">18</cx:pt>
          <cx:pt idx="31725">20</cx:pt>
          <cx:pt idx="31726">24</cx:pt>
          <cx:pt idx="31727">26</cx:pt>
          <cx:pt idx="31728">28</cx:pt>
          <cx:pt idx="31729">30</cx:pt>
          <cx:pt idx="31730">34</cx:pt>
          <cx:pt idx="31731">30</cx:pt>
          <cx:pt idx="31732">28</cx:pt>
          <cx:pt idx="31733">18</cx:pt>
          <cx:pt idx="31734">18</cx:pt>
          <cx:pt idx="31735">17</cx:pt>
          <cx:pt idx="31736">17</cx:pt>
          <cx:pt idx="31737">33</cx:pt>
          <cx:pt idx="31738">37</cx:pt>
          <cx:pt idx="31739">31</cx:pt>
          <cx:pt idx="31740">35</cx:pt>
          <cx:pt idx="31741">31</cx:pt>
          <cx:pt idx="31742">22</cx:pt>
          <cx:pt idx="31743">20</cx:pt>
          <cx:pt idx="31744">20</cx:pt>
          <cx:pt idx="31745">26</cx:pt>
          <cx:pt idx="31746">25</cx:pt>
          <cx:pt idx="31747">26</cx:pt>
          <cx:pt idx="31748">24</cx:pt>
          <cx:pt idx="31749">27</cx:pt>
          <cx:pt idx="31750">25</cx:pt>
          <cx:pt idx="31751">26</cx:pt>
          <cx:pt idx="31752">24</cx:pt>
          <cx:pt idx="31753">26</cx:pt>
          <cx:pt idx="31754">25</cx:pt>
          <cx:pt idx="31755">26</cx:pt>
          <cx:pt idx="31756">25</cx:pt>
          <cx:pt idx="31757">26</cx:pt>
          <cx:pt idx="31758">25</cx:pt>
          <cx:pt idx="31759">26</cx:pt>
          <cx:pt idx="31760">24</cx:pt>
          <cx:pt idx="31761">26</cx:pt>
          <cx:pt idx="31762">24</cx:pt>
          <cx:pt idx="31763">26</cx:pt>
          <cx:pt idx="31764">25</cx:pt>
          <cx:pt idx="31765">26</cx:pt>
          <cx:pt idx="31766">25</cx:pt>
          <cx:pt idx="31767">26</cx:pt>
          <cx:pt idx="31768">26</cx:pt>
          <cx:pt idx="31769">26</cx:pt>
          <cx:pt idx="31770">25</cx:pt>
          <cx:pt idx="31771">26</cx:pt>
          <cx:pt idx="31772">26</cx:pt>
          <cx:pt idx="31773">26</cx:pt>
          <cx:pt idx="31774">24</cx:pt>
          <cx:pt idx="31775">24</cx:pt>
          <cx:pt idx="31776">24</cx:pt>
          <cx:pt idx="31777">24</cx:pt>
          <cx:pt idx="31778">24</cx:pt>
          <cx:pt idx="31779">24</cx:pt>
          <cx:pt idx="31780">29</cx:pt>
          <cx:pt idx="31781">26</cx:pt>
          <cx:pt idx="31782">29</cx:pt>
          <cx:pt idx="31783">26</cx:pt>
          <cx:pt idx="31784">29</cx:pt>
          <cx:pt idx="31785">26</cx:pt>
          <cx:pt idx="31786">23</cx:pt>
          <cx:pt idx="31787">22</cx:pt>
          <cx:pt idx="31788">22</cx:pt>
          <cx:pt idx="31789">24</cx:pt>
          <cx:pt idx="31790">22</cx:pt>
          <cx:pt idx="31791">29</cx:pt>
          <cx:pt idx="31792">26</cx:pt>
          <cx:pt idx="31793">29</cx:pt>
          <cx:pt idx="31794">26</cx:pt>
          <cx:pt idx="31795">29</cx:pt>
          <cx:pt idx="31796">26</cx:pt>
          <cx:pt idx="31797">28</cx:pt>
          <cx:pt idx="31798">27</cx:pt>
          <cx:pt idx="31799">28</cx:pt>
          <cx:pt idx="31800">27</cx:pt>
          <cx:pt idx="31801">27</cx:pt>
          <cx:pt idx="31802">27</cx:pt>
          <cx:pt idx="31803">27</cx:pt>
          <cx:pt idx="31804">26</cx:pt>
          <cx:pt idx="31805">26</cx:pt>
          <cx:pt idx="31806">26</cx:pt>
          <cx:pt idx="31807">24</cx:pt>
          <cx:pt idx="31808">24</cx:pt>
          <cx:pt idx="31809">30</cx:pt>
          <cx:pt idx="31810">23</cx:pt>
          <cx:pt idx="31811">23</cx:pt>
          <cx:pt idx="31812">25</cx:pt>
          <cx:pt idx="31813">20</cx:pt>
          <cx:pt idx="31814">20</cx:pt>
          <cx:pt idx="31815">18</cx:pt>
          <cx:pt idx="31816">18</cx:pt>
          <cx:pt idx="31817">18</cx:pt>
          <cx:pt idx="31818">18</cx:pt>
          <cx:pt idx="31819">22</cx:pt>
          <cx:pt idx="31820">21</cx:pt>
          <cx:pt idx="31821">28</cx:pt>
          <cx:pt idx="31822">32</cx:pt>
          <cx:pt idx="31823">28</cx:pt>
          <cx:pt idx="31824">30</cx:pt>
          <cx:pt idx="31825">29</cx:pt>
          <cx:pt idx="31826">32</cx:pt>
          <cx:pt idx="31827">28</cx:pt>
          <cx:pt idx="31828">32</cx:pt>
          <cx:pt idx="31829">28</cx:pt>
          <cx:pt idx="31830">30</cx:pt>
          <cx:pt idx="31831">23</cx:pt>
          <cx:pt idx="31832">22</cx:pt>
          <cx:pt idx="31833">24</cx:pt>
          <cx:pt idx="31834">28</cx:pt>
          <cx:pt idx="31835">32</cx:pt>
          <cx:pt idx="31836">26</cx:pt>
          <cx:pt idx="31837">37</cx:pt>
          <cx:pt idx="31838">30</cx:pt>
          <cx:pt idx="31839">30</cx:pt>
          <cx:pt idx="31840">27</cx:pt>
          <cx:pt idx="31841">27</cx:pt>
          <cx:pt idx="31842">33</cx:pt>
          <cx:pt idx="31843">32</cx:pt>
          <cx:pt idx="31844">38</cx:pt>
          <cx:pt idx="31845">38</cx:pt>
          <cx:pt idx="31846">26</cx:pt>
          <cx:pt idx="31847">23</cx:pt>
          <cx:pt idx="31848">27</cx:pt>
          <cx:pt idx="31849">35</cx:pt>
          <cx:pt idx="31850">33</cx:pt>
          <cx:pt idx="31851">25</cx:pt>
          <cx:pt idx="31852">23</cx:pt>
          <cx:pt idx="31853">35</cx:pt>
          <cx:pt idx="31854">33</cx:pt>
          <cx:pt idx="31855">25</cx:pt>
          <cx:pt idx="31856">23</cx:pt>
          <cx:pt idx="31857">24</cx:pt>
          <cx:pt idx="31858">30</cx:pt>
          <cx:pt idx="31859">26</cx:pt>
          <cx:pt idx="31860">25</cx:pt>
          <cx:pt idx="31861">24</cx:pt>
          <cx:pt idx="31862">28</cx:pt>
          <cx:pt idx="31863">26</cx:pt>
          <cx:pt idx="31864">21</cx:pt>
          <cx:pt idx="31865">22</cx:pt>
          <cx:pt idx="31866">20</cx:pt>
          <cx:pt idx="31867">23</cx:pt>
          <cx:pt idx="31868">19</cx:pt>
          <cx:pt idx="31869">24</cx:pt>
          <cx:pt idx="31870">25</cx:pt>
          <cx:pt idx="31871">23</cx:pt>
          <cx:pt idx="31872">30</cx:pt>
          <cx:pt idx="31873">29</cx:pt>
          <cx:pt idx="31874">29</cx:pt>
          <cx:pt idx="31875">31</cx:pt>
          <cx:pt idx="31876">30</cx:pt>
          <cx:pt idx="31877">29</cx:pt>
          <cx:pt idx="31878">29</cx:pt>
          <cx:pt idx="31879">30</cx:pt>
          <cx:pt idx="31880">29</cx:pt>
          <cx:pt idx="31881">29</cx:pt>
          <cx:pt idx="31882">31</cx:pt>
          <cx:pt idx="31883">32</cx:pt>
          <cx:pt idx="31884">29</cx:pt>
          <cx:pt idx="31885">31</cx:pt>
          <cx:pt idx="31886">90</cx:pt>
          <cx:pt idx="31887">23</cx:pt>
          <cx:pt idx="31888">22</cx:pt>
          <cx:pt idx="31889">22</cx:pt>
          <cx:pt idx="31890">28</cx:pt>
          <cx:pt idx="31891">34</cx:pt>
          <cx:pt idx="31892">30</cx:pt>
          <cx:pt idx="31893">38</cx:pt>
          <cx:pt idx="31894">37</cx:pt>
          <cx:pt idx="31895">34</cx:pt>
          <cx:pt idx="31896">33</cx:pt>
          <cx:pt idx="31897">20</cx:pt>
          <cx:pt idx="31898">18</cx:pt>
          <cx:pt idx="31899">20</cx:pt>
          <cx:pt idx="31900">24</cx:pt>
          <cx:pt idx="31901">25</cx:pt>
          <cx:pt idx="31902">22</cx:pt>
          <cx:pt idx="31903">28</cx:pt>
          <cx:pt idx="31904">26</cx:pt>
          <cx:pt idx="31905">28</cx:pt>
          <cx:pt idx="31906">31</cx:pt>
          <cx:pt idx="31907">32</cx:pt>
          <cx:pt idx="31908">28</cx:pt>
          <cx:pt idx="31909">46</cx:pt>
          <cx:pt idx="31910">46</cx:pt>
          <cx:pt idx="31911">49</cx:pt>
          <cx:pt idx="31912">39</cx:pt>
          <cx:pt idx="31913">28</cx:pt>
          <cx:pt idx="31914">26</cx:pt>
          <cx:pt idx="31915">27</cx:pt>
          <cx:pt idx="31916">26</cx:pt>
          <cx:pt idx="31917">74</cx:pt>
          <cx:pt idx="31918">20</cx:pt>
          <cx:pt idx="31919">18</cx:pt>
          <cx:pt idx="31920">18</cx:pt>
          <cx:pt idx="31921">17</cx:pt>
          <cx:pt idx="31922">18</cx:pt>
          <cx:pt idx="31923">23</cx:pt>
          <cx:pt idx="31924">23</cx:pt>
          <cx:pt idx="31925">23</cx:pt>
          <cx:pt idx="31926">24</cx:pt>
          <cx:pt idx="31927">21</cx:pt>
          <cx:pt idx="31928">25</cx:pt>
          <cx:pt idx="31929">21</cx:pt>
          <cx:pt idx="31930">21</cx:pt>
          <cx:pt idx="31931">21</cx:pt>
          <cx:pt idx="31932">20</cx:pt>
          <cx:pt idx="31933">19</cx:pt>
          <cx:pt idx="31934">20</cx:pt>
          <cx:pt idx="31935">20</cx:pt>
          <cx:pt idx="31936">18</cx:pt>
          <cx:pt idx="31937">19</cx:pt>
          <cx:pt idx="31938">17</cx:pt>
          <cx:pt idx="31939">18</cx:pt>
          <cx:pt idx="31940">27</cx:pt>
          <cx:pt idx="31941">26</cx:pt>
          <cx:pt idx="31942">25</cx:pt>
          <cx:pt idx="31943">25</cx:pt>
          <cx:pt idx="31944">34</cx:pt>
          <cx:pt idx="31945">36</cx:pt>
          <cx:pt idx="31946">30</cx:pt>
          <cx:pt idx="31947">29</cx:pt>
          <cx:pt idx="31948">31</cx:pt>
          <cx:pt idx="31949">30</cx:pt>
          <cx:pt idx="31950">31</cx:pt>
          <cx:pt idx="31951">31</cx:pt>
          <cx:pt idx="31952">25</cx:pt>
          <cx:pt idx="31953">30</cx:pt>
          <cx:pt idx="31954">31</cx:pt>
          <cx:pt idx="31955">33</cx:pt>
          <cx:pt idx="31956">27</cx:pt>
          <cx:pt idx="31957">33</cx:pt>
          <cx:pt idx="31958">31</cx:pt>
          <cx:pt idx="31959">32</cx:pt>
          <cx:pt idx="31960">31</cx:pt>
          <cx:pt idx="31961">29</cx:pt>
          <cx:pt idx="31962">33</cx:pt>
          <cx:pt idx="31963">34</cx:pt>
          <cx:pt idx="31964">33</cx:pt>
          <cx:pt idx="31965">31</cx:pt>
          <cx:pt idx="31966">33</cx:pt>
          <cx:pt idx="31967">31</cx:pt>
          <cx:pt idx="31968">28</cx:pt>
          <cx:pt idx="31969">32</cx:pt>
          <cx:pt idx="31970">25</cx:pt>
          <cx:pt idx="31971">26</cx:pt>
          <cx:pt idx="31972">26</cx:pt>
          <cx:pt idx="31973">26</cx:pt>
          <cx:pt idx="31974">23</cx:pt>
          <cx:pt idx="31975">24</cx:pt>
          <cx:pt idx="31976">30</cx:pt>
          <cx:pt idx="31977">29</cx:pt>
          <cx:pt idx="31978">28</cx:pt>
          <cx:pt idx="31979">26</cx:pt>
          <cx:pt idx="31980">30</cx:pt>
          <cx:pt idx="31981">26</cx:pt>
          <cx:pt idx="31982">28</cx:pt>
          <cx:pt idx="31983">23</cx:pt>
          <cx:pt idx="31984">24</cx:pt>
          <cx:pt idx="31985">25</cx:pt>
          <cx:pt idx="31986">23</cx:pt>
          <cx:pt idx="31987">24</cx:pt>
          <cx:pt idx="31988">25</cx:pt>
          <cx:pt idx="31989">22</cx:pt>
          <cx:pt idx="31990">23</cx:pt>
          <cx:pt idx="31991">18</cx:pt>
          <cx:pt idx="31992">16</cx:pt>
          <cx:pt idx="31993">34</cx:pt>
          <cx:pt idx="31994">31</cx:pt>
          <cx:pt idx="31995">38</cx:pt>
          <cx:pt idx="31996">21</cx:pt>
          <cx:pt idx="31997">28</cx:pt>
          <cx:pt idx="31998">27</cx:pt>
          <cx:pt idx="31999">29</cx:pt>
          <cx:pt idx="32000">26</cx:pt>
          <cx:pt idx="32001">24</cx:pt>
          <cx:pt idx="32002">31</cx:pt>
          <cx:pt idx="32003">28</cx:pt>
          <cx:pt idx="32004">29</cx:pt>
          <cx:pt idx="32005">29</cx:pt>
          <cx:pt idx="32006">23</cx:pt>
          <cx:pt idx="32007">19</cx:pt>
          <cx:pt idx="32008">21</cx:pt>
          <cx:pt idx="32009">19</cx:pt>
          <cx:pt idx="32010">21</cx:pt>
          <cx:pt idx="32011">19</cx:pt>
          <cx:pt idx="32012">28</cx:pt>
          <cx:pt idx="32013">30</cx:pt>
          <cx:pt idx="32014">28</cx:pt>
          <cx:pt idx="32015">31</cx:pt>
          <cx:pt idx="32016">30</cx:pt>
          <cx:pt idx="32017">29</cx:pt>
          <cx:pt idx="32018">32</cx:pt>
          <cx:pt idx="32019">31</cx:pt>
          <cx:pt idx="32020">30</cx:pt>
          <cx:pt idx="32021">29</cx:pt>
          <cx:pt idx="32022">30</cx:pt>
          <cx:pt idx="32023">29</cx:pt>
          <cx:pt idx="32024">32</cx:pt>
          <cx:pt idx="32025">33</cx:pt>
          <cx:pt idx="32026">30</cx:pt>
          <cx:pt idx="32027">27</cx:pt>
          <cx:pt idx="32028">28</cx:pt>
          <cx:pt idx="32029">28</cx:pt>
          <cx:pt idx="32030">28</cx:pt>
          <cx:pt idx="32031">28</cx:pt>
          <cx:pt idx="32032">26</cx:pt>
          <cx:pt idx="32033">21</cx:pt>
          <cx:pt idx="32034">26</cx:pt>
          <cx:pt idx="32035">26</cx:pt>
          <cx:pt idx="32036">28</cx:pt>
          <cx:pt idx="32037">27</cx:pt>
          <cx:pt idx="32038">26</cx:pt>
          <cx:pt idx="32039">30</cx:pt>
          <cx:pt idx="32040">21</cx:pt>
          <cx:pt idx="32041">23</cx:pt>
          <cx:pt idx="32042">22</cx:pt>
          <cx:pt idx="32043">28</cx:pt>
          <cx:pt idx="32044">26</cx:pt>
          <cx:pt idx="32045">28</cx:pt>
          <cx:pt idx="32046">26</cx:pt>
          <cx:pt idx="32047">26</cx:pt>
          <cx:pt idx="32048">27</cx:pt>
          <cx:pt idx="32049">27</cx:pt>
          <cx:pt idx="32050">26</cx:pt>
          <cx:pt idx="32051">31</cx:pt>
          <cx:pt idx="32052">31</cx:pt>
          <cx:pt idx="32053">25</cx:pt>
          <cx:pt idx="32054">19</cx:pt>
          <cx:pt idx="32055">19</cx:pt>
          <cx:pt idx="32056">24</cx:pt>
          <cx:pt idx="32057">21</cx:pt>
          <cx:pt idx="32058">19</cx:pt>
          <cx:pt idx="32059">24</cx:pt>
          <cx:pt idx="32060">20</cx:pt>
          <cx:pt idx="32061">19</cx:pt>
          <cx:pt idx="32062">18</cx:pt>
          <cx:pt idx="32063">26</cx:pt>
          <cx:pt idx="32064">28</cx:pt>
          <cx:pt idx="32065">28</cx:pt>
          <cx:pt idx="32066">28</cx:pt>
          <cx:pt idx="32067">25</cx:pt>
          <cx:pt idx="32068">28</cx:pt>
          <cx:pt idx="32069">25</cx:pt>
          <cx:pt idx="32070">27</cx:pt>
          <cx:pt idx="32071">35</cx:pt>
          <cx:pt idx="32072">35</cx:pt>
          <cx:pt idx="32073">34</cx:pt>
          <cx:pt idx="32074">33</cx:pt>
          <cx:pt idx="32075">33</cx:pt>
          <cx:pt idx="32076">33</cx:pt>
          <cx:pt idx="32077">26</cx:pt>
          <cx:pt idx="32078">26</cx:pt>
          <cx:pt idx="32079">28</cx:pt>
          <cx:pt idx="32080">28</cx:pt>
          <cx:pt idx="32081">25</cx:pt>
          <cx:pt idx="32082">25</cx:pt>
          <cx:pt idx="32083">32</cx:pt>
          <cx:pt idx="32084">32</cx:pt>
          <cx:pt idx="32085">29</cx:pt>
          <cx:pt idx="32086">27</cx:pt>
          <cx:pt idx="32087">27</cx:pt>
          <cx:pt idx="32088">27</cx:pt>
          <cx:pt idx="32089">27</cx:pt>
          <cx:pt idx="32090">26</cx:pt>
          <cx:pt idx="32091">28</cx:pt>
          <cx:pt idx="32092">30</cx:pt>
          <cx:pt idx="32093">28</cx:pt>
          <cx:pt idx="32094">23</cx:pt>
          <cx:pt idx="32095">26</cx:pt>
          <cx:pt idx="32096">23</cx:pt>
          <cx:pt idx="32097">26</cx:pt>
          <cx:pt idx="32098">33</cx:pt>
          <cx:pt idx="32099">32</cx:pt>
          <cx:pt idx="32100">30</cx:pt>
          <cx:pt idx="32101">29</cx:pt>
          <cx:pt idx="32102">30</cx:pt>
          <cx:pt idx="32103">29</cx:pt>
          <cx:pt idx="32104">26</cx:pt>
          <cx:pt idx="32105">25</cx:pt>
          <cx:pt idx="32106">22</cx:pt>
          <cx:pt idx="32107">24</cx:pt>
          <cx:pt idx="32108">24</cx:pt>
          <cx:pt idx="32109">24</cx:pt>
          <cx:pt idx="32110">30</cx:pt>
          <cx:pt idx="32111">32</cx:pt>
          <cx:pt idx="32112">30</cx:pt>
          <cx:pt idx="32113">24</cx:pt>
          <cx:pt idx="32114">24</cx:pt>
          <cx:pt idx="32115">24</cx:pt>
          <cx:pt idx="32116">24</cx:pt>
          <cx:pt idx="32117">24</cx:pt>
          <cx:pt idx="32118">24</cx:pt>
          <cx:pt idx="32119">28</cx:pt>
          <cx:pt idx="32120">28</cx:pt>
          <cx:pt idx="32121">28</cx:pt>
          <cx:pt idx="32122">24</cx:pt>
          <cx:pt idx="32123">24</cx:pt>
          <cx:pt idx="32124">24</cx:pt>
          <cx:pt idx="32125">24</cx:pt>
          <cx:pt idx="32126">20</cx:pt>
          <cx:pt idx="32127">32</cx:pt>
          <cx:pt idx="32128">30</cx:pt>
          <cx:pt idx="32129">30</cx:pt>
          <cx:pt idx="32130">24</cx:pt>
          <cx:pt idx="32131">24</cx:pt>
          <cx:pt idx="32132">24</cx:pt>
          <cx:pt idx="32133">24</cx:pt>
          <cx:pt idx="32134">20</cx:pt>
          <cx:pt idx="32135">20</cx:pt>
          <cx:pt idx="32136">20</cx:pt>
          <cx:pt idx="32137">21</cx:pt>
          <cx:pt idx="32138">20</cx:pt>
          <cx:pt idx="32139">22</cx:pt>
          <cx:pt idx="32140">20</cx:pt>
          <cx:pt idx="32141">22</cx:pt>
          <cx:pt idx="32142">20</cx:pt>
          <cx:pt idx="32143">22</cx:pt>
          <cx:pt idx="32144">20</cx:pt>
          <cx:pt idx="32145">22</cx:pt>
          <cx:pt idx="32146">33</cx:pt>
          <cx:pt idx="32147">32</cx:pt>
          <cx:pt idx="32148">26</cx:pt>
          <cx:pt idx="32149">28</cx:pt>
          <cx:pt idx="32150">26</cx:pt>
          <cx:pt idx="32151">17</cx:pt>
          <cx:pt idx="32152">26</cx:pt>
          <cx:pt idx="32153">23</cx:pt>
          <cx:pt idx="32154">20</cx:pt>
          <cx:pt idx="32155">17</cx:pt>
          <cx:pt idx="32156">23</cx:pt>
          <cx:pt idx="32157">20</cx:pt>
          <cx:pt idx="32158">32</cx:pt>
          <cx:pt idx="32159">33</cx:pt>
          <cx:pt idx="32160">23</cx:pt>
          <cx:pt idx="32161">26</cx:pt>
          <cx:pt idx="32162">23</cx:pt>
          <cx:pt idx="32163">15</cx:pt>
          <cx:pt idx="32164">22</cx:pt>
          <cx:pt idx="32165">24</cx:pt>
          <cx:pt idx="32166">33</cx:pt>
          <cx:pt idx="32167">29</cx:pt>
          <cx:pt idx="32168">27</cx:pt>
          <cx:pt idx="32169">27</cx:pt>
          <cx:pt idx="32170">25</cx:pt>
          <cx:pt idx="32171">36</cx:pt>
          <cx:pt idx="32172">28</cx:pt>
          <cx:pt idx="32173">28</cx:pt>
          <cx:pt idx="32174">30</cx:pt>
          <cx:pt idx="32175">30</cx:pt>
          <cx:pt idx="32176">26</cx:pt>
          <cx:pt idx="32177">31</cx:pt>
          <cx:pt idx="32178">27</cx:pt>
          <cx:pt idx="32179">36</cx:pt>
          <cx:pt idx="32180">31</cx:pt>
          <cx:pt idx="32181">29</cx:pt>
          <cx:pt idx="32182">31</cx:pt>
          <cx:pt idx="32183">65</cx:pt>
          <cx:pt idx="32184">32</cx:pt>
          <cx:pt idx="32185">27</cx:pt>
          <cx:pt idx="32186">27</cx:pt>
          <cx:pt idx="32187">31</cx:pt>
          <cx:pt idx="32188">29</cx:pt>
          <cx:pt idx="32189">26</cx:pt>
          <cx:pt idx="32190">26</cx:pt>
          <cx:pt idx="32191">29</cx:pt>
          <cx:pt idx="32192">18</cx:pt>
          <cx:pt idx="32193">26</cx:pt>
          <cx:pt idx="32194">27</cx:pt>
          <cx:pt idx="32195">19</cx:pt>
          <cx:pt idx="32196">26</cx:pt>
          <cx:pt idx="32197">26</cx:pt>
          <cx:pt idx="32198">26</cx:pt>
          <cx:pt idx="32199">18</cx:pt>
          <cx:pt idx="32200">26</cx:pt>
          <cx:pt idx="32201">26</cx:pt>
          <cx:pt idx="32202">19</cx:pt>
          <cx:pt idx="32203">26</cx:pt>
          <cx:pt idx="32204">26</cx:pt>
          <cx:pt idx="32205">18</cx:pt>
          <cx:pt idx="32206">18</cx:pt>
          <cx:pt idx="32207">18</cx:pt>
          <cx:pt idx="32208">18</cx:pt>
          <cx:pt idx="32209">18</cx:pt>
          <cx:pt idx="32210">23</cx:pt>
          <cx:pt idx="32211">23</cx:pt>
          <cx:pt idx="32212">24</cx:pt>
          <cx:pt idx="32213">23</cx:pt>
          <cx:pt idx="32214">27</cx:pt>
          <cx:pt idx="32215">26</cx:pt>
          <cx:pt idx="32216">21</cx:pt>
          <cx:pt idx="32217">21</cx:pt>
          <cx:pt idx="32218">21</cx:pt>
          <cx:pt idx="32219">21</cx:pt>
          <cx:pt idx="32220">18</cx:pt>
          <cx:pt idx="32221">24</cx:pt>
          <cx:pt idx="32222">26</cx:pt>
          <cx:pt idx="32223">29</cx:pt>
          <cx:pt idx="32224">19</cx:pt>
          <cx:pt idx="32225">24</cx:pt>
          <cx:pt idx="32226">27</cx:pt>
          <cx:pt idx="32227">22</cx:pt>
          <cx:pt idx="32228">28</cx:pt>
          <cx:pt idx="32229">24</cx:pt>
          <cx:pt idx="32230">24</cx:pt>
          <cx:pt idx="32231">21</cx:pt>
          <cx:pt idx="32232">24</cx:pt>
          <cx:pt idx="32233">25</cx:pt>
          <cx:pt idx="32234">36</cx:pt>
          <cx:pt idx="32235">34</cx:pt>
          <cx:pt idx="32236">37</cx:pt>
          <cx:pt idx="32237">35</cx:pt>
          <cx:pt idx="32238">37</cx:pt>
          <cx:pt idx="32239">40</cx:pt>
          <cx:pt idx="32240">28</cx:pt>
          <cx:pt idx="32241">28</cx:pt>
          <cx:pt idx="32242">23</cx:pt>
          <cx:pt idx="32243">23</cx:pt>
          <cx:pt idx="32244">24</cx:pt>
          <cx:pt idx="32245">31</cx:pt>
          <cx:pt idx="32246">24</cx:pt>
          <cx:pt idx="32247">31</cx:pt>
          <cx:pt idx="32248">20</cx:pt>
          <cx:pt idx="32249">18</cx:pt>
          <cx:pt idx="32250">17</cx:pt>
          <cx:pt idx="32251">17</cx:pt>
          <cx:pt idx="32252">17</cx:pt>
          <cx:pt idx="32253">17</cx:pt>
          <cx:pt idx="32254">17</cx:pt>
          <cx:pt idx="32255">15</cx:pt>
          <cx:pt idx="32256">17</cx:pt>
          <cx:pt idx="32257">16</cx:pt>
          <cx:pt idx="32258">17</cx:pt>
          <cx:pt idx="32259">16</cx:pt>
          <cx:pt idx="32260">28</cx:pt>
          <cx:pt idx="32261">29</cx:pt>
          <cx:pt idx="32262">33</cx:pt>
          <cx:pt idx="32263">29</cx:pt>
          <cx:pt idx="32264">36</cx:pt>
          <cx:pt idx="32265">23</cx:pt>
          <cx:pt idx="32266">23</cx:pt>
          <cx:pt idx="32267">20</cx:pt>
          <cx:pt idx="32268">19</cx:pt>
          <cx:pt idx="32269">21</cx:pt>
          <cx:pt idx="32270">18</cx:pt>
          <cx:pt idx="32271">22</cx:pt>
          <cx:pt idx="32272">18</cx:pt>
          <cx:pt idx="32273">18</cx:pt>
          <cx:pt idx="32274">21</cx:pt>
          <cx:pt idx="32275">18</cx:pt>
          <cx:pt idx="32276">36</cx:pt>
          <cx:pt idx="32277">34</cx:pt>
          <cx:pt idx="32278">34</cx:pt>
          <cx:pt idx="32279">38</cx:pt>
          <cx:pt idx="32280">36</cx:pt>
          <cx:pt idx="32281">34</cx:pt>
          <cx:pt idx="32282">34</cx:pt>
          <cx:pt idx="32283">38</cx:pt>
          <cx:pt idx="32284">33</cx:pt>
          <cx:pt idx="32285">33</cx:pt>
          <cx:pt idx="32286">36</cx:pt>
          <cx:pt idx="32287">37</cx:pt>
          <cx:pt idx="32288">21</cx:pt>
          <cx:pt idx="32289">21</cx:pt>
          <cx:pt idx="32290">16</cx:pt>
          <cx:pt idx="32291">16</cx:pt>
          <cx:pt idx="32292">21</cx:pt>
          <cx:pt idx="32293">21</cx:pt>
          <cx:pt idx="32294">23</cx:pt>
          <cx:pt idx="32295">23</cx:pt>
          <cx:pt idx="32296">23</cx:pt>
          <cx:pt idx="32297">24</cx:pt>
          <cx:pt idx="32298">40</cx:pt>
          <cx:pt idx="32299">28</cx:pt>
          <cx:pt idx="32300">28</cx:pt>
          <cx:pt idx="32301">30</cx:pt>
          <cx:pt idx="32302">25</cx:pt>
          <cx:pt idx="32303">30</cx:pt>
          <cx:pt idx="32304">30</cx:pt>
          <cx:pt idx="32305">28</cx:pt>
          <cx:pt idx="32306">27</cx:pt>
          <cx:pt idx="32307">23</cx:pt>
          <cx:pt idx="32308">27</cx:pt>
          <cx:pt idx="32309">27</cx:pt>
          <cx:pt idx="32310">23</cx:pt>
          <cx:pt idx="32311">25</cx:pt>
          <cx:pt idx="32312">68</cx:pt>
          <cx:pt idx="32313">28</cx:pt>
          <cx:pt idx="32314">28</cx:pt>
          <cx:pt idx="32315">30</cx:pt>
          <cx:pt idx="32316">25</cx:pt>
          <cx:pt idx="32317">27</cx:pt>
          <cx:pt idx="32318">23</cx:pt>
          <cx:pt idx="32319">23</cx:pt>
          <cx:pt idx="32320">23</cx:pt>
          <cx:pt idx="32321">25</cx:pt>
          <cx:pt idx="32322">27</cx:pt>
          <cx:pt idx="32323">27</cx:pt>
          <cx:pt idx="32324">30</cx:pt>
          <cx:pt idx="32325">30</cx:pt>
          <cx:pt idx="32326">23</cx:pt>
          <cx:pt idx="32327">27</cx:pt>
          <cx:pt idx="32328">27</cx:pt>
          <cx:pt idx="32329">23</cx:pt>
          <cx:pt idx="32330">36</cx:pt>
          <cx:pt idx="32331">33</cx:pt>
          <cx:pt idx="32332">33</cx:pt>
          <cx:pt idx="32333">30</cx:pt>
          <cx:pt idx="32334">38</cx:pt>
          <cx:pt idx="32335">35</cx:pt>
          <cx:pt idx="32336">33</cx:pt>
          <cx:pt idx="32337">38</cx:pt>
          <cx:pt idx="32338">39</cx:pt>
          <cx:pt idx="32339">23</cx:pt>
          <cx:pt idx="32340">20</cx:pt>
          <cx:pt idx="32341">23</cx:pt>
          <cx:pt idx="32342">20</cx:pt>
          <cx:pt idx="32343">25</cx:pt>
          <cx:pt idx="32344">25</cx:pt>
          <cx:pt idx="32345">24</cx:pt>
          <cx:pt idx="32346">26</cx:pt>
          <cx:pt idx="32347">25</cx:pt>
          <cx:pt idx="32348">17</cx:pt>
          <cx:pt idx="32349">17</cx:pt>
          <cx:pt idx="32350">17</cx:pt>
          <cx:pt idx="32351">17</cx:pt>
          <cx:pt idx="32352">19</cx:pt>
          <cx:pt idx="32353">19</cx:pt>
          <cx:pt idx="32354">16</cx:pt>
          <cx:pt idx="32355">16</cx:pt>
          <cx:pt idx="32356">17</cx:pt>
          <cx:pt idx="32357">17</cx:pt>
          <cx:pt idx="32358">33</cx:pt>
          <cx:pt idx="32359">33</cx:pt>
          <cx:pt idx="32360">38</cx:pt>
          <cx:pt idx="32361">33</cx:pt>
          <cx:pt idx="32362">108</cx:pt>
          <cx:pt idx="32363">36</cx:pt>
          <cx:pt idx="32364">37</cx:pt>
          <cx:pt idx="32365">17</cx:pt>
          <cx:pt idx="32366">16</cx:pt>
          <cx:pt idx="32367">16</cx:pt>
          <cx:pt idx="32368">16</cx:pt>
          <cx:pt idx="32369">17</cx:pt>
          <cx:pt idx="32370">16</cx:pt>
          <cx:pt idx="32371">14</cx:pt>
          <cx:pt idx="32372">16</cx:pt>
          <cx:pt idx="32373">14</cx:pt>
          <cx:pt idx="32374">15</cx:pt>
          <cx:pt idx="32375">25</cx:pt>
          <cx:pt idx="32376">23</cx:pt>
          <cx:pt idx="32377">25</cx:pt>
          <cx:pt idx="32378">27</cx:pt>
          <cx:pt idx="32379">26</cx:pt>
          <cx:pt idx="32380">29</cx:pt>
          <cx:pt idx="32381">28</cx:pt>
          <cx:pt idx="32382">29</cx:pt>
          <cx:pt idx="32383">30</cx:pt>
          <cx:pt idx="32384">29</cx:pt>
          <cx:pt idx="32385">32</cx:pt>
          <cx:pt idx="32386">20</cx:pt>
          <cx:pt idx="32387">18</cx:pt>
          <cx:pt idx="32388">24</cx:pt>
          <cx:pt idx="32389">22</cx:pt>
          <cx:pt idx="32390">23</cx:pt>
          <cx:pt idx="32391">23</cx:pt>
          <cx:pt idx="32392">24</cx:pt>
          <cx:pt idx="32393">27</cx:pt>
          <cx:pt idx="32394">18</cx:pt>
          <cx:pt idx="32395">22</cx:pt>
          <cx:pt idx="32396">22</cx:pt>
          <cx:pt idx="32397">21</cx:pt>
          <cx:pt idx="32398">23</cx:pt>
          <cx:pt idx="32399">21</cx:pt>
          <cx:pt idx="32400">23</cx:pt>
          <cx:pt idx="32401">16</cx:pt>
          <cx:pt idx="32402">21</cx:pt>
          <cx:pt idx="32403">21</cx:pt>
          <cx:pt idx="32404">19</cx:pt>
          <cx:pt idx="32405">21</cx:pt>
          <cx:pt idx="32406">19</cx:pt>
          <cx:pt idx="32407">21</cx:pt>
          <cx:pt idx="32408">16</cx:pt>
          <cx:pt idx="32409">37</cx:pt>
          <cx:pt idx="32410">37</cx:pt>
          <cx:pt idx="32411">38</cx:pt>
          <cx:pt idx="32412">23</cx:pt>
          <cx:pt idx="32413">22</cx:pt>
          <cx:pt idx="32414">25</cx:pt>
          <cx:pt idx="32415">99</cx:pt>
          <cx:pt idx="32416">36</cx:pt>
          <cx:pt idx="32417">36</cx:pt>
          <cx:pt idx="32418">35</cx:pt>
          <cx:pt idx="32419">31</cx:pt>
          <cx:pt idx="32420">37</cx:pt>
          <cx:pt idx="32421">37</cx:pt>
          <cx:pt idx="32422">35</cx:pt>
          <cx:pt idx="32423">39</cx:pt>
          <cx:pt idx="32424">31</cx:pt>
          <cx:pt idx="32425">36</cx:pt>
          <cx:pt idx="32426">35</cx:pt>
          <cx:pt idx="32427">32</cx:pt>
          <cx:pt idx="32428">33</cx:pt>
          <cx:pt idx="32429">35</cx:pt>
          <cx:pt idx="32430">36</cx:pt>
          <cx:pt idx="32431">39</cx:pt>
          <cx:pt idx="32432">30</cx:pt>
          <cx:pt idx="32433">25</cx:pt>
          <cx:pt idx="32434">29</cx:pt>
          <cx:pt idx="32435">25</cx:pt>
          <cx:pt idx="32436">24</cx:pt>
          <cx:pt idx="32437">29</cx:pt>
          <cx:pt idx="32438">26</cx:pt>
          <cx:pt idx="32439">25</cx:pt>
          <cx:pt idx="32440">26</cx:pt>
          <cx:pt idx="32441">28</cx:pt>
          <cx:pt idx="32442">31</cx:pt>
          <cx:pt idx="32443">28</cx:pt>
          <cx:pt idx="32444">27</cx:pt>
          <cx:pt idx="32445">26</cx:pt>
          <cx:pt idx="32446">23</cx:pt>
          <cx:pt idx="32447">24</cx:pt>
          <cx:pt idx="32448">17</cx:pt>
          <cx:pt idx="32449">17</cx:pt>
          <cx:pt idx="32450">17</cx:pt>
          <cx:pt idx="32451">20</cx:pt>
          <cx:pt idx="32452">18</cx:pt>
          <cx:pt idx="32453">17</cx:pt>
          <cx:pt idx="32454">17</cx:pt>
          <cx:pt idx="32455">17</cx:pt>
          <cx:pt idx="32456">16</cx:pt>
          <cx:pt idx="32457">15</cx:pt>
          <cx:pt idx="32458">17</cx:pt>
          <cx:pt idx="32459">16</cx:pt>
          <cx:pt idx="32460">23</cx:pt>
          <cx:pt idx="32461">23</cx:pt>
          <cx:pt idx="32462">20</cx:pt>
          <cx:pt idx="32463">19</cx:pt>
          <cx:pt idx="32464">21</cx:pt>
          <cx:pt idx="32465">18</cx:pt>
          <cx:pt idx="32466">22</cx:pt>
          <cx:pt idx="32467">18</cx:pt>
          <cx:pt idx="32468">18</cx:pt>
          <cx:pt idx="32469">21</cx:pt>
          <cx:pt idx="32470">18</cx:pt>
          <cx:pt idx="32471">18</cx:pt>
          <cx:pt idx="32472">28</cx:pt>
          <cx:pt idx="32473">28</cx:pt>
          <cx:pt idx="32474">23</cx:pt>
          <cx:pt idx="32475">23</cx:pt>
          <cx:pt idx="32476">31</cx:pt>
          <cx:pt idx="32477">24</cx:pt>
          <cx:pt idx="32478">31</cx:pt>
          <cx:pt idx="32479">24</cx:pt>
          <cx:pt idx="32480">21</cx:pt>
          <cx:pt idx="32481">18</cx:pt>
          <cx:pt idx="32482">21</cx:pt>
          <cx:pt idx="32483">23</cx:pt>
          <cx:pt idx="32484">23</cx:pt>
          <cx:pt idx="32485">18</cx:pt>
          <cx:pt idx="32486">23</cx:pt>
          <cx:pt idx="32487">21</cx:pt>
          <cx:pt idx="32488">18</cx:pt>
          <cx:pt idx="32489">21</cx:pt>
          <cx:pt idx="32490">18</cx:pt>
          <cx:pt idx="32491">16</cx:pt>
          <cx:pt idx="32492">16</cx:pt>
          <cx:pt idx="32493">34</cx:pt>
          <cx:pt idx="32494">31</cx:pt>
          <cx:pt idx="32495">35</cx:pt>
          <cx:pt idx="32496">33</cx:pt>
          <cx:pt idx="32497">34</cx:pt>
          <cx:pt idx="32498">28</cx:pt>
          <cx:pt idx="32499">39</cx:pt>
          <cx:pt idx="32500">35</cx:pt>
          <cx:pt idx="32501">31</cx:pt>
          <cx:pt idx="32502">41</cx:pt>
          <cx:pt idx="32503">44</cx:pt>
          <cx:pt idx="32504">38</cx:pt>
          <cx:pt idx="32505">30</cx:pt>
          <cx:pt idx="32506">29</cx:pt>
          <cx:pt idx="32507">38</cx:pt>
          <cx:pt idx="32508">37</cx:pt>
          <cx:pt idx="32509">29</cx:pt>
          <cx:pt idx="32510">30</cx:pt>
          <cx:pt idx="32511">27</cx:pt>
          <cx:pt idx="32512">33</cx:pt>
          <cx:pt idx="32513">35</cx:pt>
          <cx:pt idx="32514">33</cx:pt>
          <cx:pt idx="32515">105</cx:pt>
          <cx:pt idx="32516">42</cx:pt>
          <cx:pt idx="32517">42</cx:pt>
          <cx:pt idx="32518">23</cx:pt>
          <cx:pt idx="32519">23</cx:pt>
          <cx:pt idx="32520">25</cx:pt>
          <cx:pt idx="32521">24</cx:pt>
          <cx:pt idx="32522">21</cx:pt>
          <cx:pt idx="32523">37</cx:pt>
          <cx:pt idx="32524">37</cx:pt>
          <cx:pt idx="32525">29</cx:pt>
          <cx:pt idx="32526">38</cx:pt>
          <cx:pt idx="32527">38</cx:pt>
          <cx:pt idx="32528">38</cx:pt>
          <cx:pt idx="32529">37</cx:pt>
          <cx:pt idx="32530">38</cx:pt>
          <cx:pt idx="32531">37</cx:pt>
          <cx:pt idx="32532">37</cx:pt>
          <cx:pt idx="32533">23</cx:pt>
          <cx:pt idx="32534">28</cx:pt>
          <cx:pt idx="32535">27</cx:pt>
          <cx:pt idx="32536">25</cx:pt>
          <cx:pt idx="32537">29</cx:pt>
          <cx:pt idx="32538">27</cx:pt>
          <cx:pt idx="32539">25</cx:pt>
          <cx:pt idx="32540">25</cx:pt>
          <cx:pt idx="32541">24</cx:pt>
          <cx:pt idx="32542">29</cx:pt>
          <cx:pt idx="32543">27</cx:pt>
          <cx:pt idx="32544">26</cx:pt>
          <cx:pt idx="32545">24</cx:pt>
          <cx:pt idx="32546">33</cx:pt>
          <cx:pt idx="32547">34</cx:pt>
          <cx:pt idx="32548">34</cx:pt>
          <cx:pt idx="32549">38</cx:pt>
          <cx:pt idx="32550">38</cx:pt>
          <cx:pt idx="32551">30</cx:pt>
          <cx:pt idx="32552">29</cx:pt>
          <cx:pt idx="32553">26</cx:pt>
          <cx:pt idx="32554">27</cx:pt>
          <cx:pt idx="32555">27</cx:pt>
          <cx:pt idx="32556">25</cx:pt>
          <cx:pt idx="32557">37</cx:pt>
          <cx:pt idx="32558">31</cx:pt>
          <cx:pt idx="32559">37</cx:pt>
          <cx:pt idx="32560">35</cx:pt>
          <cx:pt idx="32561">25</cx:pt>
          <cx:pt idx="32562">24</cx:pt>
          <cx:pt idx="32563">22</cx:pt>
          <cx:pt idx="32564">24</cx:pt>
          <cx:pt idx="32565">20</cx:pt>
          <cx:pt idx="32566">26</cx:pt>
          <cx:pt idx="32567">25</cx:pt>
          <cx:pt idx="32568">25</cx:pt>
          <cx:pt idx="32569">24</cx:pt>
          <cx:pt idx="32570">26</cx:pt>
          <cx:pt idx="32571">25</cx:pt>
          <cx:pt idx="32572">25</cx:pt>
          <cx:pt idx="32573">25</cx:pt>
          <cx:pt idx="32574">23</cx:pt>
          <cx:pt idx="32575">24</cx:pt>
          <cx:pt idx="32576">31</cx:pt>
          <cx:pt idx="32577">26</cx:pt>
          <cx:pt idx="32578">24</cx:pt>
          <cx:pt idx="32579">24</cx:pt>
          <cx:pt idx="32580">23</cx:pt>
          <cx:pt idx="32581">20</cx:pt>
          <cx:pt idx="32582">20</cx:pt>
          <cx:pt idx="32583">27</cx:pt>
          <cx:pt idx="32584">23</cx:pt>
          <cx:pt idx="32585">30</cx:pt>
          <cx:pt idx="32586">25</cx:pt>
          <cx:pt idx="32587">23</cx:pt>
          <cx:pt idx="32588">23</cx:pt>
          <cx:pt idx="32589">27</cx:pt>
          <cx:pt idx="32590">24</cx:pt>
          <cx:pt idx="32591">23</cx:pt>
          <cx:pt idx="32592">23</cx:pt>
          <cx:pt idx="32593">24</cx:pt>
          <cx:pt idx="32594">27</cx:pt>
          <cx:pt idx="32595">24</cx:pt>
          <cx:pt idx="32596">24</cx:pt>
          <cx:pt idx="32597">23</cx:pt>
          <cx:pt idx="32598">24</cx:pt>
          <cx:pt idx="32599">22</cx:pt>
          <cx:pt idx="32600">22</cx:pt>
          <cx:pt idx="32601">22</cx:pt>
          <cx:pt idx="32602">27</cx:pt>
          <cx:pt idx="32603">27</cx:pt>
          <cx:pt idx="32604">28</cx:pt>
          <cx:pt idx="32605">30</cx:pt>
          <cx:pt idx="32606">23</cx:pt>
          <cx:pt idx="32607">26</cx:pt>
          <cx:pt idx="32608">27</cx:pt>
          <cx:pt idx="32609">23</cx:pt>
          <cx:pt idx="32610">20</cx:pt>
          <cx:pt idx="32611">23</cx:pt>
          <cx:pt idx="32612">20</cx:pt>
          <cx:pt idx="32613">18</cx:pt>
          <cx:pt idx="32614">27</cx:pt>
          <cx:pt idx="32615">27</cx:pt>
          <cx:pt idx="32616">28</cx:pt>
          <cx:pt idx="32617">30</cx:pt>
          <cx:pt idx="32618">23</cx:pt>
          <cx:pt idx="32619">26</cx:pt>
          <cx:pt idx="32620">27</cx:pt>
          <cx:pt idx="32621">21</cx:pt>
          <cx:pt idx="32622">21</cx:pt>
          <cx:pt idx="32623">20</cx:pt>
          <cx:pt idx="32624">21</cx:pt>
          <cx:pt idx="32625">35</cx:pt>
          <cx:pt idx="32626">31</cx:pt>
          <cx:pt idx="32627">34</cx:pt>
          <cx:pt idx="32628">31</cx:pt>
          <cx:pt idx="32629">35</cx:pt>
          <cx:pt idx="32630">34</cx:pt>
          <cx:pt idx="32631">30</cx:pt>
          <cx:pt idx="32632">32</cx:pt>
          <cx:pt idx="32633">31</cx:pt>
          <cx:pt idx="32634">33</cx:pt>
          <cx:pt idx="32635">34</cx:pt>
          <cx:pt idx="32636">34</cx:pt>
          <cx:pt idx="32637">38</cx:pt>
          <cx:pt idx="32638">38</cx:pt>
          <cx:pt idx="32639">36</cx:pt>
          <cx:pt idx="32640">37</cx:pt>
          <cx:pt idx="32641">36</cx:pt>
          <cx:pt idx="32642">30</cx:pt>
          <cx:pt idx="32643">28</cx:pt>
          <cx:pt idx="32644">25</cx:pt>
          <cx:pt idx="32645">26</cx:pt>
          <cx:pt idx="32646">26</cx:pt>
          <cx:pt idx="32647">26</cx:pt>
          <cx:pt idx="32648">24</cx:pt>
          <cx:pt idx="32649">30</cx:pt>
          <cx:pt idx="32650">28</cx:pt>
          <cx:pt idx="32651">30</cx:pt>
          <cx:pt idx="32652">29</cx:pt>
          <cx:pt idx="32653">31</cx:pt>
          <cx:pt idx="32654">29</cx:pt>
          <cx:pt idx="32655">30</cx:pt>
          <cx:pt idx="32656">28</cx:pt>
          <cx:pt idx="32657">27</cx:pt>
          <cx:pt idx="32658">27</cx:pt>
          <cx:pt idx="32659">25</cx:pt>
          <cx:pt idx="32660">25</cx:pt>
          <cx:pt idx="32661">18</cx:pt>
          <cx:pt idx="32662">16</cx:pt>
          <cx:pt idx="32663">20</cx:pt>
          <cx:pt idx="32664">20</cx:pt>
          <cx:pt idx="32665">20</cx:pt>
          <cx:pt idx="32666">20</cx:pt>
          <cx:pt idx="32667">24</cx:pt>
          <cx:pt idx="32668">17</cx:pt>
          <cx:pt idx="32669">19</cx:pt>
          <cx:pt idx="32670">20</cx:pt>
          <cx:pt idx="32671">27</cx:pt>
          <cx:pt idx="32672">17</cx:pt>
          <cx:pt idx="32673">18</cx:pt>
          <cx:pt idx="32674">40</cx:pt>
          <cx:pt idx="32675">39</cx:pt>
          <cx:pt idx="32676">30</cx:pt>
          <cx:pt idx="32677">28</cx:pt>
          <cx:pt idx="32678">26</cx:pt>
          <cx:pt idx="32679">34</cx:pt>
          <cx:pt idx="32680">20</cx:pt>
          <cx:pt idx="32681">27</cx:pt>
          <cx:pt idx="32682">29</cx:pt>
          <cx:pt idx="32683">26</cx:pt>
          <cx:pt idx="32684">27</cx:pt>
          <cx:pt idx="32685">23</cx:pt>
          <cx:pt idx="32686">24</cx:pt>
          <cx:pt idx="32687">23</cx:pt>
          <cx:pt idx="32688">24</cx:pt>
          <cx:pt idx="32689">23</cx:pt>
          <cx:pt idx="32690">23</cx:pt>
          <cx:pt idx="32691">17</cx:pt>
          <cx:pt idx="32692">25</cx:pt>
          <cx:pt idx="32693">24</cx:pt>
          <cx:pt idx="32694">26</cx:pt>
          <cx:pt idx="32695">28</cx:pt>
          <cx:pt idx="32696">27</cx:pt>
          <cx:pt idx="32697">26</cx:pt>
          <cx:pt idx="32698">25</cx:pt>
          <cx:pt idx="32699">27</cx:pt>
          <cx:pt idx="32700">22</cx:pt>
          <cx:pt idx="32701">24</cx:pt>
          <cx:pt idx="32702">23</cx:pt>
          <cx:pt idx="32703">28</cx:pt>
          <cx:pt idx="32704">23</cx:pt>
          <cx:pt idx="32705">26</cx:pt>
          <cx:pt idx="32706">31</cx:pt>
          <cx:pt idx="32707">26</cx:pt>
          <cx:pt idx="32708">32</cx:pt>
          <cx:pt idx="32709">27</cx:pt>
          <cx:pt idx="32710">37</cx:pt>
          <cx:pt idx="32711">20</cx:pt>
          <cx:pt idx="32712">18</cx:pt>
          <cx:pt idx="32713">28</cx:pt>
          <cx:pt idx="32714">28</cx:pt>
          <cx:pt idx="32715">26</cx:pt>
          <cx:pt idx="32716">26</cx:pt>
          <cx:pt idx="32717">21</cx:pt>
          <cx:pt idx="32718">20</cx:pt>
          <cx:pt idx="32719">19</cx:pt>
          <cx:pt idx="32720">33</cx:pt>
          <cx:pt idx="32721">34</cx:pt>
          <cx:pt idx="32722">32</cx:pt>
          <cx:pt idx="32723">28</cx:pt>
          <cx:pt idx="32724">32</cx:pt>
          <cx:pt idx="32725">28</cx:pt>
          <cx:pt idx="32726">28</cx:pt>
          <cx:pt idx="32727">28</cx:pt>
          <cx:pt idx="32728">30</cx:pt>
          <cx:pt idx="32729">27</cx:pt>
          <cx:pt idx="32730">30</cx:pt>
          <cx:pt idx="32731">39</cx:pt>
          <cx:pt idx="32732">37</cx:pt>
          <cx:pt idx="32733">37</cx:pt>
          <cx:pt idx="32734">37</cx:pt>
          <cx:pt idx="32735">32</cx:pt>
          <cx:pt idx="32736">34</cx:pt>
          <cx:pt idx="32737">30</cx:pt>
          <cx:pt idx="32738">24</cx:pt>
          <cx:pt idx="32739">22</cx:pt>
          <cx:pt idx="32740">27</cx:pt>
          <cx:pt idx="32741">27</cx:pt>
          <cx:pt idx="32742">27</cx:pt>
          <cx:pt idx="32743">25</cx:pt>
          <cx:pt idx="32744">31</cx:pt>
          <cx:pt idx="32745">31</cx:pt>
          <cx:pt idx="32746">28</cx:pt>
          <cx:pt idx="32747">26</cx:pt>
          <cx:pt idx="32748">28</cx:pt>
          <cx:pt idx="32749">28</cx:pt>
          <cx:pt idx="32750">29</cx:pt>
          <cx:pt idx="32751">27</cx:pt>
          <cx:pt idx="32752">28</cx:pt>
          <cx:pt idx="32753">19</cx:pt>
          <cx:pt idx="32754">19</cx:pt>
          <cx:pt idx="32755">19</cx:pt>
          <cx:pt idx="32756">24</cx:pt>
          <cx:pt idx="32757">18</cx:pt>
          <cx:pt idx="32758">22</cx:pt>
          <cx:pt idx="32759">18</cx:pt>
          <cx:pt idx="32760">25</cx:pt>
          <cx:pt idx="32761">25</cx:pt>
          <cx:pt idx="32762">25</cx:pt>
          <cx:pt idx="32763">29</cx:pt>
          <cx:pt idx="32764">29</cx:pt>
          <cx:pt idx="32765">29</cx:pt>
          <cx:pt idx="32766">28</cx:pt>
          <cx:pt idx="32767">28</cx:pt>
          <cx:pt idx="32768">28</cx:pt>
          <cx:pt idx="32769">27</cx:pt>
          <cx:pt idx="32770">29</cx:pt>
          <cx:pt idx="32771">27</cx:pt>
          <cx:pt idx="32772">27</cx:pt>
          <cx:pt idx="32773">32</cx:pt>
          <cx:pt idx="32774">28</cx:pt>
          <cx:pt idx="32775">28</cx:pt>
          <cx:pt idx="32776">29</cx:pt>
          <cx:pt idx="32777">28</cx:pt>
          <cx:pt idx="32778">28</cx:pt>
          <cx:pt idx="32779">30</cx:pt>
          <cx:pt idx="32780">26</cx:pt>
          <cx:pt idx="32781">25</cx:pt>
          <cx:pt idx="32782">27</cx:pt>
          <cx:pt idx="32783">24</cx:pt>
          <cx:pt idx="32784">23</cx:pt>
          <cx:pt idx="32785">15</cx:pt>
          <cx:pt idx="32786">14</cx:pt>
          <cx:pt idx="32787">26</cx:pt>
          <cx:pt idx="32788">19</cx:pt>
          <cx:pt idx="32789">18</cx:pt>
          <cx:pt idx="32790">17</cx:pt>
          <cx:pt idx="32791">32</cx:pt>
          <cx:pt idx="32792">25</cx:pt>
          <cx:pt idx="32793">25</cx:pt>
          <cx:pt idx="32794">24</cx:pt>
          <cx:pt idx="32795">24</cx:pt>
          <cx:pt idx="32796">23</cx:pt>
          <cx:pt idx="32797">23</cx:pt>
          <cx:pt idx="32798">23</cx:pt>
          <cx:pt idx="32799">27</cx:pt>
          <cx:pt idx="32800">20</cx:pt>
          <cx:pt idx="32801">17</cx:pt>
          <cx:pt idx="32802">21</cx:pt>
          <cx:pt idx="32803">31</cx:pt>
          <cx:pt idx="32804">25</cx:pt>
          <cx:pt idx="32805">25</cx:pt>
          <cx:pt idx="32806">24</cx:pt>
          <cx:pt idx="32807">19</cx:pt>
          <cx:pt idx="32808">23</cx:pt>
          <cx:pt idx="32809">19</cx:pt>
          <cx:pt idx="32810">25</cx:pt>
          <cx:pt idx="32811">25</cx:pt>
          <cx:pt idx="32812">21</cx:pt>
          <cx:pt idx="32813">32</cx:pt>
          <cx:pt idx="32814">32</cx:pt>
          <cx:pt idx="32815">28</cx:pt>
          <cx:pt idx="32816">28</cx:pt>
          <cx:pt idx="32817">19</cx:pt>
          <cx:pt idx="32818">19</cx:pt>
          <cx:pt idx="32819">19</cx:pt>
          <cx:pt idx="32820">19</cx:pt>
          <cx:pt idx="32821">35</cx:pt>
          <cx:pt idx="32822">36</cx:pt>
          <cx:pt idx="32823">34</cx:pt>
          <cx:pt idx="32824">34</cx:pt>
          <cx:pt idx="32825">34</cx:pt>
          <cx:pt idx="32826">34</cx:pt>
          <cx:pt idx="32827">34</cx:pt>
          <cx:pt idx="32828">34</cx:pt>
          <cx:pt idx="32829">29</cx:pt>
          <cx:pt idx="32830">34</cx:pt>
          <cx:pt idx="32831">29</cx:pt>
          <cx:pt idx="32832">34</cx:pt>
          <cx:pt idx="32833">35</cx:pt>
          <cx:pt idx="32834">36</cx:pt>
          <cx:pt idx="32835">34</cx:pt>
          <cx:pt idx="32836">34</cx:pt>
          <cx:pt idx="32837">34</cx:pt>
          <cx:pt idx="32838">34</cx:pt>
          <cx:pt idx="32839">34</cx:pt>
          <cx:pt idx="32840">34</cx:pt>
          <cx:pt idx="32841">34</cx:pt>
          <cx:pt idx="32842">34</cx:pt>
          <cx:pt idx="32843">31</cx:pt>
          <cx:pt idx="32844">32</cx:pt>
          <cx:pt idx="32845">30</cx:pt>
          <cx:pt idx="32846">30</cx:pt>
          <cx:pt idx="32847">31</cx:pt>
          <cx:pt idx="32848">32</cx:pt>
          <cx:pt idx="32849">30</cx:pt>
          <cx:pt idx="32850">30</cx:pt>
          <cx:pt idx="32851">34</cx:pt>
          <cx:pt idx="32852">34</cx:pt>
          <cx:pt idx="32853">34</cx:pt>
          <cx:pt idx="32854">34</cx:pt>
          <cx:pt idx="32855">30</cx:pt>
          <cx:pt idx="32856">30</cx:pt>
          <cx:pt idx="32857">30</cx:pt>
          <cx:pt idx="32858">30</cx:pt>
          <cx:pt idx="32859">34</cx:pt>
          <cx:pt idx="32860">34</cx:pt>
          <cx:pt idx="32861">34</cx:pt>
          <cx:pt idx="32862">34</cx:pt>
          <cx:pt idx="32863">34</cx:pt>
          <cx:pt idx="32864">34</cx:pt>
          <cx:pt idx="32865">33</cx:pt>
          <cx:pt idx="32866">34</cx:pt>
          <cx:pt idx="32867">34</cx:pt>
          <cx:pt idx="32868">34</cx:pt>
          <cx:pt idx="32869">34</cx:pt>
          <cx:pt idx="32870">99</cx:pt>
          <cx:pt idx="32871">25</cx:pt>
          <cx:pt idx="32872">33</cx:pt>
          <cx:pt idx="32873">30</cx:pt>
          <cx:pt idx="32874">33</cx:pt>
          <cx:pt idx="32875">30</cx:pt>
          <cx:pt idx="32876">28</cx:pt>
          <cx:pt idx="32877">22</cx:pt>
          <cx:pt idx="32878">23</cx:pt>
          <cx:pt idx="32879">32</cx:pt>
          <cx:pt idx="32880">28</cx:pt>
          <cx:pt idx="32881">28</cx:pt>
          <cx:pt idx="32882">26</cx:pt>
          <cx:pt idx="32883">27</cx:pt>
          <cx:pt idx="32884">24</cx:pt>
          <cx:pt idx="32885">30</cx:pt>
          <cx:pt idx="32886">29</cx:pt>
          <cx:pt idx="32887">29</cx:pt>
          <cx:pt idx="32888">26</cx:pt>
          <cx:pt idx="32889">25</cx:pt>
          <cx:pt idx="32890">25</cx:pt>
          <cx:pt idx="32891">24</cx:pt>
          <cx:pt idx="32892">38</cx:pt>
          <cx:pt idx="32893">30</cx:pt>
          <cx:pt idx="32894">31</cx:pt>
          <cx:pt idx="32895">19</cx:pt>
          <cx:pt idx="32896">19</cx:pt>
          <cx:pt idx="32897">18</cx:pt>
          <cx:pt idx="32898">18</cx:pt>
          <cx:pt idx="32899">30</cx:pt>
          <cx:pt idx="32900">29</cx:pt>
          <cx:pt idx="32901">23</cx:pt>
          <cx:pt idx="32902">22</cx:pt>
          <cx:pt idx="32903">23</cx:pt>
          <cx:pt idx="32904">22</cx:pt>
          <cx:pt idx="32905">21</cx:pt>
          <cx:pt idx="32906">21</cx:pt>
          <cx:pt idx="32907">23</cx:pt>
          <cx:pt idx="32908">31</cx:pt>
          <cx:pt idx="32909">30</cx:pt>
          <cx:pt idx="32910">29</cx:pt>
          <cx:pt idx="32911">102</cx:pt>
          <cx:pt idx="32912">26</cx:pt>
          <cx:pt idx="32913">23</cx:pt>
          <cx:pt idx="32914">22</cx:pt>
          <cx:pt idx="32915">24</cx:pt>
          <cx:pt idx="32916">25</cx:pt>
          <cx:pt idx="32917">25</cx:pt>
          <cx:pt idx="32918">25</cx:pt>
          <cx:pt idx="32919">25</cx:pt>
          <cx:pt idx="32920">26</cx:pt>
          <cx:pt idx="32921">28</cx:pt>
          <cx:pt idx="32922">38</cx:pt>
          <cx:pt idx="32923">38</cx:pt>
          <cx:pt idx="32924">35</cx:pt>
          <cx:pt idx="32925">39</cx:pt>
          <cx:pt idx="32926">18</cx:pt>
          <cx:pt idx="32927">18</cx:pt>
          <cx:pt idx="32928">17</cx:pt>
          <cx:pt idx="32929">17</cx:pt>
          <cx:pt idx="32930">40</cx:pt>
          <cx:pt idx="32931">35</cx:pt>
          <cx:pt idx="32932">35</cx:pt>
          <cx:pt idx="32933">22</cx:pt>
          <cx:pt idx="32934">20</cx:pt>
          <cx:pt idx="32935">20</cx:pt>
          <cx:pt idx="32936">28</cx:pt>
          <cx:pt idx="32937">27</cx:pt>
          <cx:pt idx="32938">27</cx:pt>
          <cx:pt idx="32939">27</cx:pt>
          <cx:pt idx="32940">27</cx:pt>
          <cx:pt idx="32941">26</cx:pt>
          <cx:pt idx="32942">26</cx:pt>
          <cx:pt idx="32943">26</cx:pt>
          <cx:pt idx="32944">26</cx:pt>
          <cx:pt idx="32945">26</cx:pt>
          <cx:pt idx="32946">28</cx:pt>
          <cx:pt idx="32947">27</cx:pt>
          <cx:pt idx="32948">27</cx:pt>
          <cx:pt idx="32949">27</cx:pt>
          <cx:pt idx="32950">27</cx:pt>
          <cx:pt idx="32951">26</cx:pt>
          <cx:pt idx="32952">24</cx:pt>
          <cx:pt idx="32953">24</cx:pt>
          <cx:pt idx="32954">24</cx:pt>
          <cx:pt idx="32955">24</cx:pt>
          <cx:pt idx="32956">24</cx:pt>
          <cx:pt idx="32957">24</cx:pt>
          <cx:pt idx="32958">31</cx:pt>
          <cx:pt idx="32959">29</cx:pt>
          <cx:pt idx="32960">29</cx:pt>
          <cx:pt idx="32961">27</cx:pt>
          <cx:pt idx="32962">23</cx:pt>
          <cx:pt idx="32963">22</cx:pt>
          <cx:pt idx="32964">21</cx:pt>
          <cx:pt idx="32965">22</cx:pt>
          <cx:pt idx="32966">24</cx:pt>
          <cx:pt idx="32967">22</cx:pt>
          <cx:pt idx="32968">26</cx:pt>
          <cx:pt idx="32969">26</cx:pt>
          <cx:pt idx="32970">24</cx:pt>
          <cx:pt idx="32971">23</cx:pt>
          <cx:pt idx="32972">24</cx:pt>
          <cx:pt idx="32973">30</cx:pt>
          <cx:pt idx="32974">23</cx:pt>
          <cx:pt idx="32975">23</cx:pt>
          <cx:pt idx="32976">20</cx:pt>
          <cx:pt idx="32977">20</cx:pt>
          <cx:pt idx="32978">25</cx:pt>
          <cx:pt idx="32979">25</cx:pt>
          <cx:pt idx="32980">21</cx:pt>
          <cx:pt idx="32981">19</cx:pt>
          <cx:pt idx="32982">19</cx:pt>
          <cx:pt idx="32983">23</cx:pt>
          <cx:pt idx="32984">21</cx:pt>
          <cx:pt idx="32985">25</cx:pt>
          <cx:pt idx="32986">25</cx:pt>
          <cx:pt idx="32987">21</cx:pt>
          <cx:pt idx="32988">21</cx:pt>
          <cx:pt idx="32989">19</cx:pt>
          <cx:pt idx="32990">19</cx:pt>
          <cx:pt idx="32991">19</cx:pt>
          <cx:pt idx="32992">19</cx:pt>
          <cx:pt idx="32993">23</cx:pt>
          <cx:pt idx="32994">22</cx:pt>
          <cx:pt idx="32995">33</cx:pt>
          <cx:pt idx="32996">30</cx:pt>
          <cx:pt idx="32997">37</cx:pt>
          <cx:pt idx="32998">105</cx:pt>
          <cx:pt idx="32999">30</cx:pt>
          <cx:pt idx="33000">30</cx:pt>
          <cx:pt idx="33001">27</cx:pt>
          <cx:pt idx="33002">27</cx:pt>
          <cx:pt idx="33003">33</cx:pt>
          <cx:pt idx="33004">32</cx:pt>
          <cx:pt idx="33005">38</cx:pt>
          <cx:pt idx="33006">38</cx:pt>
          <cx:pt idx="33007">93</cx:pt>
          <cx:pt idx="33008">93</cx:pt>
          <cx:pt idx="33009">19</cx:pt>
          <cx:pt idx="33010">33</cx:pt>
          <cx:pt idx="33011">29</cx:pt>
          <cx:pt idx="33012">26</cx:pt>
          <cx:pt idx="33013">23</cx:pt>
          <cx:pt idx="33014">27</cx:pt>
          <cx:pt idx="33015">35</cx:pt>
          <cx:pt idx="33016">25</cx:pt>
          <cx:pt idx="33017">33</cx:pt>
          <cx:pt idx="33018">23</cx:pt>
          <cx:pt idx="33019">35</cx:pt>
          <cx:pt idx="33020">25</cx:pt>
          <cx:pt idx="33021">33</cx:pt>
          <cx:pt idx="33022">23</cx:pt>
          <cx:pt idx="33023">24</cx:pt>
          <cx:pt idx="33024">32</cx:pt>
          <cx:pt idx="33025">28</cx:pt>
          <cx:pt idx="33026">24</cx:pt>
          <cx:pt idx="33027">30</cx:pt>
          <cx:pt idx="33028">28</cx:pt>
          <cx:pt idx="33029">21</cx:pt>
          <cx:pt idx="33030">32</cx:pt>
          <cx:pt idx="33031">29</cx:pt>
          <cx:pt idx="33032">24</cx:pt>
          <cx:pt idx="33033">25</cx:pt>
          <cx:pt idx="33034">23</cx:pt>
          <cx:pt idx="33035">30</cx:pt>
          <cx:pt idx="33036">29</cx:pt>
          <cx:pt idx="33037">29</cx:pt>
          <cx:pt idx="33038">30</cx:pt>
          <cx:pt idx="33039">29</cx:pt>
          <cx:pt idx="33040">29</cx:pt>
          <cx:pt idx="33041">30</cx:pt>
          <cx:pt idx="33042">29</cx:pt>
          <cx:pt idx="33043">29</cx:pt>
          <cx:pt idx="33044">31</cx:pt>
          <cx:pt idx="33045">32</cx:pt>
          <cx:pt idx="33046">29</cx:pt>
          <cx:pt idx="33047">31</cx:pt>
          <cx:pt idx="33048">96</cx:pt>
          <cx:pt idx="33049">97</cx:pt>
          <cx:pt idx="33050">90</cx:pt>
          <cx:pt idx="33051">22</cx:pt>
          <cx:pt idx="33052">21</cx:pt>
          <cx:pt idx="33053">21</cx:pt>
          <cx:pt idx="33054">30</cx:pt>
          <cx:pt idx="33055">30</cx:pt>
          <cx:pt idx="33056">39</cx:pt>
          <cx:pt idx="33057">34</cx:pt>
          <cx:pt idx="33058">30</cx:pt>
          <cx:pt idx="33059">38</cx:pt>
          <cx:pt idx="33060">37</cx:pt>
          <cx:pt idx="33061">33</cx:pt>
          <cx:pt idx="33062">33</cx:pt>
          <cx:pt idx="33063">20</cx:pt>
          <cx:pt idx="33064">18</cx:pt>
          <cx:pt idx="33065">20</cx:pt>
          <cx:pt idx="33066">24</cx:pt>
          <cx:pt idx="33067">25</cx:pt>
          <cx:pt idx="33068">22</cx:pt>
          <cx:pt idx="33069">28</cx:pt>
          <cx:pt idx="33070">18</cx:pt>
          <cx:pt idx="33071">26</cx:pt>
          <cx:pt idx="33072">28</cx:pt>
          <cx:pt idx="33073">31</cx:pt>
          <cx:pt idx="33074">32</cx:pt>
          <cx:pt idx="33075">28</cx:pt>
          <cx:pt idx="33076">46</cx:pt>
          <cx:pt idx="33077">46</cx:pt>
          <cx:pt idx="33078">49</cx:pt>
          <cx:pt idx="33079">39</cx:pt>
          <cx:pt idx="33080">30</cx:pt>
          <cx:pt idx="33081">28</cx:pt>
          <cx:pt idx="33082">74</cx:pt>
          <cx:pt idx="33083">29</cx:pt>
          <cx:pt idx="33084">18</cx:pt>
          <cx:pt idx="33085">17</cx:pt>
          <cx:pt idx="33086">17</cx:pt>
          <cx:pt idx="33087">23</cx:pt>
          <cx:pt idx="33088">23</cx:pt>
          <cx:pt idx="33089">23</cx:pt>
          <cx:pt idx="33090">24</cx:pt>
          <cx:pt idx="33091">21</cx:pt>
          <cx:pt idx="33092">25</cx:pt>
          <cx:pt idx="33093">21</cx:pt>
          <cx:pt idx="33094">21</cx:pt>
          <cx:pt idx="33095">21</cx:pt>
          <cx:pt idx="33096">21</cx:pt>
          <cx:pt idx="33097">19</cx:pt>
          <cx:pt idx="33098">20</cx:pt>
          <cx:pt idx="33099">20</cx:pt>
          <cx:pt idx="33100">18</cx:pt>
          <cx:pt idx="33101">19</cx:pt>
          <cx:pt idx="33102">17</cx:pt>
          <cx:pt idx="33103">18</cx:pt>
          <cx:pt idx="33104">26</cx:pt>
          <cx:pt idx="33105">26</cx:pt>
          <cx:pt idx="33106">26</cx:pt>
          <cx:pt idx="33107">25</cx:pt>
          <cx:pt idx="33108">35</cx:pt>
          <cx:pt idx="33109">36</cx:pt>
          <cx:pt idx="33110">30</cx:pt>
          <cx:pt idx="33111">29</cx:pt>
          <cx:pt idx="33112">31</cx:pt>
          <cx:pt idx="33113">30</cx:pt>
          <cx:pt idx="33114">28</cx:pt>
          <cx:pt idx="33115">27</cx:pt>
          <cx:pt idx="33116">30</cx:pt>
          <cx:pt idx="33117">31</cx:pt>
          <cx:pt idx="33118">27</cx:pt>
          <cx:pt idx="33119">32</cx:pt>
          <cx:pt idx="33120">25</cx:pt>
          <cx:pt idx="33121">30</cx:pt>
          <cx:pt idx="33122">31</cx:pt>
          <cx:pt idx="33123">33</cx:pt>
          <cx:pt idx="33124">27</cx:pt>
          <cx:pt idx="33125">33</cx:pt>
          <cx:pt idx="33126">31</cx:pt>
          <cx:pt idx="33127">32</cx:pt>
          <cx:pt idx="33128">29</cx:pt>
          <cx:pt idx="33129">31</cx:pt>
          <cx:pt idx="33130">34</cx:pt>
          <cx:pt idx="33131">33</cx:pt>
          <cx:pt idx="33132">33</cx:pt>
          <cx:pt idx="33133">48</cx:pt>
          <cx:pt idx="33134">31</cx:pt>
          <cx:pt idx="33135">33</cx:pt>
          <cx:pt idx="33136">28</cx:pt>
          <cx:pt idx="33137">31</cx:pt>
          <cx:pt idx="33138">32</cx:pt>
          <cx:pt idx="33139">25</cx:pt>
          <cx:pt idx="33140">26</cx:pt>
          <cx:pt idx="33141">26</cx:pt>
          <cx:pt idx="33142">26</cx:pt>
          <cx:pt idx="33143">23</cx:pt>
          <cx:pt idx="33144">24</cx:pt>
          <cx:pt idx="33145">30</cx:pt>
          <cx:pt idx="33146">29</cx:pt>
          <cx:pt idx="33147">27</cx:pt>
          <cx:pt idx="33148">25</cx:pt>
          <cx:pt idx="33149">29</cx:pt>
          <cx:pt idx="33150">30</cx:pt>
          <cx:pt idx="33151">25</cx:pt>
          <cx:pt idx="33152">28</cx:pt>
          <cx:pt idx="33153">23</cx:pt>
          <cx:pt idx="33154">24</cx:pt>
          <cx:pt idx="33155">25</cx:pt>
          <cx:pt idx="33156">23</cx:pt>
          <cx:pt idx="33157">24</cx:pt>
          <cx:pt idx="33158">25</cx:pt>
          <cx:pt idx="33159">22</cx:pt>
          <cx:pt idx="33160">23</cx:pt>
          <cx:pt idx="33161">18</cx:pt>
          <cx:pt idx="33162">34</cx:pt>
          <cx:pt idx="33163">31</cx:pt>
          <cx:pt idx="33164">38</cx:pt>
          <cx:pt idx="33165">28</cx:pt>
          <cx:pt idx="33166">27</cx:pt>
          <cx:pt idx="33167">28</cx:pt>
          <cx:pt idx="33168">27</cx:pt>
          <cx:pt idx="33169">30</cx:pt>
          <cx:pt idx="33170">31</cx:pt>
          <cx:pt idx="33171">29</cx:pt>
          <cx:pt idx="33172">26</cx:pt>
          <cx:pt idx="33173">24</cx:pt>
          <cx:pt idx="33174">31</cx:pt>
          <cx:pt idx="33175">28</cx:pt>
          <cx:pt idx="33176">29</cx:pt>
          <cx:pt idx="33177">29</cx:pt>
          <cx:pt idx="33178">19</cx:pt>
          <cx:pt idx="33179">19</cx:pt>
          <cx:pt idx="33180">21</cx:pt>
          <cx:pt idx="33181">19</cx:pt>
          <cx:pt idx="33182">21</cx:pt>
          <cx:pt idx="33183">19</cx:pt>
          <cx:pt idx="33184">19</cx:pt>
          <cx:pt idx="33185">31</cx:pt>
          <cx:pt idx="33186">28</cx:pt>
          <cx:pt idx="33187">32</cx:pt>
          <cx:pt idx="33188">31</cx:pt>
          <cx:pt idx="33189">28</cx:pt>
          <cx:pt idx="33190">28</cx:pt>
          <cx:pt idx="33191">32</cx:pt>
          <cx:pt idx="33192">33</cx:pt>
          <cx:pt idx="33193">27</cx:pt>
          <cx:pt idx="33194">29</cx:pt>
          <cx:pt idx="33195">28</cx:pt>
          <cx:pt idx="33196">28</cx:pt>
          <cx:pt idx="33197">28</cx:pt>
          <cx:pt idx="33198">26</cx:pt>
          <cx:pt idx="33199">28</cx:pt>
          <cx:pt idx="33200">21</cx:pt>
          <cx:pt idx="33201">26</cx:pt>
          <cx:pt idx="33202">26</cx:pt>
          <cx:pt idx="33203">27</cx:pt>
          <cx:pt idx="33204">30</cx:pt>
          <cx:pt idx="33205">22</cx:pt>
          <cx:pt idx="33206">22</cx:pt>
          <cx:pt idx="33207">23</cx:pt>
          <cx:pt idx="33208">19</cx:pt>
          <cx:pt idx="33209">20</cx:pt>
          <cx:pt idx="33210">22</cx:pt>
          <cx:pt idx="33211">23</cx:pt>
          <cx:pt idx="33212">19</cx:pt>
          <cx:pt idx="33213">20</cx:pt>
          <cx:pt idx="33214">23</cx:pt>
          <cx:pt idx="33215">22</cx:pt>
          <cx:pt idx="33216">27</cx:pt>
          <cx:pt idx="33217">28</cx:pt>
          <cx:pt idx="33218">26</cx:pt>
          <cx:pt idx="33219">28</cx:pt>
          <cx:pt idx="33220">26</cx:pt>
          <cx:pt idx="33221">26</cx:pt>
          <cx:pt idx="33222">27</cx:pt>
          <cx:pt idx="33223">27</cx:pt>
          <cx:pt idx="33224">26</cx:pt>
          <cx:pt idx="33225">23</cx:pt>
          <cx:pt idx="33226">31</cx:pt>
          <cx:pt idx="33227">31</cx:pt>
          <cx:pt idx="33228">21</cx:pt>
          <cx:pt idx="33229">24</cx:pt>
          <cx:pt idx="33230">20</cx:pt>
          <cx:pt idx="33231">20</cx:pt>
          <cx:pt idx="33232">24</cx:pt>
          <cx:pt idx="33233">20</cx:pt>
          <cx:pt idx="33234">18</cx:pt>
          <cx:pt idx="33235">35</cx:pt>
          <cx:pt idx="33236">33</cx:pt>
          <cx:pt idx="33237">35</cx:pt>
          <cx:pt idx="33238">35</cx:pt>
          <cx:pt idx="33239">34</cx:pt>
          <cx:pt idx="33240">43</cx:pt>
          <cx:pt idx="33241">41</cx:pt>
          <cx:pt idx="33242">41</cx:pt>
          <cx:pt idx="33243">34</cx:pt>
          <cx:pt idx="33244">33</cx:pt>
          <cx:pt idx="33245">32</cx:pt>
          <cx:pt idx="33246">32</cx:pt>
          <cx:pt idx="33247">32</cx:pt>
          <cx:pt idx="33248">32</cx:pt>
          <cx:pt idx="33249">29</cx:pt>
          <cx:pt idx="33250">30</cx:pt>
          <cx:pt idx="33251">28</cx:pt>
          <cx:pt idx="33252">30</cx:pt>
          <cx:pt idx="33253">33</cx:pt>
          <cx:pt idx="33254">34</cx:pt>
          <cx:pt idx="33255">33</cx:pt>
          <cx:pt idx="33256">32</cx:pt>
          <cx:pt idx="33257">32</cx:pt>
          <cx:pt idx="33258">30</cx:pt>
          <cx:pt idx="33259">32</cx:pt>
          <cx:pt idx="33260">29</cx:pt>
          <cx:pt idx="33261">30</cx:pt>
          <cx:pt idx="33262">28</cx:pt>
          <cx:pt idx="33263">33</cx:pt>
          <cx:pt idx="33264">32</cx:pt>
          <cx:pt idx="33265">37</cx:pt>
          <cx:pt idx="33266">36</cx:pt>
          <cx:pt idx="33267">30</cx:pt>
          <cx:pt idx="33268">29</cx:pt>
          <cx:pt idx="33269">27</cx:pt>
          <cx:pt idx="33270">29</cx:pt>
          <cx:pt idx="33271">26</cx:pt>
          <cx:pt idx="33272">25</cx:pt>
          <cx:pt idx="33273">24</cx:pt>
          <cx:pt idx="33274">24</cx:pt>
          <cx:pt idx="33275">24</cx:pt>
          <cx:pt idx="33276">30</cx:pt>
          <cx:pt idx="33277">32</cx:pt>
          <cx:pt idx="33278">30</cx:pt>
          <cx:pt idx="33279">29</cx:pt>
          <cx:pt idx="33280">29</cx:pt>
          <cx:pt idx="33281">29</cx:pt>
          <cx:pt idx="33282">25</cx:pt>
          <cx:pt idx="33283">25</cx:pt>
          <cx:pt idx="33284">25</cx:pt>
          <cx:pt idx="33285">24</cx:pt>
          <cx:pt idx="33286">24</cx:pt>
          <cx:pt idx="33287">24</cx:pt>
          <cx:pt idx="33288">28</cx:pt>
          <cx:pt idx="33289">28</cx:pt>
          <cx:pt idx="33290">28</cx:pt>
          <cx:pt idx="33291">25</cx:pt>
          <cx:pt idx="33292">24</cx:pt>
          <cx:pt idx="33293">24</cx:pt>
          <cx:pt idx="33294">24</cx:pt>
          <cx:pt idx="33295">20</cx:pt>
          <cx:pt idx="33296">32</cx:pt>
          <cx:pt idx="33297">30</cx:pt>
          <cx:pt idx="33298">30</cx:pt>
          <cx:pt idx="33299">24</cx:pt>
          <cx:pt idx="33300">24</cx:pt>
          <cx:pt idx="33301">24</cx:pt>
          <cx:pt idx="33302">24</cx:pt>
          <cx:pt idx="33303">111</cx:pt>
          <cx:pt idx="33304">37</cx:pt>
          <cx:pt idx="33305">29</cx:pt>
          <cx:pt idx="33306">32</cx:pt>
          <cx:pt idx="33307">28</cx:pt>
          <cx:pt idx="33308">20</cx:pt>
          <cx:pt idx="33309">22</cx:pt>
          <cx:pt idx="33310">20</cx:pt>
          <cx:pt idx="33311">22</cx:pt>
          <cx:pt idx="33312">20</cx:pt>
          <cx:pt idx="33313">22</cx:pt>
          <cx:pt idx="33314">20</cx:pt>
          <cx:pt idx="33315">22</cx:pt>
          <cx:pt idx="33316">33</cx:pt>
          <cx:pt idx="33317">32</cx:pt>
          <cx:pt idx="33318">26</cx:pt>
          <cx:pt idx="33319">28</cx:pt>
          <cx:pt idx="33320">26</cx:pt>
          <cx:pt idx="33321">27</cx:pt>
          <cx:pt idx="33322">31</cx:pt>
          <cx:pt idx="33323">26</cx:pt>
          <cx:pt idx="33324">22</cx:pt>
          <cx:pt idx="33325">17</cx:pt>
          <cx:pt idx="33326">24</cx:pt>
          <cx:pt idx="33327">21</cx:pt>
          <cx:pt idx="33328">32</cx:pt>
          <cx:pt idx="33329">33</cx:pt>
          <cx:pt idx="33330">23</cx:pt>
          <cx:pt idx="33331">26</cx:pt>
          <cx:pt idx="33332">23</cx:pt>
          <cx:pt idx="33333">15</cx:pt>
          <cx:pt idx="33334">22</cx:pt>
          <cx:pt idx="33335">24</cx:pt>
          <cx:pt idx="33336">33</cx:pt>
          <cx:pt idx="33337">29</cx:pt>
          <cx:pt idx="33338">28</cx:pt>
          <cx:pt idx="33339">28</cx:pt>
          <cx:pt idx="33340">26</cx:pt>
          <cx:pt idx="33341">35</cx:pt>
          <cx:pt idx="33342">29</cx:pt>
          <cx:pt idx="33343">30</cx:pt>
          <cx:pt idx="33344">31</cx:pt>
          <cx:pt idx="33345">27</cx:pt>
          <cx:pt idx="33346">35</cx:pt>
          <cx:pt idx="33347">29</cx:pt>
          <cx:pt idx="33348">31</cx:pt>
          <cx:pt idx="33349">31</cx:pt>
          <cx:pt idx="33350">65</cx:pt>
          <cx:pt idx="33351">32</cx:pt>
          <cx:pt idx="33352">30</cx:pt>
          <cx:pt idx="33353">27</cx:pt>
          <cx:pt idx="33354">29</cx:pt>
          <cx:pt idx="33355">26</cx:pt>
          <cx:pt idx="33356">29</cx:pt>
          <cx:pt idx="33357">27</cx:pt>
          <cx:pt idx="33358">18</cx:pt>
          <cx:pt idx="33359">19</cx:pt>
          <cx:pt idx="33360">26</cx:pt>
          <cx:pt idx="33361">29</cx:pt>
          <cx:pt idx="33362">28</cx:pt>
          <cx:pt idx="33363">24</cx:pt>
          <cx:pt idx="33364">26</cx:pt>
          <cx:pt idx="33365">28</cx:pt>
          <cx:pt idx="33366">18</cx:pt>
          <cx:pt idx="33367">19</cx:pt>
          <cx:pt idx="33368">26</cx:pt>
          <cx:pt idx="33369">26</cx:pt>
          <cx:pt idx="33370">18</cx:pt>
          <cx:pt idx="33371">19</cx:pt>
          <cx:pt idx="33372">26</cx:pt>
          <cx:pt idx="33373">26</cx:pt>
          <cx:pt idx="33374">35</cx:pt>
          <cx:pt idx="33375">18</cx:pt>
          <cx:pt idx="33376">18</cx:pt>
          <cx:pt idx="33377">18</cx:pt>
          <cx:pt idx="33378">18</cx:pt>
          <cx:pt idx="33379">24</cx:pt>
          <cx:pt idx="33380">23</cx:pt>
          <cx:pt idx="33381">28</cx:pt>
          <cx:pt idx="33382">26</cx:pt>
          <cx:pt idx="33383">24</cx:pt>
          <cx:pt idx="33384">21</cx:pt>
          <cx:pt idx="33385">21</cx:pt>
          <cx:pt idx="33386">24</cx:pt>
          <cx:pt idx="33387">27</cx:pt>
          <cx:pt idx="33388">18</cx:pt>
          <cx:pt idx="33389">29</cx:pt>
          <cx:pt idx="33390">27</cx:pt>
          <cx:pt idx="33391">24</cx:pt>
          <cx:pt idx="33392">19</cx:pt>
          <cx:pt idx="33393">19</cx:pt>
          <cx:pt idx="33394">22</cx:pt>
          <cx:pt idx="33395">24</cx:pt>
          <cx:pt idx="33396">28</cx:pt>
          <cx:pt idx="33397">27</cx:pt>
          <cx:pt idx="33398">28</cx:pt>
          <cx:pt idx="33399">44</cx:pt>
          <cx:pt idx="33400">36</cx:pt>
          <cx:pt idx="33401">34</cx:pt>
          <cx:pt idx="33402">35</cx:pt>
          <cx:pt idx="33403">37</cx:pt>
          <cx:pt idx="33404">37</cx:pt>
          <cx:pt idx="33405">40</cx:pt>
          <cx:pt idx="33406">23</cx:pt>
          <cx:pt idx="33407">28</cx:pt>
          <cx:pt idx="33408">28</cx:pt>
          <cx:pt idx="33409">23</cx:pt>
          <cx:pt idx="33410">24</cx:pt>
          <cx:pt idx="33411">31</cx:pt>
          <cx:pt idx="33412">24</cx:pt>
          <cx:pt idx="33413">31</cx:pt>
          <cx:pt idx="33414">19</cx:pt>
          <cx:pt idx="33415">18</cx:pt>
          <cx:pt idx="33416">17</cx:pt>
          <cx:pt idx="33417">17</cx:pt>
          <cx:pt idx="33418">17</cx:pt>
          <cx:pt idx="33419">17</cx:pt>
          <cx:pt idx="33420">17</cx:pt>
          <cx:pt idx="33421">15</cx:pt>
          <cx:pt idx="33422">17</cx:pt>
          <cx:pt idx="33423">16</cx:pt>
          <cx:pt idx="33424">17</cx:pt>
          <cx:pt idx="33425">16</cx:pt>
          <cx:pt idx="33426">31</cx:pt>
          <cx:pt idx="33427">28</cx:pt>
          <cx:pt idx="33428">28</cx:pt>
          <cx:pt idx="33429">35</cx:pt>
          <cx:pt idx="33430">29</cx:pt>
          <cx:pt idx="33431">29</cx:pt>
          <cx:pt idx="33432">36</cx:pt>
          <cx:pt idx="33433">35</cx:pt>
          <cx:pt idx="33434">23</cx:pt>
          <cx:pt idx="33435">23</cx:pt>
          <cx:pt idx="33436">22</cx:pt>
          <cx:pt idx="33437">22</cx:pt>
          <cx:pt idx="33438">20</cx:pt>
          <cx:pt idx="33439">34</cx:pt>
          <cx:pt idx="33440">36</cx:pt>
          <cx:pt idx="33441">34</cx:pt>
          <cx:pt idx="33442">38</cx:pt>
          <cx:pt idx="33443">34</cx:pt>
          <cx:pt idx="33444">36</cx:pt>
          <cx:pt idx="33445">34</cx:pt>
          <cx:pt idx="33446">38</cx:pt>
          <cx:pt idx="33447">33</cx:pt>
          <cx:pt idx="33448">33</cx:pt>
          <cx:pt idx="33449">33</cx:pt>
          <cx:pt idx="33450">33</cx:pt>
          <cx:pt idx="33451">37</cx:pt>
          <cx:pt idx="33452">38</cx:pt>
          <cx:pt idx="33453">109</cx:pt>
          <cx:pt idx="33454">21</cx:pt>
          <cx:pt idx="33455">21</cx:pt>
          <cx:pt idx="33456">21</cx:pt>
          <cx:pt idx="33457">21</cx:pt>
          <cx:pt idx="33458">21</cx:pt>
          <cx:pt idx="33459">23</cx:pt>
          <cx:pt idx="33460">24</cx:pt>
          <cx:pt idx="33461">40</cx:pt>
          <cx:pt idx="33462">29</cx:pt>
          <cx:pt idx="33463">30</cx:pt>
          <cx:pt idx="33464">28</cx:pt>
          <cx:pt idx="33465">24</cx:pt>
          <cx:pt idx="33466">30</cx:pt>
          <cx:pt idx="33467">30</cx:pt>
          <cx:pt idx="33468">29</cx:pt>
          <cx:pt idx="33469">28</cx:pt>
          <cx:pt idx="33470">23</cx:pt>
          <cx:pt idx="33471">27</cx:pt>
          <cx:pt idx="33472">27</cx:pt>
          <cx:pt idx="33473">23</cx:pt>
          <cx:pt idx="33474">25</cx:pt>
          <cx:pt idx="33475">25</cx:pt>
          <cx:pt idx="33476">29</cx:pt>
          <cx:pt idx="33477">30</cx:pt>
          <cx:pt idx="33478">28</cx:pt>
          <cx:pt idx="33479">27</cx:pt>
          <cx:pt idx="33480">24</cx:pt>
          <cx:pt idx="33481">23</cx:pt>
          <cx:pt idx="33482">23</cx:pt>
          <cx:pt idx="33483">23</cx:pt>
          <cx:pt idx="33484">27</cx:pt>
          <cx:pt idx="33485">27</cx:pt>
          <cx:pt idx="33486">24</cx:pt>
          <cx:pt idx="33487">30</cx:pt>
          <cx:pt idx="33488">30</cx:pt>
          <cx:pt idx="33489">23</cx:pt>
          <cx:pt idx="33490">27</cx:pt>
          <cx:pt idx="33491">27</cx:pt>
          <cx:pt idx="33492">23</cx:pt>
          <cx:pt idx="33493">36</cx:pt>
          <cx:pt idx="33494">34</cx:pt>
          <cx:pt idx="33495">33</cx:pt>
          <cx:pt idx="33496">35</cx:pt>
          <cx:pt idx="33497">34</cx:pt>
          <cx:pt idx="33498">38</cx:pt>
          <cx:pt idx="33499">39</cx:pt>
          <cx:pt idx="33500">31</cx:pt>
          <cx:pt idx="33501">33</cx:pt>
          <cx:pt idx="33502">24</cx:pt>
          <cx:pt idx="33503">22</cx:pt>
          <cx:pt idx="33504">25</cx:pt>
          <cx:pt idx="33505">22</cx:pt>
          <cx:pt idx="33506">25</cx:pt>
          <cx:pt idx="33507">25</cx:pt>
          <cx:pt idx="33508">24</cx:pt>
          <cx:pt idx="33509">25</cx:pt>
          <cx:pt idx="33510">25</cx:pt>
          <cx:pt idx="33511">17</cx:pt>
          <cx:pt idx="33512">17</cx:pt>
          <cx:pt idx="33513">17</cx:pt>
          <cx:pt idx="33514">17</cx:pt>
          <cx:pt idx="33515">17</cx:pt>
          <cx:pt idx="33516">17</cx:pt>
          <cx:pt idx="33517">19</cx:pt>
          <cx:pt idx="33518">19</cx:pt>
          <cx:pt idx="33519">16</cx:pt>
          <cx:pt idx="33520">16</cx:pt>
          <cx:pt idx="33521">17</cx:pt>
          <cx:pt idx="33522">17</cx:pt>
          <cx:pt idx="33523">16</cx:pt>
          <cx:pt idx="33524">33</cx:pt>
          <cx:pt idx="33525">33</cx:pt>
          <cx:pt idx="33526">38</cx:pt>
          <cx:pt idx="33527">33</cx:pt>
          <cx:pt idx="33528">32</cx:pt>
          <cx:pt idx="33529">32</cx:pt>
          <cx:pt idx="33530">108</cx:pt>
          <cx:pt idx="33531">36</cx:pt>
          <cx:pt idx="33532">36</cx:pt>
          <cx:pt idx="33533">16</cx:pt>
          <cx:pt idx="33534">16</cx:pt>
          <cx:pt idx="33535">16</cx:pt>
          <cx:pt idx="33536">16</cx:pt>
          <cx:pt idx="33537">16</cx:pt>
          <cx:pt idx="33538">16</cx:pt>
          <cx:pt idx="33539">14</cx:pt>
          <cx:pt idx="33540">16</cx:pt>
          <cx:pt idx="33541">13</cx:pt>
          <cx:pt idx="33542">15</cx:pt>
          <cx:pt idx="33543">25</cx:pt>
          <cx:pt idx="33544">23</cx:pt>
          <cx:pt idx="33545">25</cx:pt>
          <cx:pt idx="33546">27</cx:pt>
          <cx:pt idx="33547">29</cx:pt>
          <cx:pt idx="33548">28</cx:pt>
          <cx:pt idx="33549">29</cx:pt>
          <cx:pt idx="33550">31</cx:pt>
          <cx:pt idx="33551">29</cx:pt>
          <cx:pt idx="33552">30</cx:pt>
          <cx:pt idx="33553">20</cx:pt>
          <cx:pt idx="33554">18</cx:pt>
          <cx:pt idx="33555">24</cx:pt>
          <cx:pt idx="33556">23</cx:pt>
          <cx:pt idx="33557">22</cx:pt>
          <cx:pt idx="33558">23</cx:pt>
          <cx:pt idx="33559">24</cx:pt>
          <cx:pt idx="33560">28</cx:pt>
          <cx:pt idx="33561">22</cx:pt>
          <cx:pt idx="33562">18</cx:pt>
          <cx:pt idx="33563">22</cx:pt>
          <cx:pt idx="33564">23</cx:pt>
          <cx:pt idx="33565">21</cx:pt>
          <cx:pt idx="33566">23</cx:pt>
          <cx:pt idx="33567">21</cx:pt>
          <cx:pt idx="33568">21</cx:pt>
          <cx:pt idx="33569">16</cx:pt>
          <cx:pt idx="33570">21</cx:pt>
          <cx:pt idx="33571">21</cx:pt>
          <cx:pt idx="33572">19</cx:pt>
          <cx:pt idx="33573">21</cx:pt>
          <cx:pt idx="33574">19</cx:pt>
          <cx:pt idx="33575">16</cx:pt>
          <cx:pt idx="33576">36</cx:pt>
          <cx:pt idx="33577">35</cx:pt>
          <cx:pt idx="33578">37</cx:pt>
          <cx:pt idx="33579">41</cx:pt>
          <cx:pt idx="33580">34</cx:pt>
          <cx:pt idx="33581">23</cx:pt>
          <cx:pt idx="33582">23</cx:pt>
          <cx:pt idx="33583">25</cx:pt>
          <cx:pt idx="33584">99</cx:pt>
          <cx:pt idx="33585">36</cx:pt>
          <cx:pt idx="33586">36</cx:pt>
          <cx:pt idx="33587">35</cx:pt>
          <cx:pt idx="33588">31</cx:pt>
          <cx:pt idx="33589">36</cx:pt>
          <cx:pt idx="33590">36</cx:pt>
          <cx:pt idx="33591">35</cx:pt>
          <cx:pt idx="33592">39</cx:pt>
          <cx:pt idx="33593">31</cx:pt>
          <cx:pt idx="33594">36</cx:pt>
          <cx:pt idx="33595">35</cx:pt>
          <cx:pt idx="33596">32</cx:pt>
          <cx:pt idx="33597">33</cx:pt>
          <cx:pt idx="33598">36</cx:pt>
          <cx:pt idx="33599">36</cx:pt>
          <cx:pt idx="33600">39</cx:pt>
          <cx:pt idx="33601">30</cx:pt>
          <cx:pt idx="33602">25</cx:pt>
          <cx:pt idx="33603">29</cx:pt>
          <cx:pt idx="33604">24</cx:pt>
          <cx:pt idx="33605">25</cx:pt>
          <cx:pt idx="33606">29</cx:pt>
          <cx:pt idx="33607">25</cx:pt>
          <cx:pt idx="33608">26</cx:pt>
          <cx:pt idx="33609">26</cx:pt>
          <cx:pt idx="33610">32</cx:pt>
          <cx:pt idx="33611">28</cx:pt>
          <cx:pt idx="33612">28</cx:pt>
          <cx:pt idx="33613">28</cx:pt>
          <cx:pt idx="33614">29</cx:pt>
          <cx:pt idx="33615">28</cx:pt>
          <cx:pt idx="33616">29</cx:pt>
          <cx:pt idx="33617">27</cx:pt>
          <cx:pt idx="33618">23</cx:pt>
          <cx:pt idx="33619">24</cx:pt>
          <cx:pt idx="33620">17</cx:pt>
          <cx:pt idx="33621">17</cx:pt>
          <cx:pt idx="33622">19</cx:pt>
          <cx:pt idx="33623">18</cx:pt>
          <cx:pt idx="33624">17</cx:pt>
          <cx:pt idx="33625">17</cx:pt>
          <cx:pt idx="33626">17</cx:pt>
          <cx:pt idx="33627">17</cx:pt>
          <cx:pt idx="33628">16</cx:pt>
          <cx:pt idx="33629">15</cx:pt>
          <cx:pt idx="33630">17</cx:pt>
          <cx:pt idx="33631">16</cx:pt>
          <cx:pt idx="33632">23</cx:pt>
          <cx:pt idx="33633">23</cx:pt>
          <cx:pt idx="33634">21</cx:pt>
          <cx:pt idx="33635">22</cx:pt>
          <cx:pt idx="33636">22</cx:pt>
          <cx:pt idx="33637">20</cx:pt>
          <cx:pt idx="33638">23</cx:pt>
          <cx:pt idx="33639">28</cx:pt>
          <cx:pt idx="33640">28</cx:pt>
          <cx:pt idx="33641">23</cx:pt>
          <cx:pt idx="33642">24</cx:pt>
          <cx:pt idx="33643">31</cx:pt>
          <cx:pt idx="33644">24</cx:pt>
          <cx:pt idx="33645">31</cx:pt>
          <cx:pt idx="33646">21</cx:pt>
          <cx:pt idx="33647">18</cx:pt>
          <cx:pt idx="33648">18</cx:pt>
          <cx:pt idx="33649">21</cx:pt>
          <cx:pt idx="33650">21</cx:pt>
          <cx:pt idx="33651">18</cx:pt>
          <cx:pt idx="33652">21</cx:pt>
          <cx:pt idx="33653">18</cx:pt>
          <cx:pt idx="33654">33</cx:pt>
          <cx:pt idx="33655">31</cx:pt>
          <cx:pt idx="33656">35</cx:pt>
          <cx:pt idx="33657">34</cx:pt>
          <cx:pt idx="33658">28</cx:pt>
          <cx:pt idx="33659">34</cx:pt>
          <cx:pt idx="33660">45</cx:pt>
          <cx:pt idx="33661">46</cx:pt>
          <cx:pt idx="33662">37</cx:pt>
          <cx:pt idx="33663">37</cx:pt>
          <cx:pt idx="33664">35</cx:pt>
          <cx:pt idx="33665">31</cx:pt>
          <cx:pt idx="33666">40</cx:pt>
          <cx:pt idx="33667">45</cx:pt>
          <cx:pt idx="33668">38</cx:pt>
          <cx:pt idx="33669">30</cx:pt>
          <cx:pt idx="33670">29</cx:pt>
          <cx:pt idx="33671">38</cx:pt>
          <cx:pt idx="33672">37</cx:pt>
          <cx:pt idx="33673">29</cx:pt>
          <cx:pt idx="33674">30</cx:pt>
          <cx:pt idx="33675">27</cx:pt>
          <cx:pt idx="33676">105</cx:pt>
          <cx:pt idx="33677">42</cx:pt>
          <cx:pt idx="33678">42</cx:pt>
          <cx:pt idx="33679">22</cx:pt>
          <cx:pt idx="33680">25</cx:pt>
          <cx:pt idx="33681">24</cx:pt>
          <cx:pt idx="33682">21</cx:pt>
          <cx:pt idx="33683">36</cx:pt>
          <cx:pt idx="33684">37</cx:pt>
          <cx:pt idx="33685">28</cx:pt>
          <cx:pt idx="33686">37</cx:pt>
          <cx:pt idx="33687">34</cx:pt>
          <cx:pt idx="33688">36</cx:pt>
          <cx:pt idx="33689">33</cx:pt>
          <cx:pt idx="33690">33</cx:pt>
          <cx:pt idx="33691">32</cx:pt>
          <cx:pt idx="33692">33</cx:pt>
          <cx:pt idx="33693">36</cx:pt>
          <cx:pt idx="33694">23</cx:pt>
          <cx:pt idx="33695">27</cx:pt>
          <cx:pt idx="33696">26</cx:pt>
          <cx:pt idx="33697">25</cx:pt>
          <cx:pt idx="33698">27</cx:pt>
          <cx:pt idx="33699">24</cx:pt>
          <cx:pt idx="33700">23</cx:pt>
          <cx:pt idx="33701">25</cx:pt>
          <cx:pt idx="33702">24</cx:pt>
          <cx:pt idx="33703">27</cx:pt>
          <cx:pt idx="33704">26</cx:pt>
          <cx:pt idx="33705">25</cx:pt>
          <cx:pt idx="33706">24</cx:pt>
          <cx:pt idx="33707">23</cx:pt>
          <cx:pt idx="33708">22</cx:pt>
          <cx:pt idx="33709">34</cx:pt>
          <cx:pt idx="33710">31</cx:pt>
          <cx:pt idx="33711">38</cx:pt>
          <cx:pt idx="33712">38</cx:pt>
          <cx:pt idx="33713">28</cx:pt>
          <cx:pt idx="33714">28</cx:pt>
          <cx:pt idx="33715">25</cx:pt>
          <cx:pt idx="33716">25</cx:pt>
          <cx:pt idx="33717">35</cx:pt>
          <cx:pt idx="33718">31</cx:pt>
          <cx:pt idx="33719">33</cx:pt>
          <cx:pt idx="33720">34</cx:pt>
          <cx:pt idx="33721">29</cx:pt>
          <cx:pt idx="33722">27</cx:pt>
          <cx:pt idx="33723">36</cx:pt>
          <cx:pt idx="33724">34</cx:pt>
          <cx:pt idx="33725">29</cx:pt>
          <cx:pt idx="33726">27</cx:pt>
          <cx:pt idx="33727">33</cx:pt>
          <cx:pt idx="33728">30</cx:pt>
          <cx:pt idx="33729">25</cx:pt>
          <cx:pt idx="33730">25</cx:pt>
          <cx:pt idx="33731">24</cx:pt>
          <cx:pt idx="33732">27</cx:pt>
          <cx:pt idx="33733">25</cx:pt>
          <cx:pt idx="33734">24</cx:pt>
          <cx:pt idx="33735">26</cx:pt>
          <cx:pt idx="33736">23</cx:pt>
          <cx:pt idx="33737">24</cx:pt>
          <cx:pt idx="33738">33</cx:pt>
          <cx:pt idx="33739">25</cx:pt>
          <cx:pt idx="33740">24</cx:pt>
          <cx:pt idx="33741">25</cx:pt>
          <cx:pt idx="33742">26</cx:pt>
          <cx:pt idx="33743">28</cx:pt>
          <cx:pt idx="33744">28</cx:pt>
          <cx:pt idx="33745">20</cx:pt>
          <cx:pt idx="33746">22</cx:pt>
          <cx:pt idx="33747">24</cx:pt>
          <cx:pt idx="33748">20</cx:pt>
          <cx:pt idx="33749">20</cx:pt>
          <cx:pt idx="33750">28</cx:pt>
          <cx:pt idx="33751">27</cx:pt>
          <cx:pt idx="33752">23</cx:pt>
          <cx:pt idx="33753">30</cx:pt>
          <cx:pt idx="33754">23</cx:pt>
          <cx:pt idx="33755">25</cx:pt>
          <cx:pt idx="33756">23</cx:pt>
          <cx:pt idx="33757">27</cx:pt>
          <cx:pt idx="33758">23</cx:pt>
          <cx:pt idx="33759">24</cx:pt>
          <cx:pt idx="33760">23</cx:pt>
          <cx:pt idx="33761">27</cx:pt>
          <cx:pt idx="33762">23</cx:pt>
          <cx:pt idx="33763">24</cx:pt>
          <cx:pt idx="33764">23</cx:pt>
          <cx:pt idx="33765">27</cx:pt>
          <cx:pt idx="33766">22</cx:pt>
          <cx:pt idx="33767">24</cx:pt>
          <cx:pt idx="33768">22</cx:pt>
          <cx:pt idx="33769">22</cx:pt>
          <cx:pt idx="33770">28</cx:pt>
          <cx:pt idx="33771">26</cx:pt>
          <cx:pt idx="33772">27</cx:pt>
          <cx:pt idx="33773">26</cx:pt>
          <cx:pt idx="33774">28</cx:pt>
          <cx:pt idx="33775">30</cx:pt>
          <cx:pt idx="33776">25</cx:pt>
          <cx:pt idx="33777">25</cx:pt>
          <cx:pt idx="33778">23</cx:pt>
          <cx:pt idx="33779">27</cx:pt>
          <cx:pt idx="33780">28</cx:pt>
          <cx:pt idx="33781">26</cx:pt>
          <cx:pt idx="33782">28</cx:pt>
          <cx:pt idx="33783">28</cx:pt>
          <cx:pt idx="33784">28</cx:pt>
          <cx:pt idx="33785">30</cx:pt>
          <cx:pt idx="33786">25</cx:pt>
          <cx:pt idx="33787">22</cx:pt>
          <cx:pt idx="33788">24</cx:pt>
          <cx:pt idx="33789">20</cx:pt>
          <cx:pt idx="33790">19</cx:pt>
          <cx:pt idx="33791">23</cx:pt>
          <cx:pt idx="33792">27</cx:pt>
          <cx:pt idx="33793">28</cx:pt>
          <cx:pt idx="33794">26</cx:pt>
          <cx:pt idx="33795">28</cx:pt>
          <cx:pt idx="33796">28</cx:pt>
          <cx:pt idx="33797">28</cx:pt>
          <cx:pt idx="33798">30</cx:pt>
          <cx:pt idx="33799">21</cx:pt>
          <cx:pt idx="33800">21</cx:pt>
          <cx:pt idx="33801">20</cx:pt>
          <cx:pt idx="33802">21</cx:pt>
          <cx:pt idx="33803">28</cx:pt>
          <cx:pt idx="33804">35</cx:pt>
          <cx:pt idx="33805">35</cx:pt>
          <cx:pt idx="33806">34</cx:pt>
          <cx:pt idx="33807">36</cx:pt>
          <cx:pt idx="33808">29</cx:pt>
          <cx:pt idx="33809">33</cx:pt>
          <cx:pt idx="33810">28</cx:pt>
          <cx:pt idx="33811">33</cx:pt>
          <cx:pt idx="33812">34</cx:pt>
          <cx:pt idx="33813">29</cx:pt>
          <cx:pt idx="33814">33</cx:pt>
          <cx:pt idx="33815">29</cx:pt>
          <cx:pt idx="33816">32</cx:pt>
          <cx:pt idx="33817">30</cx:pt>
          <cx:pt idx="33818">33</cx:pt>
          <cx:pt idx="33819">38</cx:pt>
          <cx:pt idx="33820">38</cx:pt>
          <cx:pt idx="33821">36</cx:pt>
          <cx:pt idx="33822">36</cx:pt>
          <cx:pt idx="33823">36</cx:pt>
          <cx:pt idx="33824">23</cx:pt>
          <cx:pt idx="33825">26</cx:pt>
          <cx:pt idx="33826">25</cx:pt>
          <cx:pt idx="33827">27</cx:pt>
          <cx:pt idx="33828">24</cx:pt>
          <cx:pt idx="33829">23</cx:pt>
          <cx:pt idx="33830">30</cx:pt>
          <cx:pt idx="33831">30</cx:pt>
          <cx:pt idx="33832">30</cx:pt>
          <cx:pt idx="33833">30</cx:pt>
          <cx:pt idx="33834">26</cx:pt>
          <cx:pt idx="33835">28</cx:pt>
          <cx:pt idx="33836">24</cx:pt>
          <cx:pt idx="33837">26</cx:pt>
          <cx:pt idx="33838">18</cx:pt>
          <cx:pt idx="33839">16</cx:pt>
          <cx:pt idx="33840">17</cx:pt>
          <cx:pt idx="33841">20</cx:pt>
          <cx:pt idx="33842">20</cx:pt>
          <cx:pt idx="33843">20</cx:pt>
          <cx:pt idx="33844">20</cx:pt>
          <cx:pt idx="33845">24</cx:pt>
          <cx:pt idx="33846">19</cx:pt>
          <cx:pt idx="33847">23</cx:pt>
          <cx:pt idx="33848">19</cx:pt>
          <cx:pt idx="33849">29</cx:pt>
          <cx:pt idx="33850">19</cx:pt>
          <cx:pt idx="33851">23</cx:pt>
          <cx:pt idx="33852">19</cx:pt>
          <cx:pt idx="33853">23</cx:pt>
          <cx:pt idx="33854">23</cx:pt>
          <cx:pt idx="33855">19</cx:pt>
          <cx:pt idx="33856">19</cx:pt>
          <cx:pt idx="33857">23</cx:pt>
          <cx:pt idx="33858">40</cx:pt>
          <cx:pt idx="33859">39</cx:pt>
          <cx:pt idx="33860">30</cx:pt>
          <cx:pt idx="33861">29</cx:pt>
          <cx:pt idx="33862">26</cx:pt>
          <cx:pt idx="33863">34</cx:pt>
          <cx:pt idx="33864">20</cx:pt>
          <cx:pt idx="33865">30</cx:pt>
          <cx:pt idx="33866">27</cx:pt>
          <cx:pt idx="33867">30</cx:pt>
          <cx:pt idx="33868">28</cx:pt>
          <cx:pt idx="33869">26</cx:pt>
          <cx:pt idx="33870">27</cx:pt>
          <cx:pt idx="33871">23</cx:pt>
          <cx:pt idx="33872">24</cx:pt>
          <cx:pt idx="33873">23</cx:pt>
          <cx:pt idx="33874">24</cx:pt>
          <cx:pt idx="33875">23</cx:pt>
          <cx:pt idx="33876">23</cx:pt>
          <cx:pt idx="33877">17</cx:pt>
          <cx:pt idx="33878">25</cx:pt>
          <cx:pt idx="33879">24</cx:pt>
          <cx:pt idx="33880">26</cx:pt>
          <cx:pt idx="33881">28</cx:pt>
          <cx:pt idx="33882">27</cx:pt>
          <cx:pt idx="33883">25</cx:pt>
          <cx:pt idx="33884">26</cx:pt>
          <cx:pt idx="33885">28</cx:pt>
          <cx:pt idx="33886">23</cx:pt>
          <cx:pt idx="33887">24</cx:pt>
          <cx:pt idx="33888">23</cx:pt>
          <cx:pt idx="33889">28</cx:pt>
          <cx:pt idx="33890">23</cx:pt>
          <cx:pt idx="33891">25</cx:pt>
          <cx:pt idx="33892">31</cx:pt>
          <cx:pt idx="33893">25</cx:pt>
          <cx:pt idx="33894">32</cx:pt>
          <cx:pt idx="33895">27</cx:pt>
          <cx:pt idx="33896">37</cx:pt>
          <cx:pt idx="33897">20</cx:pt>
          <cx:pt idx="33898">18</cx:pt>
          <cx:pt idx="33899">28</cx:pt>
          <cx:pt idx="33900">28</cx:pt>
          <cx:pt idx="33901">26</cx:pt>
          <cx:pt idx="33902">26</cx:pt>
          <cx:pt idx="33903">24</cx:pt>
          <cx:pt idx="33904">25</cx:pt>
          <cx:pt idx="33905">21</cx:pt>
          <cx:pt idx="33906">20</cx:pt>
          <cx:pt idx="33907">22</cx:pt>
          <cx:pt idx="33908">24</cx:pt>
          <cx:pt idx="33909">33</cx:pt>
          <cx:pt idx="33910">34</cx:pt>
          <cx:pt idx="33911">28</cx:pt>
          <cx:pt idx="33912">28</cx:pt>
          <cx:pt idx="33913">37</cx:pt>
          <cx:pt idx="33914">39</cx:pt>
          <cx:pt idx="33915">36</cx:pt>
          <cx:pt idx="33916">39</cx:pt>
          <cx:pt idx="33917">38</cx:pt>
          <cx:pt idx="33918">38</cx:pt>
          <cx:pt idx="33919">39</cx:pt>
          <cx:pt idx="33920">39</cx:pt>
          <cx:pt idx="33921">36</cx:pt>
          <cx:pt idx="33922">37</cx:pt>
          <cx:pt idx="33923">39</cx:pt>
          <cx:pt idx="33924">31</cx:pt>
          <cx:pt idx="33925">32</cx:pt>
          <cx:pt idx="33926">34</cx:pt>
          <cx:pt idx="33927">29</cx:pt>
          <cx:pt idx="33928">30</cx:pt>
          <cx:pt idx="33929">24</cx:pt>
          <cx:pt idx="33930">22</cx:pt>
          <cx:pt idx="33931">27</cx:pt>
          <cx:pt idx="33932">27</cx:pt>
          <cx:pt idx="33933">27</cx:pt>
          <cx:pt idx="33934">22</cx:pt>
          <cx:pt idx="33935">22</cx:pt>
          <cx:pt idx="33936">20</cx:pt>
          <cx:pt idx="33937">83</cx:pt>
          <cx:pt idx="33938">31</cx:pt>
          <cx:pt idx="33939">31</cx:pt>
          <cx:pt idx="33940">28</cx:pt>
          <cx:pt idx="33941">26</cx:pt>
          <cx:pt idx="33942">27</cx:pt>
          <cx:pt idx="33943">29</cx:pt>
          <cx:pt idx="33944">28</cx:pt>
          <cx:pt idx="33945">29</cx:pt>
          <cx:pt idx="33946">27</cx:pt>
          <cx:pt idx="33947">28</cx:pt>
          <cx:pt idx="33948">19</cx:pt>
          <cx:pt idx="33949">19</cx:pt>
          <cx:pt idx="33950">24</cx:pt>
          <cx:pt idx="33951">18</cx:pt>
          <cx:pt idx="33952">22</cx:pt>
          <cx:pt idx="33953">18</cx:pt>
          <cx:pt idx="33954">37</cx:pt>
          <cx:pt idx="33955">31</cx:pt>
          <cx:pt idx="33956">30</cx:pt>
          <cx:pt idx="33957">25</cx:pt>
          <cx:pt idx="33958">24</cx:pt>
          <cx:pt idx="33959">25</cx:pt>
          <cx:pt idx="33960">22</cx:pt>
          <cx:pt idx="33961">25</cx:pt>
          <cx:pt idx="33962">22</cx:pt>
          <cx:pt idx="33963">40</cx:pt>
          <cx:pt idx="33964">37</cx:pt>
          <cx:pt idx="33965">30</cx:pt>
          <cx:pt idx="33966">29</cx:pt>
          <cx:pt idx="33967">28</cx:pt>
          <cx:pt idx="33968">27</cx:pt>
          <cx:pt idx="33969">28</cx:pt>
          <cx:pt idx="33970">27</cx:pt>
          <cx:pt idx="33971">26</cx:pt>
          <cx:pt idx="33972">28</cx:pt>
          <cx:pt idx="33973">28</cx:pt>
          <cx:pt idx="33974">28</cx:pt>
          <cx:pt idx="33975">28</cx:pt>
          <cx:pt idx="33976">28</cx:pt>
          <cx:pt idx="33977">28</cx:pt>
          <cx:pt idx="33978">28</cx:pt>
          <cx:pt idx="33979">30</cx:pt>
          <cx:pt idx="33980">30</cx:pt>
          <cx:pt idx="33981">24</cx:pt>
          <cx:pt idx="33982">25</cx:pt>
          <cx:pt idx="33983">26</cx:pt>
          <cx:pt idx="33984">24</cx:pt>
          <cx:pt idx="33985">23</cx:pt>
          <cx:pt idx="33986">21</cx:pt>
          <cx:pt idx="33987">24</cx:pt>
          <cx:pt idx="33988">22</cx:pt>
          <cx:pt idx="33989">21</cx:pt>
          <cx:pt idx="33990">15</cx:pt>
          <cx:pt idx="33991">14</cx:pt>
          <cx:pt idx="33992">26</cx:pt>
          <cx:pt idx="33993">19</cx:pt>
          <cx:pt idx="33994">18</cx:pt>
          <cx:pt idx="33995">17</cx:pt>
          <cx:pt idx="33996">32</cx:pt>
          <cx:pt idx="33997">26</cx:pt>
          <cx:pt idx="33998">25</cx:pt>
          <cx:pt idx="33999">25</cx:pt>
          <cx:pt idx="34000">25</cx:pt>
          <cx:pt idx="34001">23</cx:pt>
          <cx:pt idx="34002">22</cx:pt>
          <cx:pt idx="34003">22</cx:pt>
          <cx:pt idx="34004">27</cx:pt>
          <cx:pt idx="34005">19</cx:pt>
          <cx:pt idx="34006">17</cx:pt>
          <cx:pt idx="34007">26</cx:pt>
          <cx:pt idx="34008">26</cx:pt>
          <cx:pt idx="34009">23</cx:pt>
          <cx:pt idx="34010">24</cx:pt>
          <cx:pt idx="34011">25</cx:pt>
          <cx:pt idx="34012">21</cx:pt>
          <cx:pt idx="34013">32</cx:pt>
          <cx:pt idx="34014">32</cx:pt>
          <cx:pt idx="34015">28</cx:pt>
          <cx:pt idx="34016">28</cx:pt>
          <cx:pt idx="34017">17</cx:pt>
          <cx:pt idx="34018">19</cx:pt>
          <cx:pt idx="34019">19</cx:pt>
          <cx:pt idx="34020">19</cx:pt>
          <cx:pt idx="34021">19</cx:pt>
          <cx:pt idx="34022">37</cx:pt>
          <cx:pt idx="34023">39</cx:pt>
          <cx:pt idx="34024">34</cx:pt>
          <cx:pt idx="34025">34</cx:pt>
          <cx:pt idx="34026">34</cx:pt>
          <cx:pt idx="34027">34</cx:pt>
          <cx:pt idx="34028">34</cx:pt>
          <cx:pt idx="34029">34</cx:pt>
          <cx:pt idx="34030">29</cx:pt>
          <cx:pt idx="34031">34</cx:pt>
          <cx:pt idx="34032">35</cx:pt>
          <cx:pt idx="34033">36</cx:pt>
          <cx:pt idx="34034">29</cx:pt>
          <cx:pt idx="34035">34</cx:pt>
          <cx:pt idx="34036">34</cx:pt>
          <cx:pt idx="34037">34</cx:pt>
          <cx:pt idx="34038">34</cx:pt>
          <cx:pt idx="34039">34</cx:pt>
          <cx:pt idx="34040">34</cx:pt>
          <cx:pt idx="34041">34</cx:pt>
          <cx:pt idx="34042">34</cx:pt>
          <cx:pt idx="34043">34</cx:pt>
          <cx:pt idx="34044">31</cx:pt>
          <cx:pt idx="34045">32</cx:pt>
          <cx:pt idx="34046">30</cx:pt>
          <cx:pt idx="34047">30</cx:pt>
          <cx:pt idx="34048">34</cx:pt>
          <cx:pt idx="34049">34</cx:pt>
          <cx:pt idx="34050">31</cx:pt>
          <cx:pt idx="34051">32</cx:pt>
          <cx:pt idx="34052">30</cx:pt>
          <cx:pt idx="34053">30</cx:pt>
          <cx:pt idx="34054">34</cx:pt>
          <cx:pt idx="34055">34</cx:pt>
          <cx:pt idx="34056">30</cx:pt>
          <cx:pt idx="34057">30</cx:pt>
          <cx:pt idx="34058">30</cx:pt>
          <cx:pt idx="34059">30</cx:pt>
          <cx:pt idx="34060">34</cx:pt>
          <cx:pt idx="34061">34</cx:pt>
          <cx:pt idx="34062">34</cx:pt>
          <cx:pt idx="34063">34</cx:pt>
          <cx:pt idx="34064">34</cx:pt>
          <cx:pt idx="34065">34</cx:pt>
          <cx:pt idx="34066">34</cx:pt>
          <cx:pt idx="34067">34</cx:pt>
          <cx:pt idx="34068">99</cx:pt>
          <cx:pt idx="34069">25</cx:pt>
          <cx:pt idx="34070">33</cx:pt>
          <cx:pt idx="34071">30</cx:pt>
          <cx:pt idx="34072">33</cx:pt>
          <cx:pt idx="34073">30</cx:pt>
          <cx:pt idx="34074">28</cx:pt>
          <cx:pt idx="34075">22</cx:pt>
          <cx:pt idx="34076">23</cx:pt>
          <cx:pt idx="34077">32</cx:pt>
          <cx:pt idx="34078">28</cx:pt>
          <cx:pt idx="34079">42</cx:pt>
          <cx:pt idx="34080">41</cx:pt>
          <cx:pt idx="34081">30</cx:pt>
          <cx:pt idx="34082">29</cx:pt>
          <cx:pt idx="34083">27</cx:pt>
          <cx:pt idx="34084">30</cx:pt>
          <cx:pt idx="34085">29</cx:pt>
          <cx:pt idx="34086">29</cx:pt>
          <cx:pt idx="34087">18</cx:pt>
          <cx:pt idx="34088">16</cx:pt>
          <cx:pt idx="34089">26</cx:pt>
          <cx:pt idx="34090">25</cx:pt>
          <cx:pt idx="34091">25</cx:pt>
          <cx:pt idx="34092">24</cx:pt>
          <cx:pt idx="34093">31</cx:pt>
          <cx:pt idx="34094">37</cx:pt>
          <cx:pt idx="34095">19</cx:pt>
          <cx:pt idx="34096">19</cx:pt>
          <cx:pt idx="34097">18</cx:pt>
          <cx:pt idx="34098">18</cx:pt>
          <cx:pt idx="34099">30</cx:pt>
          <cx:pt idx="34100">29</cx:pt>
          <cx:pt idx="34101">23</cx:pt>
          <cx:pt idx="34102">22</cx:pt>
          <cx:pt idx="34103">23</cx:pt>
          <cx:pt idx="34104">22</cx:pt>
          <cx:pt idx="34105">21</cx:pt>
          <cx:pt idx="34106">21</cx:pt>
          <cx:pt idx="34107">23</cx:pt>
          <cx:pt idx="34108">31</cx:pt>
          <cx:pt idx="34109">30</cx:pt>
          <cx:pt idx="34110">29</cx:pt>
          <cx:pt idx="34111">101</cx:pt>
          <cx:pt idx="34112">26</cx:pt>
          <cx:pt idx="34113">23</cx:pt>
          <cx:pt idx="34114">22</cx:pt>
          <cx:pt idx="34115">24</cx:pt>
          <cx:pt idx="34116">25</cx:pt>
          <cx:pt idx="34117">26</cx:pt>
          <cx:pt idx="34118">25</cx:pt>
          <cx:pt idx="34119">28</cx:pt>
          <cx:pt idx="34120">27</cx:pt>
          <cx:pt idx="34121">25</cx:pt>
          <cx:pt idx="34122">31</cx:pt>
          <cx:pt idx="34123">32</cx:pt>
          <cx:pt idx="34124">27</cx:pt>
          <cx:pt idx="34125">28</cx:pt>
          <cx:pt idx="34126">38</cx:pt>
          <cx:pt idx="34127">37</cx:pt>
          <cx:pt idx="34128">35</cx:pt>
          <cx:pt idx="34129">38</cx:pt>
          <cx:pt idx="34130">18</cx:pt>
          <cx:pt idx="34131">18</cx:pt>
          <cx:pt idx="34132">17</cx:pt>
          <cx:pt idx="34133">17</cx:pt>
          <cx:pt idx="34134">39</cx:pt>
          <cx:pt idx="34135">35</cx:pt>
          <cx:pt idx="34136">35</cx:pt>
          <cx:pt idx="34137">22</cx:pt>
          <cx:pt idx="34138">20</cx:pt>
          <cx:pt idx="34139">20</cx:pt>
          <cx:pt idx="34140">17</cx:pt>
          <cx:pt idx="34141">28</cx:pt>
          <cx:pt idx="34142">27</cx:pt>
          <cx:pt idx="34143">27</cx:pt>
          <cx:pt idx="34144">27</cx:pt>
          <cx:pt idx="34145">27</cx:pt>
          <cx:pt idx="34146">26</cx:pt>
          <cx:pt idx="34147">26</cx:pt>
          <cx:pt idx="34148">26</cx:pt>
          <cx:pt idx="34149">26</cx:pt>
          <cx:pt idx="34150">26</cx:pt>
          <cx:pt idx="34151">28</cx:pt>
          <cx:pt idx="34152">27</cx:pt>
          <cx:pt idx="34153">27</cx:pt>
          <cx:pt idx="34154">27</cx:pt>
          <cx:pt idx="34155">27</cx:pt>
          <cx:pt idx="34156">26</cx:pt>
          <cx:pt idx="34157">20</cx:pt>
          <cx:pt idx="34158">26</cx:pt>
          <cx:pt idx="34159">26</cx:pt>
          <cx:pt idx="34160">25</cx:pt>
          <cx:pt idx="34161">25</cx:pt>
          <cx:pt idx="34162">24</cx:pt>
          <cx:pt idx="34163">24</cx:pt>
          <cx:pt idx="34164">24</cx:pt>
          <cx:pt idx="34165">24</cx:pt>
          <cx:pt idx="34166">31</cx:pt>
          <cx:pt idx="34167">29</cx:pt>
          <cx:pt idx="34168">29</cx:pt>
          <cx:pt idx="34169">27</cx:pt>
          <cx:pt idx="34170">23</cx:pt>
          <cx:pt idx="34171">22</cx:pt>
          <cx:pt idx="34172">21</cx:pt>
          <cx:pt idx="34173">22</cx:pt>
          <cx:pt idx="34174">24</cx:pt>
          <cx:pt idx="34175">22</cx:pt>
          <cx:pt idx="34176">20</cx:pt>
          <cx:pt idx="34177">31</cx:pt>
          <cx:pt idx="34178">29</cx:pt>
          <cx:pt idx="34179">29</cx:pt>
          <cx:pt idx="34180">27</cx:pt>
          <cx:pt idx="34181">28</cx:pt>
          <cx:pt idx="34182">27</cx:pt>
          <cx:pt idx="34183">26</cx:pt>
          <cx:pt idx="34184">26</cx:pt>
          <cx:pt idx="34185">24</cx:pt>
          <cx:pt idx="34186">26</cx:pt>
          <cx:pt idx="34187">29</cx:pt>
          <cx:pt idx="34188">24</cx:pt>
          <cx:pt idx="34189">24</cx:pt>
          <cx:pt idx="34190">24</cx:pt>
          <cx:pt idx="34191">24</cx:pt>
          <cx:pt idx="34192">20</cx:pt>
          <cx:pt idx="34193">22</cx:pt>
          <cx:pt idx="34194">25</cx:pt>
          <cx:pt idx="34195">25</cx:pt>
          <cx:pt idx="34196">19</cx:pt>
          <cx:pt idx="34197">23</cx:pt>
          <cx:pt idx="34198">23</cx:pt>
          <cx:pt idx="34199">21</cx:pt>
          <cx:pt idx="34200">25</cx:pt>
          <cx:pt idx="34201">26</cx:pt>
          <cx:pt idx="34202">26</cx:pt>
          <cx:pt idx="34203">21</cx:pt>
          <cx:pt idx="34204">21</cx:pt>
          <cx:pt idx="34205">19</cx:pt>
          <cx:pt idx="34206">19</cx:pt>
          <cx:pt idx="34207">19</cx:pt>
          <cx:pt idx="34208">19</cx:pt>
          <cx:pt idx="34209">21</cx:pt>
          <cx:pt idx="34210">13</cx:pt>
          <cx:pt idx="34211">15</cx:pt>
          <cx:pt idx="34212">15</cx:pt>
          <cx:pt idx="34213">13</cx:pt>
          <cx:pt idx="34214">13</cx:pt>
          <cx:pt idx="34215">22</cx:pt>
          <cx:pt idx="34216">22</cx:pt>
          <cx:pt idx="34217">33</cx:pt>
          <cx:pt idx="34218">30</cx:pt>
          <cx:pt idx="34219">37</cx:pt>
          <cx:pt idx="34220">30</cx:pt>
          <cx:pt idx="34221">30</cx:pt>
          <cx:pt idx="34222">27</cx:pt>
          <cx:pt idx="34223">27</cx:pt>
          <cx:pt idx="34224">33</cx:pt>
          <cx:pt idx="34225">32</cx:pt>
          <cx:pt idx="34226">38</cx:pt>
          <cx:pt idx="34227">38</cx:pt>
          <cx:pt idx="34228">93</cx:pt>
          <cx:pt idx="34229">93</cx:pt>
          <cx:pt idx="34230">19</cx:pt>
          <cx:pt idx="34231">33</cx:pt>
          <cx:pt idx="34232">29</cx:pt>
          <cx:pt idx="34233">31</cx:pt>
          <cx:pt idx="34234">27</cx:pt>
          <cx:pt idx="34235">28</cx:pt>
          <cx:pt idx="34236">35</cx:pt>
          <cx:pt idx="34237">25</cx:pt>
          <cx:pt idx="34238">33</cx:pt>
          <cx:pt idx="34239">23</cx:pt>
          <cx:pt idx="34240">35</cx:pt>
          <cx:pt idx="34241">25</cx:pt>
          <cx:pt idx="34242">33</cx:pt>
          <cx:pt idx="34243">23</cx:pt>
          <cx:pt idx="34244">25</cx:pt>
          <cx:pt idx="34245">32</cx:pt>
          <cx:pt idx="34246">29</cx:pt>
          <cx:pt idx="34247">24</cx:pt>
          <cx:pt idx="34248">30</cx:pt>
          <cx:pt idx="34249">28</cx:pt>
          <cx:pt idx="34250">21</cx:pt>
          <cx:pt idx="34251">32</cx:pt>
          <cx:pt idx="34252">29</cx:pt>
          <cx:pt idx="34253">32</cx:pt>
          <cx:pt idx="34254">97</cx:pt>
          <cx:pt idx="34255">90</cx:pt>
          <cx:pt idx="34256">94</cx:pt>
          <cx:pt idx="34257">22</cx:pt>
          <cx:pt idx="34258">21</cx:pt>
          <cx:pt idx="34259">21</cx:pt>
          <cx:pt idx="34260">30</cx:pt>
          <cx:pt idx="34261">30</cx:pt>
          <cx:pt idx="34262">39</cx:pt>
          <cx:pt idx="34263">34</cx:pt>
          <cx:pt idx="34264">30</cx:pt>
          <cx:pt idx="34265">38</cx:pt>
          <cx:pt idx="34266">37</cx:pt>
          <cx:pt idx="34267">36</cx:pt>
          <cx:pt idx="34268">37</cx:pt>
          <cx:pt idx="34269">35</cx:pt>
          <cx:pt idx="34270">36</cx:pt>
          <cx:pt idx="34271">40</cx:pt>
          <cx:pt idx="34272">38</cx:pt>
          <cx:pt idx="34273">20</cx:pt>
          <cx:pt idx="34274">18</cx:pt>
          <cx:pt idx="34275">20</cx:pt>
          <cx:pt idx="34276">25</cx:pt>
          <cx:pt idx="34277">25</cx:pt>
          <cx:pt idx="34278">24</cx:pt>
          <cx:pt idx="34279">28</cx:pt>
          <cx:pt idx="34280">28</cx:pt>
          <cx:pt idx="34281">18</cx:pt>
          <cx:pt idx="34282">46</cx:pt>
          <cx:pt idx="34283">46</cx:pt>
          <cx:pt idx="34284">49</cx:pt>
          <cx:pt idx="34285">39</cx:pt>
          <cx:pt idx="34286">30</cx:pt>
          <cx:pt idx="34287">28</cx:pt>
          <cx:pt idx="34288">74</cx:pt>
          <cx:pt idx="34289">28</cx:pt>
          <cx:pt idx="34290">18</cx:pt>
          <cx:pt idx="34291">17</cx:pt>
          <cx:pt idx="34292">17</cx:pt>
          <cx:pt idx="34293">22</cx:pt>
          <cx:pt idx="34294">23</cx:pt>
          <cx:pt idx="34295">24</cx:pt>
          <cx:pt idx="34296">21</cx:pt>
          <cx:pt idx="34297">25</cx:pt>
          <cx:pt idx="34298">21</cx:pt>
          <cx:pt idx="34299">21</cx:pt>
          <cx:pt idx="34300">21</cx:pt>
          <cx:pt idx="34301">21</cx:pt>
          <cx:pt idx="34302">19</cx:pt>
          <cx:pt idx="34303">20</cx:pt>
          <cx:pt idx="34304">19</cx:pt>
          <cx:pt idx="34305">18</cx:pt>
          <cx:pt idx="34306">18</cx:pt>
          <cx:pt idx="34307">17</cx:pt>
          <cx:pt idx="34308">18</cx:pt>
          <cx:pt idx="34309">26</cx:pt>
          <cx:pt idx="34310">26</cx:pt>
          <cx:pt idx="34311">26</cx:pt>
          <cx:pt idx="34312">25</cx:pt>
          <cx:pt idx="34313">35</cx:pt>
          <cx:pt idx="34314">36</cx:pt>
          <cx:pt idx="34315">30</cx:pt>
          <cx:pt idx="34316">29</cx:pt>
          <cx:pt idx="34317">32</cx:pt>
          <cx:pt idx="34318">31</cx:pt>
          <cx:pt idx="34319">32</cx:pt>
          <cx:pt idx="34320">31</cx:pt>
          <cx:pt idx="34321">29</cx:pt>
          <cx:pt idx="34322">27</cx:pt>
          <cx:pt idx="34323">32</cx:pt>
          <cx:pt idx="34324">31</cx:pt>
          <cx:pt idx="34325">31</cx:pt>
          <cx:pt idx="34326">32</cx:pt>
          <cx:pt idx="34327">25</cx:pt>
          <cx:pt idx="34328">30</cx:pt>
          <cx:pt idx="34329">30</cx:pt>
          <cx:pt idx="34330">32</cx:pt>
          <cx:pt idx="34331">31</cx:pt>
          <cx:pt idx="34332">32</cx:pt>
          <cx:pt idx="34333">36</cx:pt>
          <cx:pt idx="34334">29</cx:pt>
          <cx:pt idx="34335">36</cx:pt>
          <cx:pt idx="34336">34</cx:pt>
          <cx:pt idx="34337">33</cx:pt>
          <cx:pt idx="34338">48</cx:pt>
          <cx:pt idx="34339">30</cx:pt>
          <cx:pt idx="34340">33</cx:pt>
          <cx:pt idx="34341">28</cx:pt>
          <cx:pt idx="34342">34</cx:pt>
          <cx:pt idx="34343">31</cx:pt>
          <cx:pt idx="34344">35</cx:pt>
          <cx:pt idx="34345">32</cx:pt>
          <cx:pt idx="34346">25</cx:pt>
          <cx:pt idx="34347">26</cx:pt>
          <cx:pt idx="34348">26</cx:pt>
          <cx:pt idx="34349">26</cx:pt>
          <cx:pt idx="34350">23</cx:pt>
          <cx:pt idx="34351">24</cx:pt>
          <cx:pt idx="34352">25</cx:pt>
          <cx:pt idx="34353">29</cx:pt>
          <cx:pt idx="34354">30</cx:pt>
          <cx:pt idx="34355">25</cx:pt>
          <cx:pt idx="34356">28</cx:pt>
          <cx:pt idx="34357">24</cx:pt>
          <cx:pt idx="34358">25</cx:pt>
          <cx:pt idx="34359">26</cx:pt>
          <cx:pt idx="34360">24</cx:pt>
          <cx:pt idx="34361">25</cx:pt>
          <cx:pt idx="34362">26</cx:pt>
          <cx:pt idx="34363">23</cx:pt>
          <cx:pt idx="34364">24</cx:pt>
          <cx:pt idx="34365">34</cx:pt>
          <cx:pt idx="34366">31</cx:pt>
          <cx:pt idx="34367">28</cx:pt>
          <cx:pt idx="34368">27</cx:pt>
          <cx:pt idx="34369">28</cx:pt>
          <cx:pt idx="34370">27</cx:pt>
          <cx:pt idx="34371">30</cx:pt>
          <cx:pt idx="34372">35</cx:pt>
          <cx:pt idx="34373">34</cx:pt>
          <cx:pt idx="34374">31</cx:pt>
          <cx:pt idx="34375">34</cx:pt>
          <cx:pt idx="34376">19</cx:pt>
          <cx:pt idx="34377">21</cx:pt>
          <cx:pt idx="34378">18</cx:pt>
          <cx:pt idx="34379">21</cx:pt>
          <cx:pt idx="34380">19</cx:pt>
          <cx:pt idx="34381">21</cx:pt>
          <cx:pt idx="34382">19</cx:pt>
          <cx:pt idx="34383">21</cx:pt>
          <cx:pt idx="34384">21</cx:pt>
          <cx:pt idx="34385">19</cx:pt>
          <cx:pt idx="34386">33</cx:pt>
          <cx:pt idx="34387">41</cx:pt>
          <cx:pt idx="34388">35</cx:pt>
          <cx:pt idx="34389">32</cx:pt>
          <cx:pt idx="34390">33</cx:pt>
          <cx:pt idx="34391">31</cx:pt>
          <cx:pt idx="34392">30</cx:pt>
          <cx:pt idx="34393">32</cx:pt>
          <cx:pt idx="34394">29</cx:pt>
          <cx:pt idx="34395">30</cx:pt>
          <cx:pt idx="34396">32</cx:pt>
          <cx:pt idx="34397">33</cx:pt>
          <cx:pt idx="34398">29</cx:pt>
          <cx:pt idx="34399">27</cx:pt>
          <cx:pt idx="34400">28</cx:pt>
          <cx:pt idx="34401">30</cx:pt>
          <cx:pt idx="34402">29</cx:pt>
          <cx:pt idx="34403">29</cx:pt>
          <cx:pt idx="34404">22</cx:pt>
          <cx:pt idx="34405">29</cx:pt>
          <cx:pt idx="34406">28</cx:pt>
          <cx:pt idx="34407">28</cx:pt>
          <cx:pt idx="34408">28</cx:pt>
          <cx:pt idx="34409">27</cx:pt>
          <cx:pt idx="34410">26</cx:pt>
          <cx:pt idx="34411">30</cx:pt>
          <cx:pt idx="34412">22</cx:pt>
          <cx:pt idx="34413">23</cx:pt>
          <cx:pt idx="34414">22</cx:pt>
          <cx:pt idx="34415">20</cx:pt>
          <cx:pt idx="34416">19</cx:pt>
          <cx:pt idx="34417">23</cx:pt>
          <cx:pt idx="34418">22</cx:pt>
          <cx:pt idx="34419">20</cx:pt>
          <cx:pt idx="34420">19</cx:pt>
          <cx:pt idx="34421">23</cx:pt>
          <cx:pt idx="34422">22</cx:pt>
          <cx:pt idx="34423">25</cx:pt>
          <cx:pt idx="34424">31</cx:pt>
          <cx:pt idx="34425">28</cx:pt>
          <cx:pt idx="34426">26</cx:pt>
          <cx:pt idx="34427">28</cx:pt>
          <cx:pt idx="34428">26</cx:pt>
          <cx:pt idx="34429">26</cx:pt>
          <cx:pt idx="34430">27</cx:pt>
          <cx:pt idx="34431">27</cx:pt>
          <cx:pt idx="34432">27</cx:pt>
          <cx:pt idx="34433">24</cx:pt>
          <cx:pt idx="34434">31</cx:pt>
          <cx:pt idx="34435">31</cx:pt>
          <cx:pt idx="34436">25</cx:pt>
          <cx:pt idx="34437">21</cx:pt>
          <cx:pt idx="34438">24</cx:pt>
          <cx:pt idx="34439">20</cx:pt>
          <cx:pt idx="34440">23</cx:pt>
          <cx:pt idx="34441">24</cx:pt>
          <cx:pt idx="34442">20</cx:pt>
          <cx:pt idx="34443">18</cx:pt>
          <cx:pt idx="34444">35</cx:pt>
          <cx:pt idx="34445">33</cx:pt>
          <cx:pt idx="34446">33</cx:pt>
          <cx:pt idx="34447">34</cx:pt>
          <cx:pt idx="34448">32</cx:pt>
          <cx:pt idx="34449">35</cx:pt>
          <cx:pt idx="34450">35</cx:pt>
          <cx:pt idx="34451">34</cx:pt>
          <cx:pt idx="34452">43</cx:pt>
          <cx:pt idx="34453">41</cx:pt>
          <cx:pt idx="34454">41</cx:pt>
          <cx:pt idx="34455">34</cx:pt>
          <cx:pt idx="34456">33</cx:pt>
          <cx:pt idx="34457">32</cx:pt>
          <cx:pt idx="34458">32</cx:pt>
          <cx:pt idx="34459">32</cx:pt>
          <cx:pt idx="34460">31</cx:pt>
          <cx:pt idx="34461">29</cx:pt>
          <cx:pt idx="34462">30</cx:pt>
          <cx:pt idx="34463">28</cx:pt>
          <cx:pt idx="34464">30</cx:pt>
          <cx:pt idx="34465">33</cx:pt>
          <cx:pt idx="34466">34</cx:pt>
          <cx:pt idx="34467">33</cx:pt>
          <cx:pt idx="34468">33</cx:pt>
          <cx:pt idx="34469">32</cx:pt>
          <cx:pt idx="34470">32</cx:pt>
          <cx:pt idx="34471">32</cx:pt>
          <cx:pt idx="34472">30</cx:pt>
          <cx:pt idx="34473">31</cx:pt>
          <cx:pt idx="34474">29</cx:pt>
          <cx:pt idx="34475">31</cx:pt>
          <cx:pt idx="34476">29</cx:pt>
          <cx:pt idx="34477">30</cx:pt>
          <cx:pt idx="34478">28</cx:pt>
          <cx:pt idx="34479">30</cx:pt>
          <cx:pt idx="34480">33</cx:pt>
          <cx:pt idx="34481">32</cx:pt>
          <cx:pt idx="34482">38</cx:pt>
          <cx:pt idx="34483">37</cx:pt>
          <cx:pt idx="34484">30</cx:pt>
          <cx:pt idx="34485">27</cx:pt>
          <cx:pt idx="34486">29</cx:pt>
          <cx:pt idx="34487">26</cx:pt>
          <cx:pt idx="34488">25</cx:pt>
          <cx:pt idx="34489">24</cx:pt>
          <cx:pt idx="34490">24</cx:pt>
          <cx:pt idx="34491">24</cx:pt>
          <cx:pt idx="34492">30</cx:pt>
          <cx:pt idx="34493">31</cx:pt>
          <cx:pt idx="34494">30</cx:pt>
          <cx:pt idx="34495">29</cx:pt>
          <cx:pt idx="34496">29</cx:pt>
          <cx:pt idx="34497">29</cx:pt>
          <cx:pt idx="34498">24</cx:pt>
          <cx:pt idx="34499">24</cx:pt>
          <cx:pt idx="34500">24</cx:pt>
          <cx:pt idx="34501">24</cx:pt>
          <cx:pt idx="34502">24</cx:pt>
          <cx:pt idx="34503">24</cx:pt>
          <cx:pt idx="34504">28</cx:pt>
          <cx:pt idx="34505">31</cx:pt>
          <cx:pt idx="34506">28</cx:pt>
          <cx:pt idx="34507">28</cx:pt>
          <cx:pt idx="34508">25</cx:pt>
          <cx:pt idx="34509">24</cx:pt>
          <cx:pt idx="34510">24</cx:pt>
          <cx:pt idx="34511">24</cx:pt>
          <cx:pt idx="34512">20</cx:pt>
          <cx:pt idx="34513">32</cx:pt>
          <cx:pt idx="34514">30</cx:pt>
          <cx:pt idx="34515">30</cx:pt>
          <cx:pt idx="34516">24</cx:pt>
          <cx:pt idx="34517">24</cx:pt>
          <cx:pt idx="34518">24</cx:pt>
          <cx:pt idx="34519">24</cx:pt>
          <cx:pt idx="34520">24</cx:pt>
          <cx:pt idx="34521">111</cx:pt>
          <cx:pt idx="34522">37</cx:pt>
          <cx:pt idx="34523">29</cx:pt>
          <cx:pt idx="34524">31</cx:pt>
          <cx:pt idx="34525">28</cx:pt>
          <cx:pt idx="34526">31</cx:pt>
          <cx:pt idx="34527">26</cx:pt>
          <cx:pt idx="34528">30</cx:pt>
          <cx:pt idx="34529">24</cx:pt>
          <cx:pt idx="34530">26</cx:pt>
          <cx:pt idx="34531">24</cx:pt>
          <cx:pt idx="34532">26</cx:pt>
          <cx:pt idx="34533">24</cx:pt>
          <cx:pt idx="34534">26</cx:pt>
          <cx:pt idx="34535">20</cx:pt>
          <cx:pt idx="34536">22</cx:pt>
          <cx:pt idx="34537">20</cx:pt>
          <cx:pt idx="34538">22</cx:pt>
          <cx:pt idx="34539">20</cx:pt>
          <cx:pt idx="34540">22</cx:pt>
          <cx:pt idx="34541">20</cx:pt>
          <cx:pt idx="34542">22</cx:pt>
          <cx:pt idx="34543">33</cx:pt>
          <cx:pt idx="34544">32</cx:pt>
          <cx:pt idx="34545">26</cx:pt>
          <cx:pt idx="34546">28</cx:pt>
          <cx:pt idx="34547">33</cx:pt>
          <cx:pt idx="34548">28</cx:pt>
          <cx:pt idx="34549">26</cx:pt>
          <cx:pt idx="34550">28</cx:pt>
          <cx:pt idx="34551">26</cx:pt>
          <cx:pt idx="34552">19</cx:pt>
          <cx:pt idx="34553">27</cx:pt>
          <cx:pt idx="34554">31</cx:pt>
          <cx:pt idx="34555">26</cx:pt>
          <cx:pt idx="34556">22</cx:pt>
          <cx:pt idx="34557">19</cx:pt>
          <cx:pt idx="34558">27</cx:pt>
          <cx:pt idx="34559">26</cx:pt>
          <cx:pt idx="34560">22</cx:pt>
          <cx:pt idx="34561">32</cx:pt>
          <cx:pt idx="34562">33</cx:pt>
          <cx:pt idx="34563">23</cx:pt>
          <cx:pt idx="34564">23</cx:pt>
          <cx:pt idx="34565">15</cx:pt>
          <cx:pt idx="34566">22</cx:pt>
          <cx:pt idx="34567">24</cx:pt>
          <cx:pt idx="34568">33</cx:pt>
          <cx:pt idx="34569">30</cx:pt>
          <cx:pt idx="34570">28</cx:pt>
          <cx:pt idx="34571">28</cx:pt>
          <cx:pt idx="34572">26</cx:pt>
          <cx:pt idx="34573">35</cx:pt>
          <cx:pt idx="34574">29</cx:pt>
          <cx:pt idx="34575">30</cx:pt>
          <cx:pt idx="34576">31</cx:pt>
          <cx:pt idx="34577">27</cx:pt>
          <cx:pt idx="34578">35</cx:pt>
          <cx:pt idx="34579">29</cx:pt>
          <cx:pt idx="34580">31</cx:pt>
          <cx:pt idx="34581">31</cx:pt>
          <cx:pt idx="34582">27</cx:pt>
          <cx:pt idx="34583">29</cx:pt>
          <cx:pt idx="34584">32</cx:pt>
          <cx:pt idx="34585">29</cx:pt>
          <cx:pt idx="34586">26</cx:pt>
          <cx:pt idx="34587">27</cx:pt>
          <cx:pt idx="34588">18</cx:pt>
          <cx:pt idx="34589">19</cx:pt>
          <cx:pt idx="34590">30</cx:pt>
          <cx:pt idx="34591">24</cx:pt>
          <cx:pt idx="34592">28</cx:pt>
          <cx:pt idx="34593">26</cx:pt>
          <cx:pt idx="34594">27</cx:pt>
          <cx:pt idx="34595">35</cx:pt>
          <cx:pt idx="34596">21</cx:pt>
          <cx:pt idx="34597">22</cx:pt>
          <cx:pt idx="34598">21</cx:pt>
          <cx:pt idx="34599">21</cx:pt>
          <cx:pt idx="34600">21</cx:pt>
          <cx:pt idx="34601">22</cx:pt>
          <cx:pt idx="34602">20</cx:pt>
          <cx:pt idx="34603">20</cx:pt>
          <cx:pt idx="34604">24</cx:pt>
          <cx:pt idx="34605">23</cx:pt>
          <cx:pt idx="34606">28</cx:pt>
          <cx:pt idx="34607">24</cx:pt>
          <cx:pt idx="34608">26</cx:pt>
          <cx:pt idx="34609">21</cx:pt>
          <cx:pt idx="34610">21</cx:pt>
          <cx:pt idx="34611">24</cx:pt>
          <cx:pt idx="34612">26</cx:pt>
          <cx:pt idx="34613">18</cx:pt>
          <cx:pt idx="34614">29</cx:pt>
          <cx:pt idx="34615">19</cx:pt>
          <cx:pt idx="34616">27</cx:pt>
          <cx:pt idx="34617">24</cx:pt>
          <cx:pt idx="34618">19</cx:pt>
          <cx:pt idx="34619">28</cx:pt>
          <cx:pt idx="34620">26</cx:pt>
          <cx:pt idx="34621">25</cx:pt>
          <cx:pt idx="34622">26</cx:pt>
          <cx:pt idx="34623">25</cx:pt>
          <cx:pt idx="34624">24</cx:pt>
          <cx:pt idx="34625">24</cx:pt>
          <cx:pt idx="34626">18</cx:pt>
          <cx:pt idx="34627">29</cx:pt>
          <cx:pt idx="34628">21</cx:pt>
          <cx:pt idx="34629">28</cx:pt>
          <cx:pt idx="34630">22</cx:pt>
          <cx:pt idx="34631">36</cx:pt>
          <cx:pt idx="34632">34</cx:pt>
          <cx:pt idx="34633">44</cx:pt>
          <cx:pt idx="34634">37</cx:pt>
          <cx:pt idx="34635">35</cx:pt>
          <cx:pt idx="34636">37</cx:pt>
          <cx:pt idx="34637">40</cx:pt>
          <cx:pt idx="34638">23</cx:pt>
          <cx:pt idx="34639">28</cx:pt>
          <cx:pt idx="34640">28</cx:pt>
          <cx:pt idx="34641">31</cx:pt>
          <cx:pt idx="34642">24</cx:pt>
          <cx:pt idx="34643">31</cx:pt>
          <cx:pt idx="34644">15</cx:pt>
          <cx:pt idx="34645">15</cx:pt>
          <cx:pt idx="34646">16</cx:pt>
          <cx:pt idx="34647">17</cx:pt>
          <cx:pt idx="34648">16</cx:pt>
          <cx:pt idx="34649">16</cx:pt>
          <cx:pt idx="34650">17</cx:pt>
          <cx:pt idx="34651">16</cx:pt>
          <cx:pt idx="34652">28</cx:pt>
          <cx:pt idx="34653">28</cx:pt>
          <cx:pt idx="34654">31</cx:pt>
          <cx:pt idx="34655">25</cx:pt>
          <cx:pt idx="34656">29</cx:pt>
          <cx:pt idx="34657">36</cx:pt>
          <cx:pt idx="34658">29</cx:pt>
          <cx:pt idx="34659">23</cx:pt>
          <cx:pt idx="34660">23</cx:pt>
          <cx:pt idx="34661">24</cx:pt>
          <cx:pt idx="34662">21</cx:pt>
          <cx:pt idx="34663">20</cx:pt>
          <cx:pt idx="34664">20</cx:pt>
          <cx:pt idx="34665">21</cx:pt>
          <cx:pt idx="34666">22</cx:pt>
          <cx:pt idx="34667">22</cx:pt>
          <cx:pt idx="34668">22</cx:pt>
          <cx:pt idx="34669">21</cx:pt>
          <cx:pt idx="34670">19</cx:pt>
          <cx:pt idx="34671">19</cx:pt>
          <cx:pt idx="34672">20</cx:pt>
          <cx:pt idx="34673">36</cx:pt>
          <cx:pt idx="34674">34</cx:pt>
          <cx:pt idx="34675">34</cx:pt>
          <cx:pt idx="34676">38</cx:pt>
          <cx:pt idx="34677">36</cx:pt>
          <cx:pt idx="34678">34</cx:pt>
          <cx:pt idx="34679">34</cx:pt>
          <cx:pt idx="34680">38</cx:pt>
          <cx:pt idx="34681">33</cx:pt>
          <cx:pt idx="34682">33</cx:pt>
          <cx:pt idx="34683">33</cx:pt>
          <cx:pt idx="34684">33</cx:pt>
          <cx:pt idx="34685">37</cx:pt>
          <cx:pt idx="34686">38</cx:pt>
          <cx:pt idx="34687">109</cx:pt>
          <cx:pt idx="34688">21</cx:pt>
          <cx:pt idx="34689">21</cx:pt>
          <cx:pt idx="34690">23</cx:pt>
          <cx:pt idx="34691">23</cx:pt>
          <cx:pt idx="34692">22</cx:pt>
          <cx:pt idx="34693">22</cx:pt>
          <cx:pt idx="34694">23</cx:pt>
          <cx:pt idx="34695">23</cx:pt>
          <cx:pt idx="34696">22</cx:pt>
          <cx:pt idx="34697">22</cx:pt>
          <cx:pt idx="34698">23</cx:pt>
          <cx:pt idx="34699">24</cx:pt>
          <cx:pt idx="34700">34</cx:pt>
          <cx:pt idx="34701">31</cx:pt>
          <cx:pt idx="34702">40</cx:pt>
          <cx:pt idx="34703">36</cx:pt>
          <cx:pt idx="34704">31</cx:pt>
          <cx:pt idx="34705">36</cx:pt>
          <cx:pt idx="34706">31</cx:pt>
          <cx:pt idx="34707">30</cx:pt>
          <cx:pt idx="34708">25</cx:pt>
          <cx:pt idx="34709">30</cx:pt>
          <cx:pt idx="34710">28</cx:pt>
          <cx:pt idx="34711">28</cx:pt>
          <cx:pt idx="34712">27</cx:pt>
          <cx:pt idx="34713">27</cx:pt>
          <cx:pt idx="34714">25</cx:pt>
          <cx:pt idx="34715">25</cx:pt>
          <cx:pt idx="34716">25</cx:pt>
          <cx:pt idx="34717">30</cx:pt>
          <cx:pt idx="34718">25</cx:pt>
          <cx:pt idx="34719">23</cx:pt>
          <cx:pt idx="34720">23</cx:pt>
          <cx:pt idx="34721">25</cx:pt>
          <cx:pt idx="34722">22</cx:pt>
          <cx:pt idx="34723">23</cx:pt>
          <cx:pt idx="34724">21</cx:pt>
          <cx:pt idx="34725">30</cx:pt>
          <cx:pt idx="34726">25</cx:pt>
          <cx:pt idx="34727">30</cx:pt>
          <cx:pt idx="34728">27</cx:pt>
          <cx:pt idx="34729">27</cx:pt>
          <cx:pt idx="34730">25</cx:pt>
          <cx:pt idx="34731">22</cx:pt>
          <cx:pt idx="34732">36</cx:pt>
          <cx:pt idx="34733">33</cx:pt>
          <cx:pt idx="34734">34</cx:pt>
          <cx:pt idx="34735">35</cx:pt>
          <cx:pt idx="34736">34</cx:pt>
          <cx:pt idx="34737">38</cx:pt>
          <cx:pt idx="34738">39</cx:pt>
          <cx:pt idx="34739">31</cx:pt>
          <cx:pt idx="34740">33</cx:pt>
          <cx:pt idx="34741">24</cx:pt>
          <cx:pt idx="34742">22</cx:pt>
          <cx:pt idx="34743">25</cx:pt>
          <cx:pt idx="34744">22</cx:pt>
          <cx:pt idx="34745">25</cx:pt>
          <cx:pt idx="34746">25</cx:pt>
          <cx:pt idx="34747">24</cx:pt>
          <cx:pt idx="34748">25</cx:pt>
          <cx:pt idx="34749">25</cx:pt>
          <cx:pt idx="34750">21</cx:pt>
          <cx:pt idx="34751">17</cx:pt>
          <cx:pt idx="34752">17</cx:pt>
          <cx:pt idx="34753">17</cx:pt>
          <cx:pt idx="34754">17</cx:pt>
          <cx:pt idx="34755">17</cx:pt>
          <cx:pt idx="34756">17</cx:pt>
          <cx:pt idx="34757">17</cx:pt>
          <cx:pt idx="34758">17</cx:pt>
          <cx:pt idx="34759">23</cx:pt>
          <cx:pt idx="34760">23</cx:pt>
          <cx:pt idx="34761">16</cx:pt>
          <cx:pt idx="34762">16</cx:pt>
          <cx:pt idx="34763">17</cx:pt>
          <cx:pt idx="34764">17</cx:pt>
          <cx:pt idx="34765">33</cx:pt>
          <cx:pt idx="34766">32</cx:pt>
          <cx:pt idx="34767">38</cx:pt>
          <cx:pt idx="34768">33</cx:pt>
          <cx:pt idx="34769">32</cx:pt>
          <cx:pt idx="34770">33</cx:pt>
          <cx:pt idx="34771">32</cx:pt>
          <cx:pt idx="34772">30</cx:pt>
          <cx:pt idx="34773">32</cx:pt>
          <cx:pt idx="34774">108</cx:pt>
          <cx:pt idx="34775">36</cx:pt>
          <cx:pt idx="34776">36</cx:pt>
          <cx:pt idx="34777">28</cx:pt>
          <cx:pt idx="34778">24</cx:pt>
          <cx:pt idx="34779">24</cx:pt>
          <cx:pt idx="34780">30</cx:pt>
          <cx:pt idx="34781">26</cx:pt>
          <cx:pt idx="34782">27</cx:pt>
          <cx:pt idx="34783">29</cx:pt>
          <cx:pt idx="34784">29</cx:pt>
          <cx:pt idx="34785">28</cx:pt>
          <cx:pt idx="34786">31</cx:pt>
          <cx:pt idx="34787">29</cx:pt>
          <cx:pt idx="34788">30</cx:pt>
          <cx:pt idx="34789">22</cx:pt>
          <cx:pt idx="34790">20</cx:pt>
          <cx:pt idx="34791">21</cx:pt>
          <cx:pt idx="34792">20</cx:pt>
          <cx:pt idx="34793">24</cx:pt>
          <cx:pt idx="34794">23</cx:pt>
          <cx:pt idx="34795">22</cx:pt>
          <cx:pt idx="34796">23</cx:pt>
          <cx:pt idx="34797">24</cx:pt>
          <cx:pt idx="34798">27</cx:pt>
          <cx:pt idx="34799">26</cx:pt>
          <cx:pt idx="34800">24</cx:pt>
          <cx:pt idx="34801">22</cx:pt>
          <cx:pt idx="34802">24</cx:pt>
          <cx:pt idx="34803">23</cx:pt>
          <cx:pt idx="34804">23</cx:pt>
          <cx:pt idx="34805">21</cx:pt>
          <cx:pt idx="34806">22</cx:pt>
          <cx:pt idx="34807">36</cx:pt>
          <cx:pt idx="34808">35</cx:pt>
          <cx:pt idx="34809">41</cx:pt>
          <cx:pt idx="34810">34</cx:pt>
          <cx:pt idx="34811">23</cx:pt>
          <cx:pt idx="34812">22</cx:pt>
          <cx:pt idx="34813">25</cx:pt>
          <cx:pt idx="34814">99</cx:pt>
          <cx:pt idx="34815">38</cx:pt>
          <cx:pt idx="34816">37</cx:pt>
          <cx:pt idx="34817">35</cx:pt>
          <cx:pt idx="34818">38</cx:pt>
          <cx:pt idx="34819">31</cx:pt>
          <cx:pt idx="34820">39</cx:pt>
          <cx:pt idx="34821">37</cx:pt>
          <cx:pt idx="34822">35</cx:pt>
          <cx:pt idx="34823">41</cx:pt>
          <cx:pt idx="34824">31</cx:pt>
          <cx:pt idx="34825">36</cx:pt>
          <cx:pt idx="34826">33</cx:pt>
          <cx:pt idx="34827">33</cx:pt>
          <cx:pt idx="34828">36</cx:pt>
          <cx:pt idx="34829">36</cx:pt>
          <cx:pt idx="34830">39</cx:pt>
          <cx:pt idx="34831">31</cx:pt>
          <cx:pt idx="34832">27</cx:pt>
          <cx:pt idx="34833">25</cx:pt>
          <cx:pt idx="34834">28</cx:pt>
          <cx:pt idx="34835">25</cx:pt>
          <cx:pt idx="34836">31</cx:pt>
          <cx:pt idx="34837">23</cx:pt>
          <cx:pt idx="34838">29</cx:pt>
          <cx:pt idx="34839">25</cx:pt>
          <cx:pt idx="34840">26</cx:pt>
          <cx:pt idx="34841">26</cx:pt>
          <cx:pt idx="34842">32</cx:pt>
          <cx:pt idx="34843">28</cx:pt>
          <cx:pt idx="34844">28</cx:pt>
          <cx:pt idx="34845">28</cx:pt>
          <cx:pt idx="34846">29</cx:pt>
          <cx:pt idx="34847">28</cx:pt>
          <cx:pt idx="34848">29</cx:pt>
          <cx:pt idx="34849">27</cx:pt>
          <cx:pt idx="34850">19</cx:pt>
          <cx:pt idx="34851">19</cx:pt>
          <cx:pt idx="34852">23</cx:pt>
          <cx:pt idx="34853">24</cx:pt>
          <cx:pt idx="34854">25</cx:pt>
          <cx:pt idx="34855">26</cx:pt>
          <cx:pt idx="34856">25</cx:pt>
          <cx:pt idx="34857">24</cx:pt>
          <cx:pt idx="34858">24</cx:pt>
          <cx:pt idx="34859">18</cx:pt>
          <cx:pt idx="34860">16</cx:pt>
          <cx:pt idx="34861">17</cx:pt>
          <cx:pt idx="34862">16</cx:pt>
          <cx:pt idx="34863">15</cx:pt>
          <cx:pt idx="34864">15</cx:pt>
          <cx:pt idx="34865">16</cx:pt>
          <cx:pt idx="34866">17</cx:pt>
          <cx:pt idx="34867">16</cx:pt>
          <cx:pt idx="34868">23</cx:pt>
          <cx:pt idx="34869">23</cx:pt>
          <cx:pt idx="34870">24</cx:pt>
          <cx:pt idx="34871">21</cx:pt>
          <cx:pt idx="34872">20</cx:pt>
          <cx:pt idx="34873">20</cx:pt>
          <cx:pt idx="34874">21</cx:pt>
          <cx:pt idx="34875">22</cx:pt>
          <cx:pt idx="34876">22</cx:pt>
          <cx:pt idx="34877">22</cx:pt>
          <cx:pt idx="34878">21</cx:pt>
          <cx:pt idx="34879">19</cx:pt>
          <cx:pt idx="34880">19</cx:pt>
          <cx:pt idx="34881">20</cx:pt>
          <cx:pt idx="34882">23</cx:pt>
          <cx:pt idx="34883">28</cx:pt>
          <cx:pt idx="34884">31</cx:pt>
          <cx:pt idx="34885">24</cx:pt>
          <cx:pt idx="34886">31</cx:pt>
          <cx:pt idx="34887">21</cx:pt>
          <cx:pt idx="34888">23</cx:pt>
          <cx:pt idx="34889">23</cx:pt>
          <cx:pt idx="34890">22</cx:pt>
          <cx:pt idx="34891">21</cx:pt>
          <cx:pt idx="34892">23</cx:pt>
          <cx:pt idx="34893">23</cx:pt>
          <cx:pt idx="34894">22</cx:pt>
          <cx:pt idx="34895">21</cx:pt>
          <cx:pt idx="34896">22</cx:pt>
          <cx:pt idx="34897">22</cx:pt>
          <cx:pt idx="34898">21</cx:pt>
          <cx:pt idx="34899">20</cx:pt>
          <cx:pt idx="34900">22</cx:pt>
          <cx:pt idx="34901">22</cx:pt>
          <cx:pt idx="34902">20</cx:pt>
          <cx:pt idx="34903">34</cx:pt>
          <cx:pt idx="34904">31</cx:pt>
          <cx:pt idx="34905">35</cx:pt>
          <cx:pt idx="34906">34</cx:pt>
          <cx:pt idx="34907">28</cx:pt>
          <cx:pt idx="34908">34</cx:pt>
          <cx:pt idx="34909">45</cx:pt>
          <cx:pt idx="34910">37</cx:pt>
          <cx:pt idx="34911">37</cx:pt>
          <cx:pt idx="34912">35</cx:pt>
          <cx:pt idx="34913">31</cx:pt>
          <cx:pt idx="34914">40</cx:pt>
          <cx:pt idx="34915">45</cx:pt>
          <cx:pt idx="34916">38</cx:pt>
          <cx:pt idx="34917">33</cx:pt>
          <cx:pt idx="34918">32</cx:pt>
          <cx:pt idx="34919">38</cx:pt>
          <cx:pt idx="34920">37</cx:pt>
          <cx:pt idx="34921">29</cx:pt>
          <cx:pt idx="34922">30</cx:pt>
          <cx:pt idx="34923">27</cx:pt>
          <cx:pt idx="34924">37</cx:pt>
          <cx:pt idx="34925">40</cx:pt>
          <cx:pt idx="34926">36</cx:pt>
          <cx:pt idx="34927">21</cx:pt>
          <cx:pt idx="34928">25</cx:pt>
          <cx:pt idx="34929">24</cx:pt>
          <cx:pt idx="34930">36</cx:pt>
          <cx:pt idx="34931">37</cx:pt>
          <cx:pt idx="34932">28</cx:pt>
          <cx:pt idx="34933">28</cx:pt>
          <cx:pt idx="34934">35</cx:pt>
          <cx:pt idx="34935">37</cx:pt>
          <cx:pt idx="34936">34</cx:pt>
          <cx:pt idx="34937">36</cx:pt>
          <cx:pt idx="34938">34</cx:pt>
          <cx:pt idx="34939">34</cx:pt>
          <cx:pt idx="34940">32</cx:pt>
          <cx:pt idx="34941">33</cx:pt>
          <cx:pt idx="34942">36</cx:pt>
          <cx:pt idx="34943">23</cx:pt>
          <cx:pt idx="34944">25</cx:pt>
          <cx:pt idx="34945">25</cx:pt>
          <cx:pt idx="34946">24</cx:pt>
          <cx:pt idx="34947">28</cx:pt>
          <cx:pt idx="34948">23</cx:pt>
          <cx:pt idx="34949">24</cx:pt>
          <cx:pt idx="34950">25</cx:pt>
          <cx:pt idx="34951">25</cx:pt>
          <cx:pt idx="34952">24</cx:pt>
          <cx:pt idx="34953">27</cx:pt>
          <cx:pt idx="34954">26</cx:pt>
          <cx:pt idx="34955">26</cx:pt>
          <cx:pt idx="34956">22</cx:pt>
          <cx:pt idx="34957">23</cx:pt>
          <cx:pt idx="34958">36</cx:pt>
          <cx:pt idx="34959">36</cx:pt>
          <cx:pt idx="34960">31</cx:pt>
          <cx:pt idx="34961">38</cx:pt>
          <cx:pt idx="34962">38</cx:pt>
          <cx:pt idx="34963">30</cx:pt>
          <cx:pt idx="34964">34</cx:pt>
          <cx:pt idx="34965">28</cx:pt>
          <cx:pt idx="34966">28</cx:pt>
          <cx:pt idx="34967">25</cx:pt>
          <cx:pt idx="34968">25</cx:pt>
          <cx:pt idx="34969">35</cx:pt>
          <cx:pt idx="34970">31</cx:pt>
          <cx:pt idx="34971">34</cx:pt>
          <cx:pt idx="34972">33</cx:pt>
          <cx:pt idx="34973">27</cx:pt>
          <cx:pt idx="34974">25</cx:pt>
          <cx:pt idx="34975">29</cx:pt>
          <cx:pt idx="34976">27</cx:pt>
          <cx:pt idx="34977">36</cx:pt>
          <cx:pt idx="34978">34</cx:pt>
          <cx:pt idx="34979">29</cx:pt>
          <cx:pt idx="34980">27</cx:pt>
          <cx:pt idx="34981">33</cx:pt>
          <cx:pt idx="34982">30</cx:pt>
          <cx:pt idx="34983">27</cx:pt>
          <cx:pt idx="34984">25</cx:pt>
          <cx:pt idx="34985">25</cx:pt>
          <cx:pt idx="34986">25</cx:pt>
          <cx:pt idx="34987">24</cx:pt>
          <cx:pt idx="34988">24</cx:pt>
          <cx:pt idx="34989">26</cx:pt>
          <cx:pt idx="34990">23</cx:pt>
          <cx:pt idx="34991">24</cx:pt>
          <cx:pt idx="34992">33</cx:pt>
          <cx:pt idx="34993">25</cx:pt>
          <cx:pt idx="34994">24</cx:pt>
          <cx:pt idx="34995">26</cx:pt>
          <cx:pt idx="34996">27</cx:pt>
          <cx:pt idx="34997">28</cx:pt>
          <cx:pt idx="34998">28</cx:pt>
          <cx:pt idx="34999">22</cx:pt>
          <cx:pt idx="35000">24</cx:pt>
          <cx:pt idx="35001">20</cx:pt>
          <cx:pt idx="35002">20</cx:pt>
          <cx:pt idx="35003">19</cx:pt>
          <cx:pt idx="35004">28</cx:pt>
          <cx:pt idx="35005">28</cx:pt>
          <cx:pt idx="35006">23</cx:pt>
          <cx:pt idx="35007">27</cx:pt>
          <cx:pt idx="35008">27</cx:pt>
          <cx:pt idx="35009">23</cx:pt>
          <cx:pt idx="35010">23</cx:pt>
          <cx:pt idx="35011">30</cx:pt>
          <cx:pt idx="35012">27</cx:pt>
          <cx:pt idx="35013">27</cx:pt>
          <cx:pt idx="35014">23</cx:pt>
          <cx:pt idx="35015">23</cx:pt>
          <cx:pt idx="35016">24</cx:pt>
          <cx:pt idx="35017">23</cx:pt>
          <cx:pt idx="35018">27</cx:pt>
          <cx:pt idx="35019">23</cx:pt>
          <cx:pt idx="35020">24</cx:pt>
          <cx:pt idx="35021">23</cx:pt>
          <cx:pt idx="35022">27</cx:pt>
          <cx:pt idx="35023">24</cx:pt>
          <cx:pt idx="35024">22</cx:pt>
          <cx:pt idx="35025">22</cx:pt>
          <cx:pt idx="35026">22</cx:pt>
          <cx:pt idx="35027">28</cx:pt>
          <cx:pt idx="35028">27</cx:pt>
          <cx:pt idx="35029">28</cx:pt>
          <cx:pt idx="35030">27</cx:pt>
          <cx:pt idx="35031">26</cx:pt>
          <cx:pt idx="35032">30</cx:pt>
          <cx:pt idx="35033">29</cx:pt>
          <cx:pt idx="35034">30</cx:pt>
          <cx:pt idx="35035">25</cx:pt>
          <cx:pt idx="35036">26</cx:pt>
          <cx:pt idx="35037">23</cx:pt>
          <cx:pt idx="35038">27</cx:pt>
          <cx:pt idx="35039">27</cx:pt>
          <cx:pt idx="35040">26</cx:pt>
          <cx:pt idx="35041">27</cx:pt>
          <cx:pt idx="35042">30</cx:pt>
          <cx:pt idx="35043">28</cx:pt>
          <cx:pt idx="35044">25</cx:pt>
          <cx:pt idx="35045">22</cx:pt>
          <cx:pt idx="35046">24</cx:pt>
          <cx:pt idx="35047">20</cx:pt>
          <cx:pt idx="35048">19</cx:pt>
          <cx:pt idx="35049">23</cx:pt>
          <cx:pt idx="35050">27</cx:pt>
          <cx:pt idx="35051">27</cx:pt>
          <cx:pt idx="35052">26</cx:pt>
          <cx:pt idx="35053">27</cx:pt>
          <cx:pt idx="35054">30</cx:pt>
          <cx:pt idx="35055">28</cx:pt>
          <cx:pt idx="35056">30</cx:pt>
          <cx:pt idx="35057">31</cx:pt>
          <cx:pt idx="35058">29</cx:pt>
          <cx:pt idx="35059">31</cx:pt>
          <cx:pt idx="35060">21</cx:pt>
          <cx:pt idx="35061">21</cx:pt>
          <cx:pt idx="35062">20</cx:pt>
          <cx:pt idx="35063">21</cx:pt>
          <cx:pt idx="35064">28</cx:pt>
          <cx:pt idx="35065">36</cx:pt>
          <cx:pt idx="35066">37</cx:pt>
          <cx:pt idx="35067">36</cx:pt>
          <cx:pt idx="35068">33</cx:pt>
          <cx:pt idx="35069">29</cx:pt>
          <cx:pt idx="35070">28</cx:pt>
          <cx:pt idx="35071">34</cx:pt>
          <cx:pt idx="35072">29</cx:pt>
          <cx:pt idx="35073">33</cx:pt>
          <cx:pt idx="35074">29</cx:pt>
          <cx:pt idx="35075">26</cx:pt>
          <cx:pt idx="35076">23</cx:pt>
          <cx:pt idx="35077">30</cx:pt>
          <cx:pt idx="35078">33</cx:pt>
          <cx:pt idx="35079">38</cx:pt>
          <cx:pt idx="35080">38</cx:pt>
          <cx:pt idx="35081">36</cx:pt>
          <cx:pt idx="35082">36</cx:pt>
          <cx:pt idx="35083">36</cx:pt>
          <cx:pt idx="35084">24</cx:pt>
          <cx:pt idx="35085">25</cx:pt>
          <cx:pt idx="35086">22</cx:pt>
          <cx:pt idx="35087">25</cx:pt>
          <cx:pt idx="35088">23</cx:pt>
          <cx:pt idx="35089">25</cx:pt>
          <cx:pt idx="35090">27</cx:pt>
          <cx:pt idx="35091">30</cx:pt>
          <cx:pt idx="35092">30</cx:pt>
          <cx:pt idx="35093">30</cx:pt>
          <cx:pt idx="35094">30</cx:pt>
          <cx:pt idx="35095">92</cx:pt>
          <cx:pt idx="35096">26</cx:pt>
          <cx:pt idx="35097">24</cx:pt>
          <cx:pt idx="35098">28</cx:pt>
          <cx:pt idx="35099">26</cx:pt>
          <cx:pt idx="35100">25</cx:pt>
          <cx:pt idx="35101">26</cx:pt>
          <cx:pt idx="35102">18</cx:pt>
          <cx:pt idx="35103">16</cx:pt>
          <cx:pt idx="35104">20</cx:pt>
          <cx:pt idx="35105">17</cx:pt>
          <cx:pt idx="35106">26</cx:pt>
          <cx:pt idx="35107">24</cx:pt>
          <cx:pt idx="35108">19</cx:pt>
          <cx:pt idx="35109">23</cx:pt>
          <cx:pt idx="35110">29</cx:pt>
          <cx:pt idx="35111">19</cx:pt>
          <cx:pt idx="35112">19</cx:pt>
          <cx:pt idx="35113">23</cx:pt>
          <cx:pt idx="35114">19</cx:pt>
          <cx:pt idx="35115">22</cx:pt>
          <cx:pt idx="35116">19</cx:pt>
          <cx:pt idx="35117">40</cx:pt>
          <cx:pt idx="35118">39</cx:pt>
          <cx:pt idx="35119">31</cx:pt>
          <cx:pt idx="35120">29</cx:pt>
          <cx:pt idx="35121">26</cx:pt>
          <cx:pt idx="35122">34</cx:pt>
          <cx:pt idx="35123">20</cx:pt>
          <cx:pt idx="35124">30</cx:pt>
          <cx:pt idx="35125">27</cx:pt>
          <cx:pt idx="35126">30</cx:pt>
          <cx:pt idx="35127">28</cx:pt>
          <cx:pt idx="35128">26</cx:pt>
          <cx:pt idx="35129">27</cx:pt>
          <cx:pt idx="35130">24</cx:pt>
          <cx:pt idx="35131">23</cx:pt>
          <cx:pt idx="35132">24</cx:pt>
          <cx:pt idx="35133">23</cx:pt>
          <cx:pt idx="35134">23</cx:pt>
          <cx:pt idx="35135">17</cx:pt>
          <cx:pt idx="35136">28</cx:pt>
          <cx:pt idx="35137">28</cx:pt>
          <cx:pt idx="35138">27</cx:pt>
          <cx:pt idx="35139">30</cx:pt>
          <cx:pt idx="35140">30</cx:pt>
          <cx:pt idx="35141">28</cx:pt>
          <cx:pt idx="35142">26</cx:pt>
          <cx:pt idx="35143">25</cx:pt>
          <cx:pt idx="35144">25</cx:pt>
          <cx:pt idx="35145">24</cx:pt>
          <cx:pt idx="35146">26</cx:pt>
          <cx:pt idx="35147">28</cx:pt>
          <cx:pt idx="35148">27</cx:pt>
          <cx:pt idx="35149">26</cx:pt>
          <cx:pt idx="35150">25</cx:pt>
          <cx:pt idx="35151">29</cx:pt>
          <cx:pt idx="35152">25</cx:pt>
          <cx:pt idx="35153">26</cx:pt>
          <cx:pt idx="35154">28</cx:pt>
          <cx:pt idx="35155">22</cx:pt>
          <cx:pt idx="35156">24</cx:pt>
          <cx:pt idx="35157">23</cx:pt>
          <cx:pt idx="35158">28</cx:pt>
          <cx:pt idx="35159">23</cx:pt>
          <cx:pt idx="35160">25</cx:pt>
          <cx:pt idx="35161">31</cx:pt>
          <cx:pt idx="35162">25</cx:pt>
          <cx:pt idx="35163">33</cx:pt>
          <cx:pt idx="35164">27</cx:pt>
          <cx:pt idx="35165">39</cx:pt>
          <cx:pt idx="35166">22</cx:pt>
          <cx:pt idx="35167">20</cx:pt>
          <cx:pt idx="35168">20</cx:pt>
          <cx:pt idx="35169">19</cx:pt>
          <cx:pt idx="35170">24</cx:pt>
          <cx:pt idx="35171">25</cx:pt>
          <cx:pt idx="35172">21</cx:pt>
          <cx:pt idx="35173">20</cx:pt>
          <cx:pt idx="35174">22</cx:pt>
          <cx:pt idx="35175">24</cx:pt>
          <cx:pt idx="35176">28</cx:pt>
          <cx:pt idx="35177">37</cx:pt>
          <cx:pt idx="35178">39</cx:pt>
          <cx:pt idx="35179">35</cx:pt>
          <cx:pt idx="35180">40</cx:pt>
          <cx:pt idx="35181">38</cx:pt>
          <cx:pt idx="35182">39</cx:pt>
          <cx:pt idx="35183">39</cx:pt>
          <cx:pt idx="35184">36</cx:pt>
          <cx:pt idx="35185">39</cx:pt>
          <cx:pt idx="35186">36</cx:pt>
          <cx:pt idx="35187">38</cx:pt>
          <cx:pt idx="35188">39</cx:pt>
          <cx:pt idx="35189">34</cx:pt>
          <cx:pt idx="35190">32</cx:pt>
          <cx:pt idx="35191">31</cx:pt>
          <cx:pt idx="35192">34</cx:pt>
          <cx:pt idx="35193">30</cx:pt>
          <cx:pt idx="35194">29</cx:pt>
          <cx:pt idx="35195">24</cx:pt>
          <cx:pt idx="35196">22</cx:pt>
          <cx:pt idx="35197">27</cx:pt>
          <cx:pt idx="35198">27</cx:pt>
          <cx:pt idx="35199">27</cx:pt>
          <cx:pt idx="35200">22</cx:pt>
          <cx:pt idx="35201">22</cx:pt>
          <cx:pt idx="35202">20</cx:pt>
          <cx:pt idx="35203">24</cx:pt>
          <cx:pt idx="35204">24</cx:pt>
          <cx:pt idx="35205">82</cx:pt>
          <cx:pt idx="35206">31</cx:pt>
          <cx:pt idx="35207">33</cx:pt>
          <cx:pt idx="35208">31</cx:pt>
          <cx:pt idx="35209">27</cx:pt>
          <cx:pt idx="35210">28</cx:pt>
          <cx:pt idx="35211">28</cx:pt>
          <cx:pt idx="35212">19</cx:pt>
          <cx:pt idx="35213">37</cx:pt>
          <cx:pt idx="35214">32</cx:pt>
          <cx:pt idx="35215">32</cx:pt>
          <cx:pt idx="35216">30</cx:pt>
          <cx:pt idx="35217">29</cx:pt>
          <cx:pt idx="35218">26</cx:pt>
          <cx:pt idx="35219">26</cx:pt>
          <cx:pt idx="35220">24</cx:pt>
          <cx:pt idx="35221">22</cx:pt>
          <cx:pt idx="35222">40</cx:pt>
          <cx:pt idx="35223">37</cx:pt>
          <cx:pt idx="35224">28</cx:pt>
          <cx:pt idx="35225">28</cx:pt>
          <cx:pt idx="35226">27</cx:pt>
          <cx:pt idx="35227">27</cx:pt>
          <cx:pt idx="35228">26</cx:pt>
          <cx:pt idx="35229">28</cx:pt>
          <cx:pt idx="35230">28</cx:pt>
          <cx:pt idx="35231">29</cx:pt>
          <cx:pt idx="35232">27</cx:pt>
          <cx:pt idx="35233">26</cx:pt>
          <cx:pt idx="35234">28</cx:pt>
          <cx:pt idx="35235">29</cx:pt>
          <cx:pt idx="35236">29</cx:pt>
          <cx:pt idx="35237">28</cx:pt>
          <cx:pt idx="35238">25</cx:pt>
          <cx:pt idx="35239">26</cx:pt>
          <cx:pt idx="35240">23</cx:pt>
          <cx:pt idx="35241">22</cx:pt>
          <cx:pt idx="35242">21</cx:pt>
          <cx:pt idx="35243">15</cx:pt>
          <cx:pt idx="35244">14</cx:pt>
          <cx:pt idx="35245">26</cx:pt>
          <cx:pt idx="35246">21</cx:pt>
          <cx:pt idx="35247">18</cx:pt>
          <cx:pt idx="35248">17</cx:pt>
          <cx:pt idx="35249">34</cx:pt>
          <cx:pt idx="35250">31</cx:pt>
          <cx:pt idx="35251">31</cx:pt>
          <cx:pt idx="35252">29</cx:pt>
          <cx:pt idx="35253">32</cx:pt>
          <cx:pt idx="35254">26</cx:pt>
          <cx:pt idx="35255">25</cx:pt>
          <cx:pt idx="35256">24</cx:pt>
          <cx:pt idx="35257">25</cx:pt>
          <cx:pt idx="35258">29</cx:pt>
          <cx:pt idx="35259">23</cx:pt>
          <cx:pt idx="35260">22</cx:pt>
          <cx:pt idx="35261">22</cx:pt>
          <cx:pt idx="35262">22</cx:pt>
          <cx:pt idx="35263">17</cx:pt>
          <cx:pt idx="35264">26</cx:pt>
          <cx:pt idx="35265">26</cx:pt>
          <cx:pt idx="35266">24</cx:pt>
          <cx:pt idx="35267">30</cx:pt>
          <cx:pt idx="35268">21</cx:pt>
          <cx:pt idx="35269">23</cx:pt>
          <cx:pt idx="35270">23</cx:pt>
          <cx:pt idx="35271">20</cx:pt>
          <cx:pt idx="35272">20</cx:pt>
          <cx:pt idx="35273">27</cx:pt>
          <cx:pt idx="35274">24</cx:pt>
          <cx:pt idx="35275">25</cx:pt>
          <cx:pt idx="35276">21</cx:pt>
          <cx:pt idx="35277">32</cx:pt>
          <cx:pt idx="35278">32</cx:pt>
          <cx:pt idx="35279">28</cx:pt>
          <cx:pt idx="35280">28</cx:pt>
          <cx:pt idx="35281">19</cx:pt>
          <cx:pt idx="35282">19</cx:pt>
          <cx:pt idx="35283">36</cx:pt>
          <cx:pt idx="35284">38</cx:pt>
          <cx:pt idx="35285">36</cx:pt>
          <cx:pt idx="35286">38</cx:pt>
          <cx:pt idx="35287">33</cx:pt>
          <cx:pt idx="35288">33</cx:pt>
          <cx:pt idx="35289">29</cx:pt>
          <cx:pt idx="35290">33</cx:pt>
          <cx:pt idx="35291">35</cx:pt>
          <cx:pt idx="35292">36</cx:pt>
          <cx:pt idx="35293">29</cx:pt>
          <cx:pt idx="35294">33</cx:pt>
          <cx:pt idx="35295">33</cx:pt>
          <cx:pt idx="35296">33</cx:pt>
          <cx:pt idx="35297">33</cx:pt>
          <cx:pt idx="35298">33</cx:pt>
          <cx:pt idx="35299">33</cx:pt>
          <cx:pt idx="35300">33</cx:pt>
          <cx:pt idx="35301">33</cx:pt>
          <cx:pt idx="35302">34</cx:pt>
          <cx:pt idx="35303">31</cx:pt>
          <cx:pt idx="35304">32</cx:pt>
          <cx:pt idx="35305">30</cx:pt>
          <cx:pt idx="35306">30</cx:pt>
          <cx:pt idx="35307">33</cx:pt>
          <cx:pt idx="35308">34</cx:pt>
          <cx:pt idx="35309">31</cx:pt>
          <cx:pt idx="35310">32</cx:pt>
          <cx:pt idx="35311">30</cx:pt>
          <cx:pt idx="35312">30</cx:pt>
          <cx:pt idx="35313">33</cx:pt>
          <cx:pt idx="35314">34</cx:pt>
          <cx:pt idx="35315">30</cx:pt>
          <cx:pt idx="35316">30</cx:pt>
          <cx:pt idx="35317">30</cx:pt>
          <cx:pt idx="35318">30</cx:pt>
          <cx:pt idx="35319">33</cx:pt>
          <cx:pt idx="35320">34</cx:pt>
          <cx:pt idx="35321">33</cx:pt>
          <cx:pt idx="35322">34</cx:pt>
          <cx:pt idx="35323">31</cx:pt>
          <cx:pt idx="35324">30</cx:pt>
          <cx:pt idx="35325">33</cx:pt>
          <cx:pt idx="35326">34</cx:pt>
          <cx:pt idx="35327">33</cx:pt>
          <cx:pt idx="35328">30</cx:pt>
          <cx:pt idx="35329">33</cx:pt>
          <cx:pt idx="35330">30</cx:pt>
          <cx:pt idx="35331">25</cx:pt>
          <cx:pt idx="35332">28</cx:pt>
          <cx:pt idx="35333">22</cx:pt>
          <cx:pt idx="35334">23</cx:pt>
          <cx:pt idx="35335">42</cx:pt>
          <cx:pt idx="35336">41</cx:pt>
          <cx:pt idx="35337">30</cx:pt>
          <cx:pt idx="35338">29</cx:pt>
          <cx:pt idx="35339">27</cx:pt>
          <cx:pt idx="35340">32</cx:pt>
          <cx:pt idx="35341">28</cx:pt>
          <cx:pt idx="35342">29</cx:pt>
          <cx:pt idx="35343">30</cx:pt>
          <cx:pt idx="35344">26</cx:pt>
          <cx:pt idx="35345">26</cx:pt>
          <cx:pt idx="35346">25</cx:pt>
          <cx:pt idx="35347">25</cx:pt>
          <cx:pt idx="35348">24</cx:pt>
          <cx:pt idx="35349">31</cx:pt>
          <cx:pt idx="35350">37</cx:pt>
          <cx:pt idx="35351">19</cx:pt>
          <cx:pt idx="35352">19</cx:pt>
          <cx:pt idx="35353">18</cx:pt>
          <cx:pt idx="35354">18</cx:pt>
          <cx:pt idx="35355">23</cx:pt>
          <cx:pt idx="35356">22</cx:pt>
          <cx:pt idx="35357">23</cx:pt>
          <cx:pt idx="35358">22</cx:pt>
          <cx:pt idx="35359">21</cx:pt>
          <cx:pt idx="35360">21</cx:pt>
          <cx:pt idx="35361">23</cx:pt>
          <cx:pt idx="35362">32</cx:pt>
          <cx:pt idx="35363">33</cx:pt>
          <cx:pt idx="35364">31</cx:pt>
          <cx:pt idx="35365">31</cx:pt>
          <cx:pt idx="35366">29</cx:pt>
          <cx:pt idx="35367">101</cx:pt>
          <cx:pt idx="35368">28</cx:pt>
          <cx:pt idx="35369">28</cx:pt>
          <cx:pt idx="35370">26</cx:pt>
          <cx:pt idx="35371">26</cx:pt>
          <cx:pt idx="35372">27</cx:pt>
          <cx:pt idx="35373">26</cx:pt>
          <cx:pt idx="35374">26</cx:pt>
          <cx:pt idx="35375">28</cx:pt>
          <cx:pt idx="35376">27</cx:pt>
          <cx:pt idx="35377">27</cx:pt>
          <cx:pt idx="35378">31</cx:pt>
          <cx:pt idx="35379">32</cx:pt>
          <cx:pt idx="35380">26</cx:pt>
          <cx:pt idx="35381">28</cx:pt>
          <cx:pt idx="35382">37</cx:pt>
          <cx:pt idx="35383">35</cx:pt>
          <cx:pt idx="35384">38</cx:pt>
          <cx:pt idx="35385">18</cx:pt>
          <cx:pt idx="35386">18</cx:pt>
          <cx:pt idx="35387">17</cx:pt>
          <cx:pt idx="35388">17</cx:pt>
          <cx:pt idx="35389">39</cx:pt>
          <cx:pt idx="35390">35</cx:pt>
          <cx:pt idx="35391">36</cx:pt>
          <cx:pt idx="35392">22</cx:pt>
          <cx:pt idx="35393">20</cx:pt>
          <cx:pt idx="35394">20</cx:pt>
          <cx:pt idx="35395">28</cx:pt>
          <cx:pt idx="35396">27</cx:pt>
          <cx:pt idx="35397">27</cx:pt>
          <cx:pt idx="35398">27</cx:pt>
          <cx:pt idx="35399">27</cx:pt>
          <cx:pt idx="35400">26</cx:pt>
          <cx:pt idx="35401">25</cx:pt>
          <cx:pt idx="35402">25</cx:pt>
          <cx:pt idx="35403">25</cx:pt>
          <cx:pt idx="35404">25</cx:pt>
          <cx:pt idx="35405">26</cx:pt>
          <cx:pt idx="35406">26</cx:pt>
          <cx:pt idx="35407">26</cx:pt>
          <cx:pt idx="35408">26</cx:pt>
          <cx:pt idx="35409">28</cx:pt>
          <cx:pt idx="35410">27</cx:pt>
          <cx:pt idx="35411">26</cx:pt>
          <cx:pt idx="35412">26</cx:pt>
          <cx:pt idx="35413">25</cx:pt>
          <cx:pt idx="35414">25</cx:pt>
          <cx:pt idx="35415">27</cx:pt>
          <cx:pt idx="35416">27</cx:pt>
          <cx:pt idx="35417">27</cx:pt>
          <cx:pt idx="35418">26</cx:pt>
          <cx:pt idx="35419">20</cx:pt>
          <cx:pt idx="35420">26</cx:pt>
          <cx:pt idx="35421">26</cx:pt>
          <cx:pt idx="35422">25</cx:pt>
          <cx:pt idx="35423">25</cx:pt>
          <cx:pt idx="35424">24</cx:pt>
          <cx:pt idx="35425">24</cx:pt>
          <cx:pt idx="35426">24</cx:pt>
          <cx:pt idx="35427">31</cx:pt>
          <cx:pt idx="35428">29</cx:pt>
          <cx:pt idx="35429">30</cx:pt>
          <cx:pt idx="35430">26</cx:pt>
          <cx:pt idx="35431">29</cx:pt>
          <cx:pt idx="35432">27</cx:pt>
          <cx:pt idx="35433">24</cx:pt>
          <cx:pt idx="35434">24</cx:pt>
          <cx:pt idx="35435">21</cx:pt>
          <cx:pt idx="35436">31</cx:pt>
          <cx:pt idx="35437">29</cx:pt>
          <cx:pt idx="35438">30</cx:pt>
          <cx:pt idx="35439">26</cx:pt>
          <cx:pt idx="35440">29</cx:pt>
          <cx:pt idx="35441">27</cx:pt>
          <cx:pt idx="35442">23</cx:pt>
          <cx:pt idx="35443">23</cx:pt>
          <cx:pt idx="35444">28</cx:pt>
          <cx:pt idx="35445">27</cx:pt>
          <cx:pt idx="35446">26</cx:pt>
          <cx:pt idx="35447">26</cx:pt>
          <cx:pt idx="35448">24</cx:pt>
          <cx:pt idx="35449">26</cx:pt>
          <cx:pt idx="35450">29</cx:pt>
          <cx:pt idx="35451">24</cx:pt>
          <cx:pt idx="35452">24</cx:pt>
          <cx:pt idx="35453">24</cx:pt>
          <cx:pt idx="35454">24</cx:pt>
          <cx:pt idx="35455">20</cx:pt>
          <cx:pt idx="35456">22</cx:pt>
          <cx:pt idx="35457">25</cx:pt>
          <cx:pt idx="35458">25</cx:pt>
          <cx:pt idx="35459">19</cx:pt>
          <cx:pt idx="35460">23</cx:pt>
          <cx:pt idx="35461">23</cx:pt>
          <cx:pt idx="35462">21</cx:pt>
          <cx:pt idx="35463">25</cx:pt>
          <cx:pt idx="35464">26</cx:pt>
          <cx:pt idx="35465">26</cx:pt>
          <cx:pt idx="35466">28</cx:pt>
          <cx:pt idx="35467">21</cx:pt>
          <cx:pt idx="35468">21</cx:pt>
          <cx:pt idx="35469">19</cx:pt>
          <cx:pt idx="35470">19</cx:pt>
          <cx:pt idx="35471">19</cx:pt>
          <cx:pt idx="35472">19</cx:pt>
          <cx:pt idx="35473">21</cx:pt>
          <cx:pt idx="35474">23</cx:pt>
          <cx:pt idx="35475">23</cx:pt>
          <cx:pt idx="35476">33</cx:pt>
          <cx:pt idx="35477">29</cx:pt>
          <cx:pt idx="35478">37</cx:pt>
          <cx:pt idx="35479">30</cx:pt>
          <cx:pt idx="35480">30</cx:pt>
          <cx:pt idx="35481">27</cx:pt>
          <cx:pt idx="35482">27</cx:pt>
          <cx:pt idx="35483">38</cx:pt>
          <cx:pt idx="35484">38</cx:pt>
          <cx:pt idx="35485">93</cx:pt>
          <cx:pt idx="35486">93</cx:pt>
          <cx:pt idx="35487">33</cx:pt>
          <cx:pt idx="35488">29</cx:pt>
          <cx:pt idx="35489">27</cx:pt>
          <cx:pt idx="35490">31</cx:pt>
          <cx:pt idx="35491">28</cx:pt>
          <cx:pt idx="35492">36</cx:pt>
          <cx:pt idx="35493">33</cx:pt>
          <cx:pt idx="35494">35</cx:pt>
          <cx:pt idx="35495">33</cx:pt>
          <cx:pt idx="35496">36</cx:pt>
          <cx:pt idx="35497">33</cx:pt>
          <cx:pt idx="35498">35</cx:pt>
          <cx:pt idx="35499">28</cx:pt>
          <cx:pt idx="35500">32</cx:pt>
          <cx:pt idx="35501">27</cx:pt>
          <cx:pt idx="35502">25</cx:pt>
          <cx:pt idx="35503">28</cx:pt>
          <cx:pt idx="35504">23</cx:pt>
          <cx:pt idx="35505">33</cx:pt>
          <cx:pt idx="35506">30</cx:pt>
          <cx:pt idx="35507">33</cx:pt>
          <cx:pt idx="35508">97</cx:pt>
          <cx:pt idx="35509">90</cx:pt>
          <cx:pt idx="35510">90</cx:pt>
          <cx:pt idx="35511">102</cx:pt>
          <cx:pt idx="35512">106</cx:pt>
          <cx:pt idx="35513">106</cx:pt>
          <cx:pt idx="35514">98</cx:pt>
          <cx:pt idx="35515">98</cx:pt>
          <cx:pt idx="35516">22</cx:pt>
          <cx:pt idx="35517">21</cx:pt>
          <cx:pt idx="35518">21</cx:pt>
          <cx:pt idx="35519">30</cx:pt>
          <cx:pt idx="35520">39</cx:pt>
          <cx:pt idx="35521">34</cx:pt>
          <cx:pt idx="35522">30</cx:pt>
          <cx:pt idx="35523">38</cx:pt>
          <cx:pt idx="35524">37</cx:pt>
          <cx:pt idx="35525">36</cx:pt>
          <cx:pt idx="35526">37</cx:pt>
          <cx:pt idx="35527">35</cx:pt>
          <cx:pt idx="35528">36</cx:pt>
          <cx:pt idx="35529">40</cx:pt>
          <cx:pt idx="35530">38</cx:pt>
          <cx:pt idx="35531">25</cx:pt>
          <cx:pt idx="35532">25</cx:pt>
          <cx:pt idx="35533">24</cx:pt>
          <cx:pt idx="35534">28</cx:pt>
          <cx:pt idx="35535">28</cx:pt>
          <cx:pt idx="35536">18</cx:pt>
          <cx:pt idx="35537">46</cx:pt>
          <cx:pt idx="35538">46</cx:pt>
          <cx:pt idx="35539">49</cx:pt>
          <cx:pt idx="35540">39</cx:pt>
          <cx:pt idx="35541">30</cx:pt>
          <cx:pt idx="35542">28</cx:pt>
          <cx:pt idx="35543">30</cx:pt>
          <cx:pt idx="35544">28</cx:pt>
          <cx:pt idx="35545">18</cx:pt>
          <cx:pt idx="35546">17</cx:pt>
          <cx:pt idx="35547">17</cx:pt>
          <cx:pt idx="35548">23</cx:pt>
          <cx:pt idx="35549">21</cx:pt>
          <cx:pt idx="35550">24</cx:pt>
          <cx:pt idx="35551">21</cx:pt>
          <cx:pt idx="35552">25</cx:pt>
          <cx:pt idx="35553">21</cx:pt>
          <cx:pt idx="35554">21</cx:pt>
          <cx:pt idx="35555">21</cx:pt>
          <cx:pt idx="35556">20</cx:pt>
          <cx:pt idx="35557">19</cx:pt>
          <cx:pt idx="35558">19</cx:pt>
          <cx:pt idx="35559">18</cx:pt>
          <cx:pt idx="35560">18</cx:pt>
          <cx:pt idx="35561">17</cx:pt>
          <cx:pt idx="35562">17</cx:pt>
          <cx:pt idx="35563">26</cx:pt>
          <cx:pt idx="35564">26</cx:pt>
          <cx:pt idx="35565">26</cx:pt>
          <cx:pt idx="35566">25</cx:pt>
          <cx:pt idx="35567">35</cx:pt>
          <cx:pt idx="35568">36</cx:pt>
          <cx:pt idx="35569">30</cx:pt>
          <cx:pt idx="35570">39</cx:pt>
          <cx:pt idx="35571">32</cx:pt>
          <cx:pt idx="35572">32</cx:pt>
          <cx:pt idx="35573">31</cx:pt>
          <cx:pt idx="35574">39</cx:pt>
          <cx:pt idx="35575">29</cx:pt>
          <cx:pt idx="35576">38</cx:pt>
          <cx:pt idx="35577">32</cx:pt>
          <cx:pt idx="35578">31</cx:pt>
          <cx:pt idx="35579">39</cx:pt>
          <cx:pt idx="35580">31</cx:pt>
          <cx:pt idx="35581">32</cx:pt>
          <cx:pt idx="35582">25</cx:pt>
          <cx:pt idx="35583">105</cx:pt>
          <cx:pt idx="35584">30</cx:pt>
          <cx:pt idx="35585">41</cx:pt>
          <cx:pt idx="35586">35</cx:pt>
          <cx:pt idx="35587">36</cx:pt>
          <cx:pt idx="35588">43</cx:pt>
          <cx:pt idx="35589">30</cx:pt>
          <cx:pt idx="35590">40</cx:pt>
          <cx:pt idx="35591">34</cx:pt>
          <cx:pt idx="35592">35</cx:pt>
          <cx:pt idx="35593">42</cx:pt>
          <cx:pt idx="35594">33</cx:pt>
          <cx:pt idx="35595">34</cx:pt>
          <cx:pt idx="35596">32</cx:pt>
          <cx:pt idx="35597">43</cx:pt>
          <cx:pt idx="35598">36</cx:pt>
          <cx:pt idx="35599">33</cx:pt>
          <cx:pt idx="35600">34</cx:pt>
          <cx:pt idx="35601">36</cx:pt>
          <cx:pt idx="35602">33</cx:pt>
          <cx:pt idx="35603">44</cx:pt>
          <cx:pt idx="35604">48</cx:pt>
          <cx:pt idx="35605">28</cx:pt>
          <cx:pt idx="35606">40</cx:pt>
          <cx:pt idx="35607">35</cx:pt>
          <cx:pt idx="35608">34</cx:pt>
          <cx:pt idx="35609">42</cx:pt>
          <cx:pt idx="35610">26</cx:pt>
          <cx:pt idx="35611">26</cx:pt>
          <cx:pt idx="35612">23</cx:pt>
          <cx:pt idx="35613">24</cx:pt>
          <cx:pt idx="35614">28</cx:pt>
          <cx:pt idx="35615">28</cx:pt>
          <cx:pt idx="35616">36</cx:pt>
          <cx:pt idx="35617">34</cx:pt>
          <cx:pt idx="35618">27</cx:pt>
          <cx:pt idx="35619">28</cx:pt>
          <cx:pt idx="35620">36</cx:pt>
          <cx:pt idx="35621">28</cx:pt>
          <cx:pt idx="35622">28</cx:pt>
          <cx:pt idx="35623">28</cx:pt>
          <cx:pt idx="35624">31</cx:pt>
          <cx:pt idx="35625">36</cx:pt>
          <cx:pt idx="35626">27</cx:pt>
          <cx:pt idx="35627">24</cx:pt>
          <cx:pt idx="35628">25</cx:pt>
          <cx:pt idx="35629">25</cx:pt>
          <cx:pt idx="35630">31</cx:pt>
          <cx:pt idx="35631">30</cx:pt>
          <cx:pt idx="35632">24</cx:pt>
          <cx:pt idx="35633">25</cx:pt>
          <cx:pt idx="35634">31</cx:pt>
          <cx:pt idx="35635">35</cx:pt>
          <cx:pt idx="35636">27</cx:pt>
          <cx:pt idx="35637">27</cx:pt>
          <cx:pt idx="35638">26</cx:pt>
          <cx:pt idx="35639">26</cx:pt>
          <cx:pt idx="35640">28</cx:pt>
          <cx:pt idx="35641">27</cx:pt>
          <cx:pt idx="35642">30</cx:pt>
          <cx:pt idx="35643">31</cx:pt>
          <cx:pt idx="35644">35</cx:pt>
          <cx:pt idx="35645">34</cx:pt>
          <cx:pt idx="35646">31</cx:pt>
          <cx:pt idx="35647">34</cx:pt>
          <cx:pt idx="35648">19</cx:pt>
          <cx:pt idx="35649">21</cx:pt>
          <cx:pt idx="35650">18</cx:pt>
          <cx:pt idx="35651">21</cx:pt>
          <cx:pt idx="35652">19</cx:pt>
          <cx:pt idx="35653">21</cx:pt>
          <cx:pt idx="35654">19</cx:pt>
          <cx:pt idx="35655">21</cx:pt>
          <cx:pt idx="35656">21</cx:pt>
          <cx:pt idx="35657">19</cx:pt>
          <cx:pt idx="35658">33</cx:pt>
          <cx:pt idx="35659">35</cx:pt>
          <cx:pt idx="35660">32</cx:pt>
          <cx:pt idx="35661">37</cx:pt>
          <cx:pt idx="35662">41</cx:pt>
          <cx:pt idx="35663">33</cx:pt>
          <cx:pt idx="35664">31</cx:pt>
          <cx:pt idx="35665">30</cx:pt>
          <cx:pt idx="35666">32</cx:pt>
          <cx:pt idx="35667">29</cx:pt>
          <cx:pt idx="35668">30</cx:pt>
          <cx:pt idx="35669">32</cx:pt>
          <cx:pt idx="35670">34</cx:pt>
          <cx:pt idx="35671">29</cx:pt>
          <cx:pt idx="35672">32</cx:pt>
          <cx:pt idx="35673">29</cx:pt>
          <cx:pt idx="35674">29</cx:pt>
          <cx:pt idx="35675">29</cx:pt>
          <cx:pt idx="35676">22</cx:pt>
          <cx:pt idx="35677">28</cx:pt>
          <cx:pt idx="35678">28</cx:pt>
          <cx:pt idx="35679">28</cx:pt>
          <cx:pt idx="35680">27</cx:pt>
          <cx:pt idx="35681">26</cx:pt>
          <cx:pt idx="35682">30</cx:pt>
          <cx:pt idx="35683">25</cx:pt>
          <cx:pt idx="35684">31</cx:pt>
          <cx:pt idx="35685">28</cx:pt>
          <cx:pt idx="35686">26</cx:pt>
          <cx:pt idx="35687">28</cx:pt>
          <cx:pt idx="35688">26</cx:pt>
          <cx:pt idx="35689">26</cx:pt>
          <cx:pt idx="35690">27</cx:pt>
          <cx:pt idx="35691">27</cx:pt>
          <cx:pt idx="35692">25</cx:pt>
          <cx:pt idx="35693">24</cx:pt>
          <cx:pt idx="35694">30</cx:pt>
          <cx:pt idx="35695">30</cx:pt>
          <cx:pt idx="35696">27</cx:pt>
          <cx:pt idx="35697">25</cx:pt>
          <cx:pt idx="35698">21</cx:pt>
          <cx:pt idx="35699">24</cx:pt>
          <cx:pt idx="35700">20</cx:pt>
          <cx:pt idx="35701">24</cx:pt>
          <cx:pt idx="35702">20</cx:pt>
          <cx:pt idx="35703">18</cx:pt>
          <cx:pt idx="35704">35</cx:pt>
          <cx:pt idx="35705">33</cx:pt>
          <cx:pt idx="35706">34</cx:pt>
          <cx:pt idx="35707">34</cx:pt>
          <cx:pt idx="35708">33</cx:pt>
          <cx:pt idx="35709">35</cx:pt>
          <cx:pt idx="35710">35</cx:pt>
          <cx:pt idx="35711">34</cx:pt>
          <cx:pt idx="35712">42</cx:pt>
          <cx:pt idx="35713">40</cx:pt>
          <cx:pt idx="35714">40</cx:pt>
          <cx:pt idx="35715">35</cx:pt>
          <cx:pt idx="35716">33</cx:pt>
          <cx:pt idx="35717">33</cx:pt>
          <cx:pt idx="35718">33</cx:pt>
          <cx:pt idx="35719">33</cx:pt>
          <cx:pt idx="35720">36</cx:pt>
          <cx:pt idx="35721">30</cx:pt>
          <cx:pt idx="35722">32</cx:pt>
          <cx:pt idx="35723">29</cx:pt>
          <cx:pt idx="35724">32</cx:pt>
          <cx:pt idx="35725">28</cx:pt>
          <cx:pt idx="35726">34</cx:pt>
          <cx:pt idx="35727">35</cx:pt>
          <cx:pt idx="35728">33</cx:pt>
          <cx:pt idx="35729">34</cx:pt>
          <cx:pt idx="35730">32</cx:pt>
          <cx:pt idx="35731">33</cx:pt>
          <cx:pt idx="35732">33</cx:pt>
          <cx:pt idx="35733">30</cx:pt>
          <cx:pt idx="35734">30</cx:pt>
          <cx:pt idx="35735">29</cx:pt>
          <cx:pt idx="35736">30</cx:pt>
          <cx:pt idx="35737">29</cx:pt>
          <cx:pt idx="35738">30</cx:pt>
          <cx:pt idx="35739">28</cx:pt>
          <cx:pt idx="35740">30</cx:pt>
          <cx:pt idx="35741">34</cx:pt>
          <cx:pt idx="35742">33</cx:pt>
          <cx:pt idx="35743">38</cx:pt>
          <cx:pt idx="35744">37</cx:pt>
          <cx:pt idx="35745">30</cx:pt>
          <cx:pt idx="35746">27</cx:pt>
          <cx:pt idx="35747">29</cx:pt>
          <cx:pt idx="35748">26</cx:pt>
          <cx:pt idx="35749">25</cx:pt>
          <cx:pt idx="35750">24</cx:pt>
          <cx:pt idx="35751">30</cx:pt>
          <cx:pt idx="35752">30</cx:pt>
          <cx:pt idx="35753">30</cx:pt>
          <cx:pt idx="35754">29</cx:pt>
          <cx:pt idx="35755">29</cx:pt>
          <cx:pt idx="35756">29</cx:pt>
          <cx:pt idx="35757">25</cx:pt>
          <cx:pt idx="35758">25</cx:pt>
          <cx:pt idx="35759">25</cx:pt>
          <cx:pt idx="35760">24</cx:pt>
          <cx:pt idx="35761">24</cx:pt>
          <cx:pt idx="35762">24</cx:pt>
          <cx:pt idx="35763">29</cx:pt>
          <cx:pt idx="35764">25</cx:pt>
          <cx:pt idx="35765">24</cx:pt>
          <cx:pt idx="35766">30</cx:pt>
          <cx:pt idx="35767">24</cx:pt>
          <cx:pt idx="35768">111</cx:pt>
          <cx:pt idx="35769">37</cx:pt>
          <cx:pt idx="35770">29</cx:pt>
          <cx:pt idx="35771">26</cx:pt>
          <cx:pt idx="35772">26</cx:pt>
          <cx:pt idx="35773">30</cx:pt>
          <cx:pt idx="35774">27</cx:pt>
          <cx:pt idx="35775">30</cx:pt>
          <cx:pt idx="35776">26</cx:pt>
          <cx:pt idx="35777">30</cx:pt>
          <cx:pt idx="35778">30</cx:pt>
          <cx:pt idx="35779">24</cx:pt>
          <cx:pt idx="35780">26</cx:pt>
          <cx:pt idx="35781">24</cx:pt>
          <cx:pt idx="35782">26</cx:pt>
          <cx:pt idx="35783">24</cx:pt>
          <cx:pt idx="35784">26</cx:pt>
          <cx:pt idx="35785">23</cx:pt>
          <cx:pt idx="35786">20</cx:pt>
          <cx:pt idx="35787">22</cx:pt>
          <cx:pt idx="35788">20</cx:pt>
          <cx:pt idx="35789">22</cx:pt>
          <cx:pt idx="35790">20</cx:pt>
          <cx:pt idx="35791">22</cx:pt>
          <cx:pt idx="35792">20</cx:pt>
          <cx:pt idx="35793">22</cx:pt>
          <cx:pt idx="35794">31</cx:pt>
          <cx:pt idx="35795">28</cx:pt>
          <cx:pt idx="35796">33</cx:pt>
          <cx:pt idx="35797">28</cx:pt>
          <cx:pt idx="35798">26</cx:pt>
          <cx:pt idx="35799">25</cx:pt>
          <cx:pt idx="35800">27</cx:pt>
          <cx:pt idx="35801">26</cx:pt>
          <cx:pt idx="35802">19</cx:pt>
          <cx:pt idx="35803">25</cx:pt>
          <cx:pt idx="35804">29</cx:pt>
          <cx:pt idx="35805">24</cx:pt>
          <cx:pt idx="35806">25</cx:pt>
          <cx:pt idx="35807">21</cx:pt>
          <cx:pt idx="35808">19</cx:pt>
          <cx:pt idx="35809">25</cx:pt>
          <cx:pt idx="35810">24</cx:pt>
          <cx:pt idx="35811">21</cx:pt>
          <cx:pt idx="35812">32</cx:pt>
          <cx:pt idx="35813">33</cx:pt>
          <cx:pt idx="35814">23</cx:pt>
          <cx:pt idx="35815">23</cx:pt>
          <cx:pt idx="35816">27</cx:pt>
          <cx:pt idx="35817">22</cx:pt>
          <cx:pt idx="35818">22</cx:pt>
          <cx:pt idx="35819">33</cx:pt>
          <cx:pt idx="35820">33</cx:pt>
          <cx:pt idx="35821">30</cx:pt>
          <cx:pt idx="35822">31</cx:pt>
          <cx:pt idx="35823">26</cx:pt>
          <cx:pt idx="35824">28</cx:pt>
          <cx:pt idx="35825">28</cx:pt>
          <cx:pt idx="35826">26</cx:pt>
          <cx:pt idx="35827">35</cx:pt>
          <cx:pt idx="35828">29</cx:pt>
          <cx:pt idx="35829">30</cx:pt>
          <cx:pt idx="35830">30</cx:pt>
          <cx:pt idx="35831">27</cx:pt>
          <cx:pt idx="35832">35</cx:pt>
          <cx:pt idx="35833">29</cx:pt>
          <cx:pt idx="35834">31</cx:pt>
          <cx:pt idx="35835">30</cx:pt>
          <cx:pt idx="35836">71</cx:pt>
          <cx:pt idx="35837">31</cx:pt>
          <cx:pt idx="35838">29</cx:pt>
          <cx:pt idx="35839">32</cx:pt>
          <cx:pt idx="35840">28</cx:pt>
          <cx:pt idx="35841">30</cx:pt>
          <cx:pt idx="35842">27</cx:pt>
          <cx:pt idx="35843">24</cx:pt>
          <cx:pt idx="35844">23</cx:pt>
          <cx:pt idx="35845">30</cx:pt>
          <cx:pt idx="35846">26</cx:pt>
          <cx:pt idx="35847">27</cx:pt>
          <cx:pt idx="35848">24</cx:pt>
          <cx:pt idx="35849">30</cx:pt>
          <cx:pt idx="35850">29</cx:pt>
          <cx:pt idx="35851">29</cx:pt>
          <cx:pt idx="35852">27</cx:pt>
          <cx:pt idx="35853">21</cx:pt>
          <cx:pt idx="35854">33</cx:pt>
          <cx:pt idx="35855">33</cx:pt>
          <cx:pt idx="35856">22</cx:pt>
          <cx:pt idx="35857">21</cx:pt>
          <cx:pt idx="35858">24</cx:pt>
          <cx:pt idx="35859">23</cx:pt>
          <cx:pt idx="35860">28</cx:pt>
          <cx:pt idx="35861">26</cx:pt>
          <cx:pt idx="35862">23</cx:pt>
          <cx:pt idx="35863">21</cx:pt>
          <cx:pt idx="35864">21</cx:pt>
          <cx:pt idx="35865">28</cx:pt>
          <cx:pt idx="35866">28</cx:pt>
          <cx:pt idx="35867">31</cx:pt>
          <cx:pt idx="35868">27</cx:pt>
          <cx:pt idx="35869">25</cx:pt>
          <cx:pt idx="35870">29</cx:pt>
          <cx:pt idx="35871">26</cx:pt>
          <cx:pt idx="35872">26</cx:pt>
          <cx:pt idx="35873">25</cx:pt>
          <cx:pt idx="35874">30</cx:pt>
          <cx:pt idx="35875">26</cx:pt>
          <cx:pt idx="35876">24</cx:pt>
          <cx:pt idx="35877">24</cx:pt>
          <cx:pt idx="35878">28</cx:pt>
          <cx:pt idx="35879">17</cx:pt>
          <cx:pt idx="35880">23</cx:pt>
          <cx:pt idx="35881">29</cx:pt>
          <cx:pt idx="35882">22</cx:pt>
          <cx:pt idx="35883">28</cx:pt>
          <cx:pt idx="35884">40</cx:pt>
          <cx:pt idx="35885">39</cx:pt>
          <cx:pt idx="35886">36</cx:pt>
          <cx:pt idx="35887">34</cx:pt>
          <cx:pt idx="35888">35</cx:pt>
          <cx:pt idx="35889">37</cx:pt>
          <cx:pt idx="35890">37</cx:pt>
          <cx:pt idx="35891">40</cx:pt>
          <cx:pt idx="35892">40</cx:pt>
          <cx:pt idx="35893">28</cx:pt>
          <cx:pt idx="35894">28</cx:pt>
          <cx:pt idx="35895">23</cx:pt>
          <cx:pt idx="35896">31</cx:pt>
          <cx:pt idx="35897">31</cx:pt>
          <cx:pt idx="35898">24</cx:pt>
          <cx:pt idx="35899">16</cx:pt>
          <cx:pt idx="35900">16</cx:pt>
          <cx:pt idx="35901">28</cx:pt>
          <cx:pt idx="35902">28</cx:pt>
          <cx:pt idx="35903">31</cx:pt>
          <cx:pt idx="35904">25</cx:pt>
          <cx:pt idx="35905">29</cx:pt>
          <cx:pt idx="35906">32</cx:pt>
          <cx:pt idx="35907">36</cx:pt>
          <cx:pt idx="35908">46</cx:pt>
          <cx:pt idx="35909">33</cx:pt>
          <cx:pt idx="35910">24</cx:pt>
          <cx:pt idx="35911">21</cx:pt>
          <cx:pt idx="35912">23</cx:pt>
          <cx:pt idx="35913">23</cx:pt>
          <cx:pt idx="35914">23</cx:pt>
          <cx:pt idx="35915">22</cx:pt>
          <cx:pt idx="35916">21</cx:pt>
          <cx:pt idx="35917">20</cx:pt>
          <cx:pt idx="35918">22</cx:pt>
          <cx:pt idx="35919">22</cx:pt>
          <cx:pt idx="35920">22</cx:pt>
          <cx:pt idx="35921">21</cx:pt>
          <cx:pt idx="35922">21</cx:pt>
          <cx:pt idx="35923">19</cx:pt>
          <cx:pt idx="35924">36</cx:pt>
          <cx:pt idx="35925">34</cx:pt>
          <cx:pt idx="35926">34</cx:pt>
          <cx:pt idx="35927">38</cx:pt>
          <cx:pt idx="35928">36</cx:pt>
          <cx:pt idx="35929">34</cx:pt>
          <cx:pt idx="35930">34</cx:pt>
          <cx:pt idx="35931">38</cx:pt>
          <cx:pt idx="35932">33</cx:pt>
          <cx:pt idx="35933">33</cx:pt>
          <cx:pt idx="35934">33</cx:pt>
          <cx:pt idx="35935">33</cx:pt>
          <cx:pt idx="35936">40</cx:pt>
          <cx:pt idx="35937">39</cx:pt>
          <cx:pt idx="35938">109</cx:pt>
          <cx:pt idx="35939">20</cx:pt>
          <cx:pt idx="35940">22</cx:pt>
          <cx:pt idx="35941">23</cx:pt>
          <cx:pt idx="35942">23</cx:pt>
          <cx:pt idx="35943">22</cx:pt>
          <cx:pt idx="35944">22</cx:pt>
          <cx:pt idx="35945">23</cx:pt>
          <cx:pt idx="35946">23</cx:pt>
          <cx:pt idx="35947">22</cx:pt>
          <cx:pt idx="35948">22</cx:pt>
          <cx:pt idx="35949">22</cx:pt>
          <cx:pt idx="35950">22</cx:pt>
          <cx:pt idx="35951">34</cx:pt>
          <cx:pt idx="35952">31</cx:pt>
          <cx:pt idx="35953">42</cx:pt>
          <cx:pt idx="35954">36</cx:pt>
          <cx:pt idx="35955">36</cx:pt>
          <cx:pt idx="35956">31</cx:pt>
          <cx:pt idx="35957">30</cx:pt>
          <cx:pt idx="35958">30</cx:pt>
          <cx:pt idx="35959">25</cx:pt>
          <cx:pt idx="35960">28</cx:pt>
          <cx:pt idx="35961">27</cx:pt>
          <cx:pt idx="35962">27</cx:pt>
          <cx:pt idx="35963">25</cx:pt>
          <cx:pt idx="35964">25</cx:pt>
          <cx:pt idx="35965">30</cx:pt>
          <cx:pt idx="35966">25</cx:pt>
          <cx:pt idx="35967">25</cx:pt>
          <cx:pt idx="35968">23</cx:pt>
          <cx:pt idx="35969">23</cx:pt>
          <cx:pt idx="35970">22</cx:pt>
          <cx:pt idx="35971">25</cx:pt>
          <cx:pt idx="35972">21</cx:pt>
          <cx:pt idx="35973">23</cx:pt>
          <cx:pt idx="35974">25</cx:pt>
          <cx:pt idx="35975">25</cx:pt>
          <cx:pt idx="35976">30</cx:pt>
          <cx:pt idx="35977">30</cx:pt>
          <cx:pt idx="35978">27</cx:pt>
          <cx:pt idx="35979">27</cx:pt>
          <cx:pt idx="35980">22</cx:pt>
          <cx:pt idx="35981">25</cx:pt>
          <cx:pt idx="35982">36</cx:pt>
          <cx:pt idx="35983">34</cx:pt>
          <cx:pt idx="35984">33</cx:pt>
          <cx:pt idx="35985">35</cx:pt>
          <cx:pt idx="35986">34</cx:pt>
          <cx:pt idx="35987">38</cx:pt>
          <cx:pt idx="35988">38</cx:pt>
          <cx:pt idx="35989">39</cx:pt>
          <cx:pt idx="35990">31</cx:pt>
          <cx:pt idx="35991">33</cx:pt>
          <cx:pt idx="35992">25</cx:pt>
          <cx:pt idx="35993">22</cx:pt>
          <cx:pt idx="35994">26</cx:pt>
          <cx:pt idx="35995">22</cx:pt>
          <cx:pt idx="35996">25</cx:pt>
          <cx:pt idx="35997">25</cx:pt>
          <cx:pt idx="35998">25</cx:pt>
          <cx:pt idx="35999">25</cx:pt>
          <cx:pt idx="36000">24</cx:pt>
          <cx:pt idx="36001">21</cx:pt>
          <cx:pt idx="36002">22</cx:pt>
          <cx:pt idx="36003">22</cx:pt>
          <cx:pt idx="36004">22</cx:pt>
          <cx:pt idx="36005">22</cx:pt>
          <cx:pt idx="36006">23</cx:pt>
          <cx:pt idx="36007">23</cx:pt>
          <cx:pt idx="36008">16</cx:pt>
          <cx:pt idx="36009">16</cx:pt>
          <cx:pt idx="36010">15</cx:pt>
          <cx:pt idx="36011">17</cx:pt>
          <cx:pt idx="36012">15</cx:pt>
          <cx:pt idx="36013">15</cx:pt>
          <cx:pt idx="36014">17</cx:pt>
          <cx:pt idx="36015">17</cx:pt>
          <cx:pt idx="36016">33</cx:pt>
          <cx:pt idx="36017">32</cx:pt>
          <cx:pt idx="36018">38</cx:pt>
          <cx:pt idx="36019">33</cx:pt>
          <cx:pt idx="36020">32</cx:pt>
          <cx:pt idx="36021">33</cx:pt>
          <cx:pt idx="36022">30</cx:pt>
          <cx:pt idx="36023">32</cx:pt>
          <cx:pt idx="36024">30</cx:pt>
          <cx:pt idx="36025">33</cx:pt>
          <cx:pt idx="36026">29</cx:pt>
          <cx:pt idx="36027">103</cx:pt>
          <cx:pt idx="36028">36</cx:pt>
          <cx:pt idx="36029">36</cx:pt>
          <cx:pt idx="36030">24</cx:pt>
          <cx:pt idx="36031">28</cx:pt>
          <cx:pt idx="36032">24</cx:pt>
          <cx:pt idx="36033">30</cx:pt>
          <cx:pt idx="36034">29</cx:pt>
          <cx:pt idx="36035">26</cx:pt>
          <cx:pt idx="36036">29</cx:pt>
          <cx:pt idx="36037">28</cx:pt>
          <cx:pt idx="36038">31</cx:pt>
          <cx:pt idx="36039">29</cx:pt>
          <cx:pt idx="36040">30</cx:pt>
          <cx:pt idx="36041">22</cx:pt>
          <cx:pt idx="36042">20</cx:pt>
          <cx:pt idx="36043">21</cx:pt>
          <cx:pt idx="36044">20</cx:pt>
          <cx:pt idx="36045">24</cx:pt>
          <cx:pt idx="36046">23</cx:pt>
          <cx:pt idx="36047">22</cx:pt>
          <cx:pt idx="36048">26</cx:pt>
          <cx:pt idx="36049">23</cx:pt>
          <cx:pt idx="36050">24</cx:pt>
          <cx:pt idx="36051">27</cx:pt>
          <cx:pt idx="36052">24</cx:pt>
          <cx:pt idx="36053">22</cx:pt>
          <cx:pt idx="36054">22</cx:pt>
          <cx:pt idx="36055">20</cx:pt>
          <cx:pt idx="36056">20</cx:pt>
          <cx:pt idx="36057">19</cx:pt>
          <cx:pt idx="36058">25</cx:pt>
          <cx:pt idx="36059">24</cx:pt>
          <cx:pt idx="36060">22</cx:pt>
          <cx:pt idx="36061">24</cx:pt>
          <cx:pt idx="36062">23</cx:pt>
          <cx:pt idx="36063">22</cx:pt>
          <cx:pt idx="36064">21</cx:pt>
          <cx:pt idx="36065">22</cx:pt>
          <cx:pt idx="36066">36</cx:pt>
          <cx:pt idx="36067">35</cx:pt>
          <cx:pt idx="36068">41</cx:pt>
          <cx:pt idx="36069">32</cx:pt>
          <cx:pt idx="36070">22</cx:pt>
          <cx:pt idx="36071">21</cx:pt>
          <cx:pt idx="36072">23</cx:pt>
          <cx:pt idx="36073">99</cx:pt>
          <cx:pt idx="36074">37</cx:pt>
          <cx:pt idx="36075">39</cx:pt>
          <cx:pt idx="36076">39</cx:pt>
          <cx:pt idx="36077">36</cx:pt>
          <cx:pt idx="36078">41</cx:pt>
          <cx:pt idx="36079">37</cx:pt>
          <cx:pt idx="36080">39</cx:pt>
          <cx:pt idx="36081">36</cx:pt>
          <cx:pt idx="36082">25</cx:pt>
          <cx:pt idx="36083">30</cx:pt>
          <cx:pt idx="36084">31</cx:pt>
          <cx:pt idx="36085">36</cx:pt>
          <cx:pt idx="36086">36</cx:pt>
          <cx:pt idx="36087">36</cx:pt>
          <cx:pt idx="36088">33</cx:pt>
          <cx:pt idx="36089">33</cx:pt>
          <cx:pt idx="36090">39</cx:pt>
          <cx:pt idx="36091">31</cx:pt>
          <cx:pt idx="36092">27</cx:pt>
          <cx:pt idx="36093">25</cx:pt>
          <cx:pt idx="36094">31</cx:pt>
          <cx:pt idx="36095">28</cx:pt>
          <cx:pt idx="36096">25</cx:pt>
          <cx:pt idx="36097">29</cx:pt>
          <cx:pt idx="36098">23</cx:pt>
          <cx:pt idx="36099">21</cx:pt>
          <cx:pt idx="36100">24</cx:pt>
          <cx:pt idx="36101">24</cx:pt>
          <cx:pt idx="36102">24</cx:pt>
          <cx:pt idx="36103">29</cx:pt>
          <cx:pt idx="36104">27</cx:pt>
          <cx:pt idx="36105">27</cx:pt>
          <cx:pt idx="36106">29</cx:pt>
          <cx:pt idx="36107">27</cx:pt>
          <cx:pt idx="36108">27</cx:pt>
          <cx:pt idx="36109">27</cx:pt>
          <cx:pt idx="36110">29</cx:pt>
          <cx:pt idx="36111">27</cx:pt>
          <cx:pt idx="36112">27</cx:pt>
          <cx:pt idx="36113">27</cx:pt>
          <cx:pt idx="36114">19</cx:pt>
          <cx:pt idx="36115">18</cx:pt>
          <cx:pt idx="36116">22</cx:pt>
          <cx:pt idx="36117">22</cx:pt>
          <cx:pt idx="36118">26</cx:pt>
          <cx:pt idx="36119">25</cx:pt>
          <cx:pt idx="36120">30</cx:pt>
          <cx:pt idx="36121">26</cx:pt>
          <cx:pt idx="36122">24</cx:pt>
          <cx:pt idx="36123">24</cx:pt>
          <cx:pt idx="36124">28</cx:pt>
          <cx:pt idx="36125">17</cx:pt>
          <cx:pt idx="36126">16</cx:pt>
          <cx:pt idx="36127">16</cx:pt>
          <cx:pt idx="36128">24</cx:pt>
          <cx:pt idx="36129">21</cx:pt>
          <cx:pt idx="36130">23</cx:pt>
          <cx:pt idx="36131">23</cx:pt>
          <cx:pt idx="36132">23</cx:pt>
          <cx:pt idx="36133">22</cx:pt>
          <cx:pt idx="36134">21</cx:pt>
          <cx:pt idx="36135">20</cx:pt>
          <cx:pt idx="36136">22</cx:pt>
          <cx:pt idx="36137">22</cx:pt>
          <cx:pt idx="36138">22</cx:pt>
          <cx:pt idx="36139">21</cx:pt>
          <cx:pt idx="36140">21</cx:pt>
          <cx:pt idx="36141">19</cx:pt>
          <cx:pt idx="36142">28</cx:pt>
          <cx:pt idx="36143">23</cx:pt>
          <cx:pt idx="36144">31</cx:pt>
          <cx:pt idx="36145">31</cx:pt>
          <cx:pt idx="36146">24</cx:pt>
          <cx:pt idx="36147">23</cx:pt>
          <cx:pt idx="36148">23</cx:pt>
          <cx:pt idx="36149">22</cx:pt>
          <cx:pt idx="36150">23</cx:pt>
          <cx:pt idx="36151">23</cx:pt>
          <cx:pt idx="36152">22</cx:pt>
          <cx:pt idx="36153">22</cx:pt>
          <cx:pt idx="36154">22</cx:pt>
          <cx:pt idx="36155">21</cx:pt>
          <cx:pt idx="36156">22</cx:pt>
          <cx:pt idx="36157">22</cx:pt>
          <cx:pt idx="36158">20</cx:pt>
          <cx:pt idx="36159">34</cx:pt>
          <cx:pt idx="36160">32</cx:pt>
          <cx:pt idx="36161">36</cx:pt>
          <cx:pt idx="36162">33</cx:pt>
          <cx:pt idx="36163">28</cx:pt>
          <cx:pt idx="36164">33</cx:pt>
          <cx:pt idx="36165">41</cx:pt>
          <cx:pt idx="36166">39</cx:pt>
          <cx:pt idx="36167">37</cx:pt>
          <cx:pt idx="36168">42</cx:pt>
          <cx:pt idx="36169">40</cx:pt>
          <cx:pt idx="36170">38</cx:pt>
          <cx:pt idx="36171">32</cx:pt>
          <cx:pt idx="36172">31</cx:pt>
          <cx:pt idx="36173">38</cx:pt>
          <cx:pt idx="36174">37</cx:pt>
          <cx:pt idx="36175">37</cx:pt>
          <cx:pt idx="36176">40</cx:pt>
          <cx:pt idx="36177">36</cx:pt>
          <cx:pt idx="36178">34</cx:pt>
          <cx:pt idx="36179">34</cx:pt>
          <cx:pt idx="36180">33</cx:pt>
          <cx:pt idx="36181">32</cx:pt>
          <cx:pt idx="36182">32</cx:pt>
          <cx:pt idx="36183">23</cx:pt>
          <cx:pt idx="36184">27</cx:pt>
          <cx:pt idx="36185">27</cx:pt>
          <cx:pt idx="36186">26</cx:pt>
          <cx:pt idx="36187">25</cx:pt>
          <cx:pt idx="36188">36</cx:pt>
          <cx:pt idx="36189">37</cx:pt>
          <cx:pt idx="36190">28</cx:pt>
          <cx:pt idx="36191">28</cx:pt>
          <cx:pt idx="36192">37</cx:pt>
          <cx:pt idx="36193">35</cx:pt>
          <cx:pt idx="36194">36</cx:pt>
          <cx:pt idx="36195">34</cx:pt>
          <cx:pt idx="36196">32</cx:pt>
          <cx:pt idx="36197">32</cx:pt>
          <cx:pt idx="36198">36</cx:pt>
          <cx:pt idx="36199">23</cx:pt>
          <cx:pt idx="36200">25</cx:pt>
          <cx:pt idx="36201">25</cx:pt>
          <cx:pt idx="36202">24</cx:pt>
          <cx:pt idx="36203">28</cx:pt>
          <cx:pt idx="36204">23</cx:pt>
          <cx:pt idx="36205">24</cx:pt>
          <cx:pt idx="36206">25</cx:pt>
          <cx:pt idx="36207">25</cx:pt>
          <cx:pt idx="36208">24</cx:pt>
          <cx:pt idx="36209">27</cx:pt>
          <cx:pt idx="36210">26</cx:pt>
          <cx:pt idx="36211">26</cx:pt>
          <cx:pt idx="36212">22</cx:pt>
          <cx:pt idx="36213">23</cx:pt>
          <cx:pt idx="36214">36</cx:pt>
          <cx:pt idx="36215">31</cx:pt>
          <cx:pt idx="36216">36</cx:pt>
          <cx:pt idx="36217">41</cx:pt>
          <cx:pt idx="36218">42</cx:pt>
          <cx:pt idx="36219">30</cx:pt>
          <cx:pt idx="36220">41</cx:pt>
          <cx:pt idx="36221">35</cx:pt>
          <cx:pt idx="36222">28</cx:pt>
          <cx:pt idx="36223">26</cx:pt>
          <cx:pt idx="36224">30</cx:pt>
          <cx:pt idx="36225">32</cx:pt>
          <cx:pt idx="36226">30</cx:pt>
          <cx:pt idx="36227">30</cx:pt>
          <cx:pt idx="36228">35</cx:pt>
          <cx:pt idx="36229">32</cx:pt>
          <cx:pt idx="36230">34</cx:pt>
          <cx:pt idx="36231">33</cx:pt>
          <cx:pt idx="36232">31</cx:pt>
          <cx:pt idx="36233">28</cx:pt>
          <cx:pt idx="36234">28</cx:pt>
          <cx:pt idx="36235">27</cx:pt>
          <cx:pt idx="36236">33</cx:pt>
          <cx:pt idx="36237">30</cx:pt>
          <cx:pt idx="36238">28</cx:pt>
          <cx:pt idx="36239">26</cx:pt>
          <cx:pt idx="36240">26</cx:pt>
          <cx:pt idx="36241">26</cx:pt>
          <cx:pt idx="36242">24</cx:pt>
          <cx:pt idx="36243">25</cx:pt>
          <cx:pt idx="36244">23</cx:pt>
          <cx:pt idx="36245">24</cx:pt>
          <cx:pt idx="36246">33</cx:pt>
          <cx:pt idx="36247">24</cx:pt>
          <cx:pt idx="36248">24</cx:pt>
          <cx:pt idx="36249">26</cx:pt>
          <cx:pt idx="36250">27</cx:pt>
          <cx:pt idx="36251">28</cx:pt>
          <cx:pt idx="36252">28</cx:pt>
          <cx:pt idx="36253">22</cx:pt>
          <cx:pt idx="36254">24</cx:pt>
          <cx:pt idx="36255">20</cx:pt>
          <cx:pt idx="36256">19</cx:pt>
          <cx:pt idx="36257">27</cx:pt>
          <cx:pt idx="36258">24</cx:pt>
          <cx:pt idx="36259">27</cx:pt>
          <cx:pt idx="36260">24</cx:pt>
          <cx:pt idx="36261">23</cx:pt>
          <cx:pt idx="36262">23</cx:pt>
          <cx:pt idx="36263">23</cx:pt>
          <cx:pt idx="36264">26</cx:pt>
          <cx:pt idx="36265">26</cx:pt>
          <cx:pt idx="36266">27</cx:pt>
          <cx:pt idx="36267">24</cx:pt>
          <cx:pt idx="36268">27</cx:pt>
          <cx:pt idx="36269">24</cx:pt>
          <cx:pt idx="36270">29</cx:pt>
          <cx:pt idx="36271">28</cx:pt>
          <cx:pt idx="36272">23</cx:pt>
          <cx:pt idx="36273">27</cx:pt>
          <cx:pt idx="36274">26</cx:pt>
          <cx:pt idx="36275">23</cx:pt>
          <cx:pt idx="36276">27</cx:pt>
          <cx:pt idx="36277">25</cx:pt>
          <cx:pt idx="36278">28</cx:pt>
          <cx:pt idx="36279">28</cx:pt>
          <cx:pt idx="36280">27</cx:pt>
          <cx:pt idx="36281">27</cx:pt>
          <cx:pt idx="36282">26</cx:pt>
          <cx:pt idx="36283">30</cx:pt>
          <cx:pt idx="36284">30</cx:pt>
          <cx:pt idx="36285">29</cx:pt>
          <cx:pt idx="36286">25</cx:pt>
          <cx:pt idx="36287">26</cx:pt>
          <cx:pt idx="36288">23</cx:pt>
          <cx:pt idx="36289">25</cx:pt>
          <cx:pt idx="36290">27</cx:pt>
          <cx:pt idx="36291">26</cx:pt>
          <cx:pt idx="36292">27</cx:pt>
          <cx:pt idx="36293">28</cx:pt>
          <cx:pt idx="36294">30</cx:pt>
          <cx:pt idx="36295">26</cx:pt>
          <cx:pt idx="36296">25</cx:pt>
          <cx:pt idx="36297">22</cx:pt>
          <cx:pt idx="36298">19</cx:pt>
          <cx:pt idx="36299">23</cx:pt>
          <cx:pt idx="36300">25</cx:pt>
          <cx:pt idx="36301">27</cx:pt>
          <cx:pt idx="36302">26</cx:pt>
          <cx:pt idx="36303">27</cx:pt>
          <cx:pt idx="36304">28</cx:pt>
          <cx:pt idx="36305">30</cx:pt>
          <cx:pt idx="36306">30</cx:pt>
          <cx:pt idx="36307">31</cx:pt>
          <cx:pt idx="36308">29</cx:pt>
          <cx:pt idx="36309">31</cx:pt>
          <cx:pt idx="36310">21</cx:pt>
          <cx:pt idx="36311">21</cx:pt>
          <cx:pt idx="36312">20</cx:pt>
          <cx:pt idx="36313">21</cx:pt>
          <cx:pt idx="36314">28</cx:pt>
          <cx:pt idx="36315">35</cx:pt>
          <cx:pt idx="36316">37</cx:pt>
          <cx:pt idx="36317">36</cx:pt>
          <cx:pt idx="36318">29</cx:pt>
          <cx:pt idx="36319">33</cx:pt>
          <cx:pt idx="36320">28</cx:pt>
          <cx:pt idx="36321">29</cx:pt>
          <cx:pt idx="36322">34</cx:pt>
          <cx:pt idx="36323">29</cx:pt>
          <cx:pt idx="36324">33</cx:pt>
          <cx:pt idx="36325">22</cx:pt>
          <cx:pt idx="36326">25</cx:pt>
          <cx:pt idx="36327">37</cx:pt>
          <cx:pt idx="36328">31</cx:pt>
          <cx:pt idx="36329">34</cx:pt>
          <cx:pt idx="36330">31</cx:pt>
          <cx:pt idx="36331">36</cx:pt>
          <cx:pt idx="36332">38</cx:pt>
          <cx:pt idx="36333">38</cx:pt>
          <cx:pt idx="36334">36</cx:pt>
          <cx:pt idx="36335">36</cx:pt>
          <cx:pt idx="36336">36</cx:pt>
          <cx:pt idx="36337">24</cx:pt>
          <cx:pt idx="36338">25</cx:pt>
          <cx:pt idx="36339">22</cx:pt>
          <cx:pt idx="36340">25</cx:pt>
          <cx:pt idx="36341">25</cx:pt>
          <cx:pt idx="36342">23</cx:pt>
          <cx:pt idx="36343">25</cx:pt>
          <cx:pt idx="36344">27</cx:pt>
          <cx:pt idx="36345">28</cx:pt>
          <cx:pt idx="36346">25</cx:pt>
          <cx:pt idx="36347">31</cx:pt>
          <cx:pt idx="36348">30</cx:pt>
          <cx:pt idx="36349">30</cx:pt>
          <cx:pt idx="36350">30</cx:pt>
          <cx:pt idx="36351">92</cx:pt>
          <cx:pt idx="36352">26</cx:pt>
          <cx:pt idx="36353">28</cx:pt>
          <cx:pt idx="36354">25</cx:pt>
          <cx:pt idx="36355">26</cx:pt>
          <cx:pt idx="36356">18</cx:pt>
          <cx:pt idx="36357">17</cx:pt>
          <cx:pt idx="36358">21</cx:pt>
          <cx:pt idx="36359">20</cx:pt>
          <cx:pt idx="36360">26</cx:pt>
          <cx:pt idx="36361">19</cx:pt>
          <cx:pt idx="36362">19</cx:pt>
          <cx:pt idx="36363">23</cx:pt>
          <cx:pt idx="36364">29</cx:pt>
          <cx:pt idx="36365">28</cx:pt>
          <cx:pt idx="36366">19</cx:pt>
          <cx:pt idx="36367">23</cx:pt>
          <cx:pt idx="36368">19</cx:pt>
          <cx:pt idx="36369">23</cx:pt>
          <cx:pt idx="36370">28</cx:pt>
          <cx:pt idx="36371">28</cx:pt>
          <cx:pt idx="36372">40</cx:pt>
          <cx:pt idx="36373">39</cx:pt>
          <cx:pt idx="36374">31</cx:pt>
          <cx:pt idx="36375">32</cx:pt>
          <cx:pt idx="36376">30</cx:pt>
          <cx:pt idx="36377">28</cx:pt>
          <cx:pt idx="36378">26</cx:pt>
          <cx:pt idx="36379">27</cx:pt>
          <cx:pt idx="36380">34</cx:pt>
          <cx:pt idx="36381">24</cx:pt>
          <cx:pt idx="36382">20</cx:pt>
          <cx:pt idx="36383">32</cx:pt>
          <cx:pt idx="36384">26</cx:pt>
          <cx:pt idx="36385">28</cx:pt>
          <cx:pt idx="36386">26</cx:pt>
          <cx:pt idx="36387">24</cx:pt>
          <cx:pt idx="36388">23</cx:pt>
          <cx:pt idx="36389">24</cx:pt>
          <cx:pt idx="36390">23</cx:pt>
          <cx:pt idx="36391">23</cx:pt>
          <cx:pt idx="36392">18</cx:pt>
          <cx:pt idx="36393">28</cx:pt>
          <cx:pt idx="36394">28</cx:pt>
          <cx:pt idx="36395">27</cx:pt>
          <cx:pt idx="36396">30</cx:pt>
          <cx:pt idx="36397">30</cx:pt>
          <cx:pt idx="36398">32</cx:pt>
          <cx:pt idx="36399">26</cx:pt>
          <cx:pt idx="36400">28</cx:pt>
          <cx:pt idx="36401">26</cx:pt>
          <cx:pt idx="36402">25</cx:pt>
          <cx:pt idx="36403">27</cx:pt>
          <cx:pt idx="36404">26</cx:pt>
          <cx:pt idx="36405">30</cx:pt>
          <cx:pt idx="36406">28</cx:pt>
          <cx:pt idx="36407">26</cx:pt>
          <cx:pt idx="36408">26</cx:pt>
          <cx:pt idx="36409">29</cx:pt>
          <cx:pt idx="36410">24</cx:pt>
          <cx:pt idx="36411">24</cx:pt>
          <cx:pt idx="36412">25</cx:pt>
          <cx:pt idx="36413">21</cx:pt>
          <cx:pt idx="36414">24</cx:pt>
          <cx:pt idx="36415">23</cx:pt>
          <cx:pt idx="36416">25</cx:pt>
          <cx:pt idx="36417">24</cx:pt>
          <cx:pt idx="36418">23</cx:pt>
          <cx:pt idx="36419">25</cx:pt>
          <cx:pt idx="36420">26</cx:pt>
          <cx:pt idx="36421">31</cx:pt>
          <cx:pt idx="36422">24</cx:pt>
          <cx:pt idx="36423">33</cx:pt>
          <cx:pt idx="36424">27</cx:pt>
          <cx:pt idx="36425">39</cx:pt>
          <cx:pt idx="36426">22</cx:pt>
          <cx:pt idx="36427">20</cx:pt>
          <cx:pt idx="36428">20</cx:pt>
          <cx:pt idx="36429">19</cx:pt>
          <cx:pt idx="36430">23</cx:pt>
          <cx:pt idx="36431">24</cx:pt>
          <cx:pt idx="36432">24</cx:pt>
          <cx:pt idx="36433">21</cx:pt>
          <cx:pt idx="36434">20</cx:pt>
          <cx:pt idx="36435">22</cx:pt>
          <cx:pt idx="36436">23</cx:pt>
          <cx:pt idx="36437">23</cx:pt>
          <cx:pt idx="36438">41</cx:pt>
          <cx:pt idx="36439">40</cx:pt>
          <cx:pt idx="36440">37</cx:pt>
          <cx:pt idx="36441">38</cx:pt>
          <cx:pt idx="36442">36</cx:pt>
          <cx:pt idx="36443">40</cx:pt>
          <cx:pt idx="36444">38</cx:pt>
          <cx:pt idx="36445">38</cx:pt>
          <cx:pt idx="36446">39</cx:pt>
          <cx:pt idx="36447">36</cx:pt>
          <cx:pt idx="36448">39</cx:pt>
          <cx:pt idx="36449">36</cx:pt>
          <cx:pt idx="36450">38</cx:pt>
          <cx:pt idx="36451">39</cx:pt>
          <cx:pt idx="36452">34</cx:pt>
          <cx:pt idx="36453">35</cx:pt>
          <cx:pt idx="36454">32</cx:pt>
          <cx:pt idx="36455">33</cx:pt>
          <cx:pt idx="36456">34</cx:pt>
          <cx:pt idx="36457">29</cx:pt>
          <cx:pt idx="36458">28</cx:pt>
          <cx:pt idx="36459">26</cx:pt>
          <cx:pt idx="36460">36</cx:pt>
          <cx:pt idx="36461">34</cx:pt>
          <cx:pt idx="36462">23</cx:pt>
          <cx:pt idx="36463">22</cx:pt>
          <cx:pt idx="36464">22</cx:pt>
          <cx:pt idx="36465">22</cx:pt>
          <cx:pt idx="36466">25</cx:pt>
          <cx:pt idx="36467">25</cx:pt>
          <cx:pt idx="36468">31</cx:pt>
          <cx:pt idx="36469">22</cx:pt>
          <cx:pt idx="36470">23</cx:pt>
          <cx:pt idx="36471">22</cx:pt>
          <cx:pt idx="36472">21</cx:pt>
          <cx:pt idx="36473">14</cx:pt>
          <cx:pt idx="36474">13</cx:pt>
          <cx:pt idx="36475">17</cx:pt>
          <cx:pt idx="36476">29</cx:pt>
          <cx:pt idx="36477">17</cx:pt>
          <cx:pt idx="36478">17</cx:pt>
          <cx:pt idx="36479">18</cx:pt>
          <cx:pt idx="36480">22</cx:pt>
          <cx:pt idx="36481">23</cx:pt>
          <cx:pt idx="36482">23</cx:pt>
          <cx:pt idx="36483">20</cx:pt>
          <cx:pt idx="36484">20</cx:pt>
          <cx:pt idx="36485">25</cx:pt>
          <cx:pt idx="36486">21</cx:pt>
          <cx:pt idx="36487">28</cx:pt>
          <cx:pt idx="36488">82</cx:pt>
          <cx:pt idx="36489">34</cx:pt>
          <cx:pt idx="36490">31</cx:pt>
          <cx:pt idx="36491">32</cx:pt>
          <cx:pt idx="36492">28</cx:pt>
          <cx:pt idx="36493">38</cx:pt>
          <cx:pt idx="36494">33</cx:pt>
          <cx:pt idx="36495">33</cx:pt>
          <cx:pt idx="36496">30</cx:pt>
          <cx:pt idx="36497">26</cx:pt>
          <cx:pt idx="36498">26</cx:pt>
          <cx:pt idx="36499">25</cx:pt>
          <cx:pt idx="36500">42</cx:pt>
          <cx:pt idx="36501">38</cx:pt>
          <cx:pt idx="36502">29</cx:pt>
          <cx:pt idx="36503">29</cx:pt>
          <cx:pt idx="36504">28</cx:pt>
          <cx:pt idx="36505">28</cx:pt>
          <cx:pt idx="36506">27</cx:pt>
          <cx:pt idx="36507">29</cx:pt>
          <cx:pt idx="36508">28</cx:pt>
          <cx:pt idx="36509">28</cx:pt>
          <cx:pt idx="36510">29</cx:pt>
          <cx:pt idx="36511">29</cx:pt>
          <cx:pt idx="36512">24</cx:pt>
          <cx:pt idx="36513">26</cx:pt>
          <cx:pt idx="36514">26</cx:pt>
          <cx:pt idx="36515">14</cx:pt>
          <cx:pt idx="36516">26</cx:pt>
          <cx:pt idx="36517">21</cx:pt>
          <cx:pt idx="36518">18</cx:pt>
          <cx:pt idx="36519">35</cx:pt>
          <cx:pt idx="36520">32</cx:pt>
          <cx:pt idx="36521">32</cx:pt>
          <cx:pt idx="36522">28</cx:pt>
          <cx:pt idx="36523">28</cx:pt>
          <cx:pt idx="36524">29</cx:pt>
          <cx:pt idx="36525">23</cx:pt>
          <cx:pt idx="36526">22</cx:pt>
          <cx:pt idx="36527">22</cx:pt>
          <cx:pt idx="36528">29</cx:pt>
          <cx:pt idx="36529">22</cx:pt>
          <cx:pt idx="36530">23</cx:pt>
          <cx:pt idx="36531">23</cx:pt>
          <cx:pt idx="36532">20</cx:pt>
          <cx:pt idx="36533">24</cx:pt>
          <cx:pt idx="36534">23</cx:pt>
          <cx:pt idx="36535">26</cx:pt>
          <cx:pt idx="36536">26</cx:pt>
          <cx:pt idx="36537">24</cx:pt>
          <cx:pt idx="36538">30</cx:pt>
          <cx:pt idx="36539">21</cx:pt>
          <cx:pt idx="36540">27</cx:pt>
          <cx:pt idx="36541">24</cx:pt>
          <cx:pt idx="36542">32</cx:pt>
          <cx:pt idx="36543">29</cx:pt>
          <cx:pt idx="36544">33</cx:pt>
          <cx:pt idx="36545">34</cx:pt>
          <cx:pt idx="36546">36</cx:pt>
          <cx:pt idx="36547">36</cx:pt>
          <cx:pt idx="36548">29</cx:pt>
          <cx:pt idx="36549">32</cx:pt>
          <cx:pt idx="36550">36</cx:pt>
          <cx:pt idx="36551">38</cx:pt>
          <cx:pt idx="36552">36</cx:pt>
          <cx:pt idx="36553">38</cx:pt>
          <cx:pt idx="36554">29</cx:pt>
          <cx:pt idx="36555">32</cx:pt>
          <cx:pt idx="36556">33</cx:pt>
          <cx:pt idx="36557">31</cx:pt>
          <cx:pt idx="36558">33</cx:pt>
          <cx:pt idx="36559">32</cx:pt>
          <cx:pt idx="36560">31</cx:pt>
          <cx:pt idx="36561">32</cx:pt>
          <cx:pt idx="36562">30</cx:pt>
          <cx:pt idx="36563">30</cx:pt>
          <cx:pt idx="36564">33</cx:pt>
          <cx:pt idx="36565">33</cx:pt>
          <cx:pt idx="36566">33</cx:pt>
          <cx:pt idx="36567">33</cx:pt>
          <cx:pt idx="36568">31</cx:pt>
          <cx:pt idx="36569">32</cx:pt>
          <cx:pt idx="36570">30</cx:pt>
          <cx:pt idx="36571">30</cx:pt>
          <cx:pt idx="36572">30</cx:pt>
          <cx:pt idx="36573">30</cx:pt>
          <cx:pt idx="36574">30</cx:pt>
          <cx:pt idx="36575">30</cx:pt>
          <cx:pt idx="36576">31</cx:pt>
          <cx:pt idx="36577">30</cx:pt>
          <cx:pt idx="36578">99</cx:pt>
          <cx:pt idx="36579">34</cx:pt>
          <cx:pt idx="36580">31</cx:pt>
          <cx:pt idx="36581">33</cx:pt>
          <cx:pt idx="36582">30</cx:pt>
          <cx:pt idx="36583">30</cx:pt>
          <cx:pt idx="36584">30</cx:pt>
          <cx:pt idx="36585">29</cx:pt>
          <cx:pt idx="36586">27</cx:pt>
          <cx:pt idx="36587">30</cx:pt>
          <cx:pt idx="36588">28</cx:pt>
          <cx:pt idx="36589">29</cx:pt>
          <cx:pt idx="36590">29</cx:pt>
          <cx:pt idx="36591">27</cx:pt>
          <cx:pt idx="36592">26</cx:pt>
          <cx:pt idx="36593">25</cx:pt>
          <cx:pt idx="36594">25</cx:pt>
          <cx:pt idx="36595">24</cx:pt>
          <cx:pt idx="36596">31</cx:pt>
          <cx:pt idx="36597">39</cx:pt>
          <cx:pt idx="36598">37</cx:pt>
          <cx:pt idx="36599">22</cx:pt>
          <cx:pt idx="36600">22</cx:pt>
          <cx:pt idx="36601">23</cx:pt>
          <cx:pt idx="36602">22</cx:pt>
          <cx:pt idx="36603">21</cx:pt>
          <cx:pt idx="36604">21</cx:pt>
          <cx:pt idx="36605">22</cx:pt>
          <cx:pt idx="36606">32</cx:pt>
          <cx:pt idx="36607">33</cx:pt>
          <cx:pt idx="36608">31</cx:pt>
          <cx:pt idx="36609">31</cx:pt>
          <cx:pt idx="36610">29</cx:pt>
          <cx:pt idx="36611">101</cx:pt>
          <cx:pt idx="36612">101</cx:pt>
          <cx:pt idx="36613">30</cx:pt>
          <cx:pt idx="36614">28</cx:pt>
          <cx:pt idx="36615">28</cx:pt>
          <cx:pt idx="36616">29</cx:pt>
          <cx:pt idx="36617">30</cx:pt>
          <cx:pt idx="36618">26</cx:pt>
          <cx:pt idx="36619">26</cx:pt>
          <cx:pt idx="36620">27</cx:pt>
          <cx:pt idx="36621">26</cx:pt>
          <cx:pt idx="36622">26</cx:pt>
          <cx:pt idx="36623">27</cx:pt>
          <cx:pt idx="36624">31</cx:pt>
          <cx:pt idx="36625">32</cx:pt>
          <cx:pt idx="36626">37</cx:pt>
          <cx:pt idx="36627">35</cx:pt>
          <cx:pt idx="36628">38</cx:pt>
          <cx:pt idx="36629">39</cx:pt>
          <cx:pt idx="36630">35</cx:pt>
          <cx:pt idx="36631">36</cx:pt>
          <cx:pt idx="36632">17</cx:pt>
          <cx:pt idx="36633">28</cx:pt>
          <cx:pt idx="36634">27</cx:pt>
          <cx:pt idx="36635">27</cx:pt>
          <cx:pt idx="36636">27</cx:pt>
          <cx:pt idx="36637">27</cx:pt>
          <cx:pt idx="36638">26</cx:pt>
          <cx:pt idx="36639">25</cx:pt>
          <cx:pt idx="36640">25</cx:pt>
          <cx:pt idx="36641">25</cx:pt>
          <cx:pt idx="36642">25</cx:pt>
          <cx:pt idx="36643">26</cx:pt>
          <cx:pt idx="36644">26</cx:pt>
          <cx:pt idx="36645">26</cx:pt>
          <cx:pt idx="36646">25</cx:pt>
          <cx:pt idx="36647">28</cx:pt>
          <cx:pt idx="36648">27</cx:pt>
          <cx:pt idx="36649">26</cx:pt>
          <cx:pt idx="36650">26</cx:pt>
          <cx:pt idx="36651">25</cx:pt>
          <cx:pt idx="36652">25</cx:pt>
          <cx:pt idx="36653">27</cx:pt>
          <cx:pt idx="36654">27</cx:pt>
          <cx:pt idx="36655">27</cx:pt>
          <cx:pt idx="36656">26</cx:pt>
          <cx:pt idx="36657">20</cx:pt>
          <cx:pt idx="36658">20</cx:pt>
          <cx:pt idx="36659">20</cx:pt>
          <cx:pt idx="36660">26</cx:pt>
          <cx:pt idx="36661">26</cx:pt>
          <cx:pt idx="36662">25</cx:pt>
          <cx:pt idx="36663">25</cx:pt>
          <cx:pt idx="36664">25</cx:pt>
          <cx:pt idx="36665">25</cx:pt>
          <cx:pt idx="36666">24</cx:pt>
          <cx:pt idx="36667">24</cx:pt>
          <cx:pt idx="36668">24</cx:pt>
          <cx:pt idx="36669">24</cx:pt>
          <cx:pt idx="36670">31</cx:pt>
          <cx:pt idx="36671">29</cx:pt>
          <cx:pt idx="36672">30</cx:pt>
          <cx:pt idx="36673">26</cx:pt>
          <cx:pt idx="36674">29</cx:pt>
          <cx:pt idx="36675">27</cx:pt>
          <cx:pt idx="36676">24</cx:pt>
          <cx:pt idx="36677">24</cx:pt>
          <cx:pt idx="36678">23</cx:pt>
          <cx:pt idx="36679">24</cx:pt>
          <cx:pt idx="36680">24</cx:pt>
          <cx:pt idx="36681">21</cx:pt>
          <cx:pt idx="36682">21</cx:pt>
          <cx:pt idx="36683">31</cx:pt>
          <cx:pt idx="36684">29</cx:pt>
          <cx:pt idx="36685">23</cx:pt>
          <cx:pt idx="36686">30</cx:pt>
          <cx:pt idx="36687">26</cx:pt>
          <cx:pt idx="36688">29</cx:pt>
          <cx:pt idx="36689">27</cx:pt>
          <cx:pt idx="36690">23</cx:pt>
          <cx:pt idx="36691">23</cx:pt>
          <cx:pt idx="36692">28</cx:pt>
          <cx:pt idx="36693">27</cx:pt>
          <cx:pt idx="36694">26</cx:pt>
          <cx:pt idx="36695">26</cx:pt>
          <cx:pt idx="36696">24</cx:pt>
          <cx:pt idx="36697">26</cx:pt>
          <cx:pt idx="36698">29</cx:pt>
          <cx:pt idx="36699">24</cx:pt>
          <cx:pt idx="36700">24</cx:pt>
          <cx:pt idx="36701">24</cx:pt>
          <cx:pt idx="36702">24</cx:pt>
          <cx:pt idx="36703">20</cx:pt>
          <cx:pt idx="36704">22</cx:pt>
          <cx:pt idx="36705">25</cx:pt>
          <cx:pt idx="36706">19</cx:pt>
          <cx:pt idx="36707">21</cx:pt>
          <cx:pt idx="36708">23</cx:pt>
          <cx:pt idx="36709">25</cx:pt>
          <cx:pt idx="36710">28</cx:pt>
          <cx:pt idx="36711">19</cx:pt>
          <cx:pt idx="36712">21</cx:pt>
          <cx:pt idx="36713">21</cx:pt>
          <cx:pt idx="36714">19</cx:pt>
          <cx:pt idx="36715">19</cx:pt>
          <cx:pt idx="36716">19</cx:pt>
          <cx:pt idx="36717">19</cx:pt>
          <cx:pt idx="36718">21</cx:pt>
          <cx:pt idx="36719">15</cx:pt>
          <cx:pt idx="36720">15</cx:pt>
          <cx:pt idx="36721">23</cx:pt>
          <cx:pt idx="36722">23</cx:pt>
          <cx:pt idx="36723">33</cx:pt>
          <cx:pt idx="36724">29</cx:pt>
          <cx:pt idx="36725">41</cx:pt>
          <cx:pt idx="36726">40</cx:pt>
          <cx:pt idx="36727">36</cx:pt>
          <cx:pt idx="36728">35</cx:pt>
          <cx:pt idx="36729">30</cx:pt>
          <cx:pt idx="36730">30</cx:pt>
          <cx:pt idx="36731">39</cx:pt>
          <cx:pt idx="36732">39</cx:pt>
          <cx:pt idx="36733">93</cx:pt>
          <cx:pt idx="36734">93</cx:pt>
          <cx:pt idx="36735">33</cx:pt>
          <cx:pt idx="36736">29</cx:pt>
          <cx:pt idx="36737">27</cx:pt>
          <cx:pt idx="36738">31</cx:pt>
          <cx:pt idx="36739">28</cx:pt>
          <cx:pt idx="36740">36</cx:pt>
          <cx:pt idx="36741">33</cx:pt>
          <cx:pt idx="36742">35</cx:pt>
          <cx:pt idx="36743">33</cx:pt>
          <cx:pt idx="36744">36</cx:pt>
          <cx:pt idx="36745">33</cx:pt>
          <cx:pt idx="36746">35</cx:pt>
          <cx:pt idx="36747">28</cx:pt>
          <cx:pt idx="36748">32</cx:pt>
          <cx:pt idx="36749">27</cx:pt>
          <cx:pt idx="36750">24</cx:pt>
          <cx:pt idx="36751">27</cx:pt>
          <cx:pt idx="36752">23</cx:pt>
          <cx:pt idx="36753">33</cx:pt>
          <cx:pt idx="36754">30</cx:pt>
          <cx:pt idx="36755">33</cx:pt>
          <cx:pt idx="36756">101</cx:pt>
          <cx:pt idx="36757">90</cx:pt>
          <cx:pt idx="36758">100</cx:pt>
          <cx:pt idx="36759">90</cx:pt>
          <cx:pt idx="36760">90</cx:pt>
          <cx:pt idx="36761">107</cx:pt>
          <cx:pt idx="36762">102</cx:pt>
          <cx:pt idx="36763">105</cx:pt>
          <cx:pt idx="36764">106</cx:pt>
          <cx:pt idx="36765">107</cx:pt>
          <cx:pt idx="36766">105</cx:pt>
          <cx:pt idx="36767">98</cx:pt>
          <cx:pt idx="36768">100</cx:pt>
          <cx:pt idx="36769">94</cx:pt>
          <cx:pt idx="36770">95</cx:pt>
          <cx:pt idx="36771">94</cx:pt>
          <cx:pt idx="36772">92</cx:pt>
          <cx:pt idx="36773">90</cx:pt>
          <cx:pt idx="36774">22</cx:pt>
          <cx:pt idx="36775">21</cx:pt>
          <cx:pt idx="36776">21</cx:pt>
          <cx:pt idx="36777">30</cx:pt>
          <cx:pt idx="36778">39</cx:pt>
          <cx:pt idx="36779">34</cx:pt>
          <cx:pt idx="36780">30</cx:pt>
          <cx:pt idx="36781">38</cx:pt>
          <cx:pt idx="36782">37</cx:pt>
          <cx:pt idx="36783">36</cx:pt>
          <cx:pt idx="36784">37</cx:pt>
          <cx:pt idx="36785">35</cx:pt>
          <cx:pt idx="36786">36</cx:pt>
          <cx:pt idx="36787">40</cx:pt>
          <cx:pt idx="36788">38</cx:pt>
          <cx:pt idx="36789">25</cx:pt>
          <cx:pt idx="36790">25</cx:pt>
          <cx:pt idx="36791">24</cx:pt>
          <cx:pt idx="36792">28</cx:pt>
          <cx:pt idx="36793">28</cx:pt>
          <cx:pt idx="36794">18</cx:pt>
          <cx:pt idx="36795">50</cx:pt>
          <cx:pt idx="36796">46</cx:pt>
          <cx:pt idx="36797">53</cx:pt>
          <cx:pt idx="36798">39</cx:pt>
          <cx:pt idx="36799">29</cx:pt>
          <cx:pt idx="36800">28</cx:pt>
          <cx:pt idx="36801">30</cx:pt>
          <cx:pt idx="36802">30</cx:pt>
          <cx:pt idx="36803">28</cx:pt>
          <cx:pt idx="36804">17</cx:pt>
          <cx:pt idx="36805">17</cx:pt>
          <cx:pt idx="36806">17</cx:pt>
          <cx:pt idx="36807">21</cx:pt>
          <cx:pt idx="36808">23</cx:pt>
          <cx:pt idx="36809">23</cx:pt>
          <cx:pt idx="36810">24</cx:pt>
          <cx:pt idx="36811">22</cx:pt>
          <cx:pt idx="36812">23</cx:pt>
          <cx:pt idx="36813">21</cx:pt>
          <cx:pt idx="36814">21</cx:pt>
          <cx:pt idx="36815">20</cx:pt>
          <cx:pt idx="36816">18</cx:pt>
          <cx:pt idx="36817">19</cx:pt>
          <cx:pt idx="36818">18</cx:pt>
          <cx:pt idx="36819">17</cx:pt>
          <cx:pt idx="36820">18</cx:pt>
          <cx:pt idx="36821">17</cx:pt>
          <cx:pt idx="36822">35</cx:pt>
          <cx:pt idx="36823">36</cx:pt>
          <cx:pt idx="36824">31</cx:pt>
          <cx:pt idx="36825">33</cx:pt>
          <cx:pt idx="36826">33</cx:pt>
          <cx:pt idx="36827">31</cx:pt>
          <cx:pt idx="36828">30</cx:pt>
          <cx:pt idx="36829">33</cx:pt>
          <cx:pt idx="36830">31</cx:pt>
          <cx:pt idx="36831">31</cx:pt>
          <cx:pt idx="36832">31</cx:pt>
          <cx:pt idx="36833">31</cx:pt>
          <cx:pt idx="36834">32</cx:pt>
          <cx:pt idx="36835">25</cx:pt>
          <cx:pt idx="36836">105</cx:pt>
          <cx:pt idx="36837">30</cx:pt>
          <cx:pt idx="36838">35</cx:pt>
          <cx:pt idx="36839">36</cx:pt>
          <cx:pt idx="36840">30</cx:pt>
          <cx:pt idx="36841">31</cx:pt>
          <cx:pt idx="36842">34</cx:pt>
          <cx:pt idx="36843">35</cx:pt>
          <cx:pt idx="36844">33</cx:pt>
          <cx:pt idx="36845">34</cx:pt>
          <cx:pt idx="36846">33</cx:pt>
          <cx:pt idx="36847">35</cx:pt>
          <cx:pt idx="36848">39</cx:pt>
          <cx:pt idx="36849">36</cx:pt>
          <cx:pt idx="36850">40</cx:pt>
          <cx:pt idx="36851">33</cx:pt>
          <cx:pt idx="36852">48</cx:pt>
          <cx:pt idx="36853">28</cx:pt>
          <cx:pt idx="36854">36</cx:pt>
          <cx:pt idx="36855">26</cx:pt>
          <cx:pt idx="36856">26</cx:pt>
          <cx:pt idx="36857">23</cx:pt>
          <cx:pt idx="36858">27</cx:pt>
          <cx:pt idx="36859">28</cx:pt>
          <cx:pt idx="36860">31</cx:pt>
          <cx:pt idx="36861">28</cx:pt>
          <cx:pt idx="36862">37</cx:pt>
          <cx:pt idx="36863">32</cx:pt>
          <cx:pt idx="36864">28</cx:pt>
          <cx:pt idx="36865">37</cx:pt>
          <cx:pt idx="36866">27</cx:pt>
          <cx:pt idx="36867">37</cx:pt>
          <cx:pt idx="36868">28</cx:pt>
          <cx:pt idx="36869">27</cx:pt>
          <cx:pt idx="36870">31</cx:pt>
          <cx:pt idx="36871">28</cx:pt>
          <cx:pt idx="36872">37</cx:pt>
          <cx:pt idx="36873">27</cx:pt>
          <cx:pt idx="36874">23</cx:pt>
          <cx:pt idx="36875">26</cx:pt>
          <cx:pt idx="36876">27</cx:pt>
          <cx:pt idx="36877">30</cx:pt>
          <cx:pt idx="36878">29</cx:pt>
          <cx:pt idx="36879">26</cx:pt>
          <cx:pt idx="36880">30</cx:pt>
          <cx:pt idx="36881">25</cx:pt>
          <cx:pt idx="36882">25</cx:pt>
          <cx:pt idx="36883">27</cx:pt>
          <cx:pt idx="36884">26</cx:pt>
          <cx:pt idx="36885">35</cx:pt>
          <cx:pt idx="36886">26</cx:pt>
          <cx:pt idx="36887">26</cx:pt>
          <cx:pt idx="36888">27</cx:pt>
          <cx:pt idx="36889">27</cx:pt>
          <cx:pt idx="36890">22</cx:pt>
          <cx:pt idx="36891">27</cx:pt>
          <cx:pt idx="36892">28</cx:pt>
          <cx:pt idx="36893">30</cx:pt>
          <cx:pt idx="36894">30</cx:pt>
          <cx:pt idx="36895">31</cx:pt>
          <cx:pt idx="36896">35</cx:pt>
          <cx:pt idx="36897">34</cx:pt>
          <cx:pt idx="36898">34</cx:pt>
          <cx:pt idx="36899">24</cx:pt>
          <cx:pt idx="36900">33</cx:pt>
          <cx:pt idx="36901">31</cx:pt>
          <cx:pt idx="36902">21</cx:pt>
          <cx:pt idx="36903">18</cx:pt>
          <cx:pt idx="36904">16</cx:pt>
          <cx:pt idx="36905">21</cx:pt>
          <cx:pt idx="36906">35</cx:pt>
          <cx:pt idx="36907">34</cx:pt>
          <cx:pt idx="36908">30</cx:pt>
          <cx:pt idx="36909">36</cx:pt>
          <cx:pt idx="36910">31</cx:pt>
          <cx:pt idx="36911">33</cx:pt>
          <cx:pt idx="36912">28</cx:pt>
          <cx:pt idx="36913">31</cx:pt>
          <cx:pt idx="36914">33</cx:pt>
          <cx:pt idx="36915">37</cx:pt>
          <cx:pt idx="36916">29</cx:pt>
          <cx:pt idx="36917">30</cx:pt>
          <cx:pt idx="36918">32</cx:pt>
          <cx:pt idx="36919">34</cx:pt>
          <cx:pt idx="36920">29</cx:pt>
          <cx:pt idx="36921">31</cx:pt>
          <cx:pt idx="36922">29</cx:pt>
          <cx:pt idx="36923">29</cx:pt>
          <cx:pt idx="36924">29</cx:pt>
          <cx:pt idx="36925">28</cx:pt>
          <cx:pt idx="36926">28</cx:pt>
          <cx:pt idx="36927">27</cx:pt>
          <cx:pt idx="36928">26</cx:pt>
          <cx:pt idx="36929">25</cx:pt>
          <cx:pt idx="36930">25</cx:pt>
          <cx:pt idx="36931">22</cx:pt>
          <cx:pt idx="36932">22</cx:pt>
          <cx:pt idx="36933">25</cx:pt>
          <cx:pt idx="36934">28</cx:pt>
          <cx:pt idx="36935">28</cx:pt>
          <cx:pt idx="36936">26</cx:pt>
          <cx:pt idx="36937">26</cx:pt>
          <cx:pt idx="36938">27</cx:pt>
          <cx:pt idx="36939">27</cx:pt>
          <cx:pt idx="36940">24</cx:pt>
          <cx:pt idx="36941">24</cx:pt>
          <cx:pt idx="36942">30</cx:pt>
          <cx:pt idx="36943">30</cx:pt>
          <cx:pt idx="36944">27</cx:pt>
          <cx:pt idx="36945">19</cx:pt>
          <cx:pt idx="36946">25</cx:pt>
          <cx:pt idx="36947">21</cx:pt>
          <cx:pt idx="36948">24</cx:pt>
          <cx:pt idx="36949">20</cx:pt>
          <cx:pt idx="36950">24</cx:pt>
          <cx:pt idx="36951">20</cx:pt>
          <cx:pt idx="36952">18</cx:pt>
          <cx:pt idx="36953">17</cx:pt>
          <cx:pt idx="36954">34</cx:pt>
          <cx:pt idx="36955">35</cx:pt>
          <cx:pt idx="36956">32</cx:pt>
          <cx:pt idx="36957">33</cx:pt>
          <cx:pt idx="36958">33</cx:pt>
          <cx:pt idx="36959">35</cx:pt>
          <cx:pt idx="36960">35</cx:pt>
          <cx:pt idx="36961">34</cx:pt>
          <cx:pt idx="36962">43</cx:pt>
          <cx:pt idx="36963">40</cx:pt>
          <cx:pt idx="36964">40</cx:pt>
          <cx:pt idx="36965">34</cx:pt>
          <cx:pt idx="36966">34</cx:pt>
          <cx:pt idx="36967">32</cx:pt>
          <cx:pt idx="36968">33</cx:pt>
          <cx:pt idx="36969">33</cx:pt>
          <cx:pt idx="36970">33</cx:pt>
          <cx:pt idx="36971">32</cx:pt>
          <cx:pt idx="36972">29</cx:pt>
          <cx:pt idx="36973">31</cx:pt>
          <cx:pt idx="36974">29</cx:pt>
          <cx:pt idx="36975">30</cx:pt>
          <cx:pt idx="36976">34</cx:pt>
          <cx:pt idx="36977">34</cx:pt>
          <cx:pt idx="36978">33</cx:pt>
          <cx:pt idx="36979">34</cx:pt>
          <cx:pt idx="36980">32</cx:pt>
          <cx:pt idx="36981">33</cx:pt>
          <cx:pt idx="36982">33</cx:pt>
          <cx:pt idx="36983">29</cx:pt>
          <cx:pt idx="36984">32</cx:pt>
          <cx:pt idx="36985">29</cx:pt>
          <cx:pt idx="36986">32</cx:pt>
          <cx:pt idx="36987">30</cx:pt>
          <cx:pt idx="36988">31</cx:pt>
          <cx:pt idx="36989">29</cx:pt>
          <cx:pt idx="36990">31</cx:pt>
          <cx:pt idx="36991">27</cx:pt>
          <cx:pt idx="36992">26</cx:pt>
          <cx:pt idx="36993">24</cx:pt>
          <cx:pt idx="36994">29</cx:pt>
          <cx:pt idx="36995">30</cx:pt>
          <cx:pt idx="36996">29</cx:pt>
          <cx:pt idx="36997">28</cx:pt>
          <cx:pt idx="36998">28</cx:pt>
          <cx:pt idx="36999">28</cx:pt>
          <cx:pt idx="37000">24</cx:pt>
          <cx:pt idx="37001">24</cx:pt>
          <cx:pt idx="37002">24</cx:pt>
          <cx:pt idx="37003">24</cx:pt>
          <cx:pt idx="37004">24</cx:pt>
          <cx:pt idx="37005">24</cx:pt>
          <cx:pt idx="37006">29</cx:pt>
          <cx:pt idx="37007">29</cx:pt>
          <cx:pt idx="37008">28</cx:pt>
          <cx:pt idx="37009">26</cx:pt>
          <cx:pt idx="37010">25</cx:pt>
          <cx:pt idx="37011">24</cx:pt>
          <cx:pt idx="37012">24</cx:pt>
          <cx:pt idx="37013">111</cx:pt>
          <cx:pt idx="37014">106</cx:pt>
          <cx:pt idx="37015">33</cx:pt>
          <cx:pt idx="37016">29</cx:pt>
          <cx:pt idx="37017">26</cx:pt>
          <cx:pt idx="37018">26</cx:pt>
          <cx:pt idx="37019">32</cx:pt>
          <cx:pt idx="37020">29</cx:pt>
          <cx:pt idx="37021">32</cx:pt>
          <cx:pt idx="37022">28</cx:pt>
          <cx:pt idx="37023">31</cx:pt>
          <cx:pt idx="37024">31</cx:pt>
          <cx:pt idx="37025">24</cx:pt>
          <cx:pt idx="37026">26</cx:pt>
          <cx:pt idx="37027">24</cx:pt>
          <cx:pt idx="37028">26</cx:pt>
          <cx:pt idx="37029">24</cx:pt>
          <cx:pt idx="37030">26</cx:pt>
          <cx:pt idx="37031">20</cx:pt>
          <cx:pt idx="37032">22</cx:pt>
          <cx:pt idx="37033">20</cx:pt>
          <cx:pt idx="37034">22</cx:pt>
          <cx:pt idx="37035">20</cx:pt>
          <cx:pt idx="37036">22</cx:pt>
          <cx:pt idx="37037">20</cx:pt>
          <cx:pt idx="37038">32</cx:pt>
          <cx:pt idx="37039">31</cx:pt>
          <cx:pt idx="37040">28</cx:pt>
          <cx:pt idx="37041">28</cx:pt>
          <cx:pt idx="37042">26</cx:pt>
          <cx:pt idx="37043">26</cx:pt>
          <cx:pt idx="37044">27</cx:pt>
          <cx:pt idx="37045">19</cx:pt>
          <cx:pt idx="37046">25</cx:pt>
          <cx:pt idx="37047">29</cx:pt>
          <cx:pt idx="37048">24</cx:pt>
          <cx:pt idx="37049">25</cx:pt>
          <cx:pt idx="37050">21</cx:pt>
          <cx:pt idx="37051">19</cx:pt>
          <cx:pt idx="37052">25</cx:pt>
          <cx:pt idx="37053">24</cx:pt>
          <cx:pt idx="37054">21</cx:pt>
          <cx:pt idx="37055">27</cx:pt>
          <cx:pt idx="37056">22</cx:pt>
          <cx:pt idx="37057">22</cx:pt>
          <cx:pt idx="37058">33</cx:pt>
          <cx:pt idx="37059">33</cx:pt>
          <cx:pt idx="37060">30</cx:pt>
          <cx:pt idx="37061">31</cx:pt>
          <cx:pt idx="37062">28</cx:pt>
          <cx:pt idx="37063">26</cx:pt>
          <cx:pt idx="37064">29</cx:pt>
          <cx:pt idx="37065">31</cx:pt>
          <cx:pt idx="37066">29</cx:pt>
          <cx:pt idx="37067">29</cx:pt>
          <cx:pt idx="37068">30</cx:pt>
          <cx:pt idx="37069">27</cx:pt>
          <cx:pt idx="37070">31</cx:pt>
          <cx:pt idx="37071">30</cx:pt>
          <cx:pt idx="37072">31</cx:pt>
          <cx:pt idx="37073">32</cx:pt>
          <cx:pt idx="37074">29</cx:pt>
          <cx:pt idx="37075">27</cx:pt>
          <cx:pt idx="37076">30</cx:pt>
          <cx:pt idx="37077">25</cx:pt>
          <cx:pt idx="37078">23</cx:pt>
          <cx:pt idx="37079">30</cx:pt>
          <cx:pt idx="37080">27</cx:pt>
          <cx:pt idx="37081">26</cx:pt>
          <cx:pt idx="37082">30</cx:pt>
          <cx:pt idx="37083">30</cx:pt>
          <cx:pt idx="37084">24</cx:pt>
          <cx:pt idx="37085">27</cx:pt>
          <cx:pt idx="37086">29</cx:pt>
          <cx:pt idx="37087">21</cx:pt>
          <cx:pt idx="37088">22</cx:pt>
          <cx:pt idx="37089">20</cx:pt>
          <cx:pt idx="37090">27</cx:pt>
          <cx:pt idx="37091">26</cx:pt>
          <cx:pt idx="37092">28</cx:pt>
          <cx:pt idx="37093">26</cx:pt>
          <cx:pt idx="37094">23</cx:pt>
          <cx:pt idx="37095">21</cx:pt>
          <cx:pt idx="37096">21</cx:pt>
          <cx:pt idx="37097">110</cx:pt>
          <cx:pt idx="37098">20</cx:pt>
          <cx:pt idx="37099">28</cx:pt>
          <cx:pt idx="37100">31</cx:pt>
          <cx:pt idx="37101">27</cx:pt>
          <cx:pt idx="37102">25</cx:pt>
          <cx:pt idx="37103">30</cx:pt>
          <cx:pt idx="37104">28</cx:pt>
          <cx:pt idx="37105">20</cx:pt>
          <cx:pt idx="37106">26</cx:pt>
          <cx:pt idx="37107">26</cx:pt>
          <cx:pt idx="37108">30</cx:pt>
          <cx:pt idx="37109">25</cx:pt>
          <cx:pt idx="37110">26</cx:pt>
          <cx:pt idx="37111">24</cx:pt>
          <cx:pt idx="37112">28</cx:pt>
          <cx:pt idx="37113">24</cx:pt>
          <cx:pt idx="37114">17</cx:pt>
          <cx:pt idx="37115">26</cx:pt>
          <cx:pt idx="37116">23</cx:pt>
          <cx:pt idx="37117">25</cx:pt>
          <cx:pt idx="37118">22</cx:pt>
          <cx:pt idx="37119">40</cx:pt>
          <cx:pt idx="37120">39</cx:pt>
          <cx:pt idx="37121">38</cx:pt>
          <cx:pt idx="37122">37</cx:pt>
          <cx:pt idx="37123">39</cx:pt>
          <cx:pt idx="37124">37</cx:pt>
          <cx:pt idx="37125">28</cx:pt>
          <cx:pt idx="37126">23</cx:pt>
          <cx:pt idx="37127">28</cx:pt>
          <cx:pt idx="37128">31</cx:pt>
          <cx:pt idx="37129">24</cx:pt>
          <cx:pt idx="37130">31</cx:pt>
          <cx:pt idx="37131">16</cx:pt>
          <cx:pt idx="37132">16</cx:pt>
          <cx:pt idx="37133">30</cx:pt>
          <cx:pt idx="37134">28</cx:pt>
          <cx:pt idx="37135">28</cx:pt>
          <cx:pt idx="37136">36</cx:pt>
          <cx:pt idx="37137">33</cx:pt>
          <cx:pt idx="37138">43</cx:pt>
          <cx:pt idx="37139">24</cx:pt>
          <cx:pt idx="37140">21</cx:pt>
          <cx:pt idx="37141">23</cx:pt>
          <cx:pt idx="37142">24</cx:pt>
          <cx:pt idx="37143">23</cx:pt>
          <cx:pt idx="37144">21</cx:pt>
          <cx:pt idx="37145">22</cx:pt>
          <cx:pt idx="37146">20</cx:pt>
          <cx:pt idx="37147">22</cx:pt>
          <cx:pt idx="37148">22</cx:pt>
          <cx:pt idx="37149">22</cx:pt>
          <cx:pt idx="37150">20</cx:pt>
          <cx:pt idx="37151">20</cx:pt>
          <cx:pt idx="37152">19</cx:pt>
          <cx:pt idx="37153">34</cx:pt>
          <cx:pt idx="37154">36</cx:pt>
          <cx:pt idx="37155">33</cx:pt>
          <cx:pt idx="37156">38</cx:pt>
          <cx:pt idx="37157">34</cx:pt>
          <cx:pt idx="37158">36</cx:pt>
          <cx:pt idx="37159">33</cx:pt>
          <cx:pt idx="37160">38</cx:pt>
          <cx:pt idx="37161">38</cx:pt>
          <cx:pt idx="37162">38</cx:pt>
          <cx:pt idx="37163">37</cx:pt>
          <cx:pt idx="37164">37</cx:pt>
          <cx:pt idx="37165">22</cx:pt>
          <cx:pt idx="37166">22</cx:pt>
          <cx:pt idx="37167">23</cx:pt>
          <cx:pt idx="37168">23</cx:pt>
          <cx:pt idx="37169">22</cx:pt>
          <cx:pt idx="37170">22</cx:pt>
          <cx:pt idx="37171">23</cx:pt>
          <cx:pt idx="37172">23</cx:pt>
          <cx:pt idx="37173">22</cx:pt>
          <cx:pt idx="37174">22</cx:pt>
          <cx:pt idx="37175">22</cx:pt>
          <cx:pt idx="37176">22</cx:pt>
          <cx:pt idx="37177">33</cx:pt>
          <cx:pt idx="37178">30</cx:pt>
          <cx:pt idx="37179">42</cx:pt>
          <cx:pt idx="37180">36</cx:pt>
          <cx:pt idx="37181">36</cx:pt>
          <cx:pt idx="37182">31</cx:pt>
          <cx:pt idx="37183">30</cx:pt>
          <cx:pt idx="37184">25</cx:pt>
          <cx:pt idx="37185">30</cx:pt>
          <cx:pt idx="37186">28</cx:pt>
          <cx:pt idx="37187">27</cx:pt>
          <cx:pt idx="37188">27</cx:pt>
          <cx:pt idx="37189">28</cx:pt>
          <cx:pt idx="37190">28</cx:pt>
          <cx:pt idx="37191">33</cx:pt>
          <cx:pt idx="37192">30</cx:pt>
          <cx:pt idx="37193">25</cx:pt>
          <cx:pt idx="37194">25</cx:pt>
          <cx:pt idx="37195">23</cx:pt>
          <cx:pt idx="37196">23</cx:pt>
          <cx:pt idx="37197">27</cx:pt>
          <cx:pt idx="37198">22</cx:pt>
          <cx:pt idx="37199">25</cx:pt>
          <cx:pt idx="37200">21</cx:pt>
          <cx:pt idx="37201">23</cx:pt>
          <cx:pt idx="37202">30</cx:pt>
          <cx:pt idx="37203">25</cx:pt>
          <cx:pt idx="37204">25</cx:pt>
          <cx:pt idx="37205">30</cx:pt>
          <cx:pt idx="37206">27</cx:pt>
          <cx:pt idx="37207">27</cx:pt>
          <cx:pt idx="37208">22</cx:pt>
          <cx:pt idx="37209">25</cx:pt>
          <cx:pt idx="37210">25</cx:pt>
          <cx:pt idx="37211">22</cx:pt>
          <cx:pt idx="37212">22</cx:pt>
          <cx:pt idx="37213">26</cx:pt>
          <cx:pt idx="37214">25</cx:pt>
          <cx:pt idx="37215">25</cx:pt>
          <cx:pt idx="37216">25</cx:pt>
          <cx:pt idx="37217">25</cx:pt>
          <cx:pt idx="37218">24</cx:pt>
          <cx:pt idx="37219">19</cx:pt>
          <cx:pt idx="37220">22</cx:pt>
          <cx:pt idx="37221">22</cx:pt>
          <cx:pt idx="37222">22</cx:pt>
          <cx:pt idx="37223">22</cx:pt>
          <cx:pt idx="37224">23</cx:pt>
          <cx:pt idx="37225">23</cx:pt>
          <cx:pt idx="37226">16</cx:pt>
          <cx:pt idx="37227">16</cx:pt>
          <cx:pt idx="37228">15</cx:pt>
          <cx:pt idx="37229">15</cx:pt>
          <cx:pt idx="37230">17</cx:pt>
          <cx:pt idx="37231">17</cx:pt>
          <cx:pt idx="37232">15</cx:pt>
          <cx:pt idx="37233">33</cx:pt>
          <cx:pt idx="37234">32</cx:pt>
          <cx:pt idx="37235">38</cx:pt>
          <cx:pt idx="37236">33</cx:pt>
          <cx:pt idx="37237">36</cx:pt>
          <cx:pt idx="37238">35</cx:pt>
          <cx:pt idx="37239">32</cx:pt>
          <cx:pt idx="37240">33</cx:pt>
          <cx:pt idx="37241">30</cx:pt>
          <cx:pt idx="37242">30</cx:pt>
          <cx:pt idx="37243">33</cx:pt>
          <cx:pt idx="37244">29</cx:pt>
          <cx:pt idx="37245">103</cx:pt>
          <cx:pt idx="37246">38</cx:pt>
          <cx:pt idx="37247">38</cx:pt>
          <cx:pt idx="37248">27</cx:pt>
          <cx:pt idx="37249">24</cx:pt>
          <cx:pt idx="37250">24</cx:pt>
          <cx:pt idx="37251">29</cx:pt>
          <cx:pt idx="37252">29</cx:pt>
          <cx:pt idx="37253">26</cx:pt>
          <cx:pt idx="37254">27</cx:pt>
          <cx:pt idx="37255">28</cx:pt>
          <cx:pt idx="37256">29</cx:pt>
          <cx:pt idx="37257">30</cx:pt>
          <cx:pt idx="37258">29</cx:pt>
          <cx:pt idx="37259">29</cx:pt>
          <cx:pt idx="37260">21</cx:pt>
          <cx:pt idx="37261">20</cx:pt>
          <cx:pt idx="37262">20</cx:pt>
          <cx:pt idx="37263">19</cx:pt>
          <cx:pt idx="37264">24</cx:pt>
          <cx:pt idx="37265">25</cx:pt>
          <cx:pt idx="37266">23</cx:pt>
          <cx:pt idx="37267">22</cx:pt>
          <cx:pt idx="37268">23</cx:pt>
          <cx:pt idx="37269">27</cx:pt>
          <cx:pt idx="37270">24</cx:pt>
          <cx:pt idx="37271">24</cx:pt>
          <cx:pt idx="37272">22</cx:pt>
          <cx:pt idx="37273">23</cx:pt>
          <cx:pt idx="37274">24</cx:pt>
          <cx:pt idx="37275">22</cx:pt>
          <cx:pt idx="37276">21</cx:pt>
          <cx:pt idx="37277">22</cx:pt>
          <cx:pt idx="37278">21</cx:pt>
          <cx:pt idx="37279">20</cx:pt>
          <cx:pt idx="37280">20</cx:pt>
          <cx:pt idx="37281">19</cx:pt>
          <cx:pt idx="37282">25</cx:pt>
          <cx:pt idx="37283">26</cx:pt>
          <cx:pt idx="37284">22</cx:pt>
          <cx:pt idx="37285">24</cx:pt>
          <cx:pt idx="37286">23</cx:pt>
          <cx:pt idx="37287">23</cx:pt>
          <cx:pt idx="37288">21</cx:pt>
          <cx:pt idx="37289">23</cx:pt>
          <cx:pt idx="37290">18</cx:pt>
          <cx:pt idx="37291">37</cx:pt>
          <cx:pt idx="37292">35</cx:pt>
          <cx:pt idx="37293">41</cx:pt>
          <cx:pt idx="37294">33</cx:pt>
          <cx:pt idx="37295">22</cx:pt>
          <cx:pt idx="37296">21</cx:pt>
          <cx:pt idx="37297">23</cx:pt>
          <cx:pt idx="37298">96</cx:pt>
          <cx:pt idx="37299">36</cx:pt>
          <cx:pt idx="37300">38</cx:pt>
          <cx:pt idx="37301">38</cx:pt>
          <cx:pt idx="37302">34</cx:pt>
          <cx:pt idx="37303">40</cx:pt>
          <cx:pt idx="37304">36</cx:pt>
          <cx:pt idx="37305">38</cx:pt>
          <cx:pt idx="37306">34</cx:pt>
          <cx:pt idx="37307">25</cx:pt>
          <cx:pt idx="37308">30</cx:pt>
          <cx:pt idx="37309">29</cx:pt>
          <cx:pt idx="37310">26</cx:pt>
          <cx:pt idx="37311">41</cx:pt>
          <cx:pt idx="37312">34</cx:pt>
          <cx:pt idx="37313">31</cx:pt>
          <cx:pt idx="37314">32</cx:pt>
          <cx:pt idx="37315">41</cx:pt>
          <cx:pt idx="37316">18</cx:pt>
          <cx:pt idx="37317">30</cx:pt>
          <cx:pt idx="37318">27</cx:pt>
          <cx:pt idx="37319">24</cx:pt>
          <cx:pt idx="37320">30</cx:pt>
          <cx:pt idx="37321">27</cx:pt>
          <cx:pt idx="37322">25</cx:pt>
          <cx:pt idx="37323">28</cx:pt>
          <cx:pt idx="37324">23</cx:pt>
          <cx:pt idx="37325">27</cx:pt>
          <cx:pt idx="37326">23</cx:pt>
          <cx:pt idx="37327">28</cx:pt>
          <cx:pt idx="37328">28</cx:pt>
          <cx:pt idx="37329">23</cx:pt>
          <cx:pt idx="37330">21</cx:pt>
          <cx:pt idx="37331">24</cx:pt>
          <cx:pt idx="37332">24</cx:pt>
          <cx:pt idx="37333">24</cx:pt>
          <cx:pt idx="37334">29</cx:pt>
          <cx:pt idx="37335">27</cx:pt>
          <cx:pt idx="37336">27</cx:pt>
          <cx:pt idx="37337">27</cx:pt>
          <cx:pt idx="37338">27</cx:pt>
          <cx:pt idx="37339">27</cx:pt>
          <cx:pt idx="37340">27</cx:pt>
          <cx:pt idx="37341">27</cx:pt>
          <cx:pt idx="37342">27</cx:pt>
          <cx:pt idx="37343">19</cx:pt>
          <cx:pt idx="37344">18</cx:pt>
          <cx:pt idx="37345">25</cx:pt>
          <cx:pt idx="37346">28</cx:pt>
          <cx:pt idx="37347">23</cx:pt>
          <cx:pt idx="37348">24</cx:pt>
          <cx:pt idx="37349">23</cx:pt>
          <cx:pt idx="37350">24</cx:pt>
          <cx:pt idx="37351">24</cx:pt>
          <cx:pt idx="37352">25</cx:pt>
          <cx:pt idx="37353">25</cx:pt>
          <cx:pt idx="37354">26</cx:pt>
          <cx:pt idx="37355">25</cx:pt>
          <cx:pt idx="37356">22</cx:pt>
          <cx:pt idx="37357">22</cx:pt>
          <cx:pt idx="37358">26</cx:pt>
          <cx:pt idx="37359">30</cx:pt>
          <cx:pt idx="37360">25</cx:pt>
          <cx:pt idx="37361">26</cx:pt>
          <cx:pt idx="37362">24</cx:pt>
          <cx:pt idx="37363">28</cx:pt>
          <cx:pt idx="37364">24</cx:pt>
          <cx:pt idx="37365">17</cx:pt>
          <cx:pt idx="37366">16</cx:pt>
          <cx:pt idx="37367">16</cx:pt>
          <cx:pt idx="37368">24</cx:pt>
          <cx:pt idx="37369">21</cx:pt>
          <cx:pt idx="37370">23</cx:pt>
          <cx:pt idx="37371">24</cx:pt>
          <cx:pt idx="37372">23</cx:pt>
          <cx:pt idx="37373">21</cx:pt>
          <cx:pt idx="37374">22</cx:pt>
          <cx:pt idx="37375">20</cx:pt>
          <cx:pt idx="37376">22</cx:pt>
          <cx:pt idx="37377">22</cx:pt>
          <cx:pt idx="37378">22</cx:pt>
          <cx:pt idx="37379">20</cx:pt>
          <cx:pt idx="37380">20</cx:pt>
          <cx:pt idx="37381">19</cx:pt>
          <cx:pt idx="37382">28</cx:pt>
          <cx:pt idx="37383">23</cx:pt>
          <cx:pt idx="37384">31</cx:pt>
          <cx:pt idx="37385">24</cx:pt>
          <cx:pt idx="37386">31</cx:pt>
          <cx:pt idx="37387">23</cx:pt>
          <cx:pt idx="37388">23</cx:pt>
          <cx:pt idx="37389">22</cx:pt>
          <cx:pt idx="37390">23</cx:pt>
          <cx:pt idx="37391">23</cx:pt>
          <cx:pt idx="37392">22</cx:pt>
          <cx:pt idx="37393">22</cx:pt>
          <cx:pt idx="37394">22</cx:pt>
          <cx:pt idx="37395">20</cx:pt>
          <cx:pt idx="37396">22</cx:pt>
          <cx:pt idx="37397">22</cx:pt>
          <cx:pt idx="37398">20</cx:pt>
          <cx:pt idx="37399">34</cx:pt>
          <cx:pt idx="37400">32</cx:pt>
          <cx:pt idx="37401">36</cx:pt>
          <cx:pt idx="37402">33</cx:pt>
          <cx:pt idx="37403">28</cx:pt>
          <cx:pt idx="37404">32</cx:pt>
          <cx:pt idx="37405">47</cx:pt>
          <cx:pt idx="37406">39</cx:pt>
          <cx:pt idx="37407">40</cx:pt>
          <cx:pt idx="37408">39</cx:pt>
          <cx:pt idx="37409">41</cx:pt>
          <cx:pt idx="37410">40</cx:pt>
          <cx:pt idx="37411">42</cx:pt>
          <cx:pt idx="37412">40</cx:pt>
          <cx:pt idx="37413">42</cx:pt>
          <cx:pt idx="37414">40</cx:pt>
          <cx:pt idx="37415">39</cx:pt>
          <cx:pt idx="37416">36</cx:pt>
          <cx:pt idx="37417">39</cx:pt>
          <cx:pt idx="37418">31</cx:pt>
          <cx:pt idx="37419">33</cx:pt>
          <cx:pt idx="37420">32</cx:pt>
          <cx:pt idx="37421">34</cx:pt>
          <cx:pt idx="37422">37</cx:pt>
          <cx:pt idx="37423">40</cx:pt>
          <cx:pt idx="37424">36</cx:pt>
          <cx:pt idx="37425">31</cx:pt>
          <cx:pt idx="37426">31</cx:pt>
          <cx:pt idx="37427">34</cx:pt>
          <cx:pt idx="37428">34</cx:pt>
          <cx:pt idx="37429">33</cx:pt>
          <cx:pt idx="37430">21</cx:pt>
          <cx:pt idx="37431">26</cx:pt>
          <cx:pt idx="37432">26</cx:pt>
          <cx:pt idx="37433">27</cx:pt>
          <cx:pt idx="37434">27</cx:pt>
          <cx:pt idx="37435">25</cx:pt>
          <cx:pt idx="37436">26</cx:pt>
          <cx:pt idx="37437">36</cx:pt>
          <cx:pt idx="37438">37</cx:pt>
          <cx:pt idx="37439">28</cx:pt>
          <cx:pt idx="37440">28</cx:pt>
          <cx:pt idx="37441">40</cx:pt>
          <cx:pt idx="37442">33</cx:pt>
          <cx:pt idx="37443">37</cx:pt>
          <cx:pt idx="37444">36</cx:pt>
          <cx:pt idx="37445">30</cx:pt>
          <cx:pt idx="37446">32</cx:pt>
          <cx:pt idx="37447">32</cx:pt>
          <cx:pt idx="37448">38</cx:pt>
          <cx:pt idx="37449">54</cx:pt>
          <cx:pt idx="37450">59</cx:pt>
          <cx:pt idx="37451">122</cx:pt>
          <cx:pt idx="37452">24</cx:pt>
          <cx:pt idx="37453">25</cx:pt>
          <cx:pt idx="37454">26</cx:pt>
          <cx:pt idx="37455">26</cx:pt>
          <cx:pt idx="37456">28</cx:pt>
          <cx:pt idx="37457">27</cx:pt>
          <cx:pt idx="37458">24</cx:pt>
          <cx:pt idx="37459">27</cx:pt>
          <cx:pt idx="37460">22</cx:pt>
          <cx:pt idx="37461">23</cx:pt>
          <cx:pt idx="37462">36</cx:pt>
          <cx:pt idx="37463">36</cx:pt>
          <cx:pt idx="37464">31</cx:pt>
          <cx:pt idx="37465">43</cx:pt>
          <cx:pt idx="37466">45</cx:pt>
          <cx:pt idx="37467">30</cx:pt>
          <cx:pt idx="37468">40</cx:pt>
          <cx:pt idx="37469">35</cx:pt>
          <cx:pt idx="37470">28</cx:pt>
          <cx:pt idx="37471">26</cx:pt>
          <cx:pt idx="37472">30</cx:pt>
          <cx:pt idx="37473">32</cx:pt>
          <cx:pt idx="37474">30</cx:pt>
          <cx:pt idx="37475">30</cx:pt>
          <cx:pt idx="37476">35</cx:pt>
          <cx:pt idx="37477">32</cx:pt>
          <cx:pt idx="37478">33</cx:pt>
          <cx:pt idx="37479">34</cx:pt>
          <cx:pt idx="37480">29</cx:pt>
          <cx:pt idx="37481">31</cx:pt>
          <cx:pt idx="37482">27</cx:pt>
          <cx:pt idx="37483">28</cx:pt>
          <cx:pt idx="37484">32</cx:pt>
          <cx:pt idx="37485">30</cx:pt>
          <cx:pt idx="37486">26</cx:pt>
          <cx:pt idx="37487">26</cx:pt>
          <cx:pt idx="37488">28</cx:pt>
          <cx:pt idx="37489">30</cx:pt>
          <cx:pt idx="37490">28</cx:pt>
          <cx:pt idx="37491">27</cx:pt>
          <cx:pt idx="37492">27</cx:pt>
          <cx:pt idx="37493">26</cx:pt>
          <cx:pt idx="37494">24</cx:pt>
          <cx:pt idx="37495">25</cx:pt>
          <cx:pt idx="37496">23</cx:pt>
          <cx:pt idx="37497">24</cx:pt>
          <cx:pt idx="37498">33</cx:pt>
          <cx:pt idx="37499">33</cx:pt>
          <cx:pt idx="37500">30</cx:pt>
          <cx:pt idx="37501">24</cx:pt>
          <cx:pt idx="37502">24</cx:pt>
          <cx:pt idx="37503">26</cx:pt>
          <cx:pt idx="37504">27</cx:pt>
          <cx:pt idx="37505">27</cx:pt>
          <cx:pt idx="37506">27</cx:pt>
          <cx:pt idx="37507">22</cx:pt>
          <cx:pt idx="37508">24</cx:pt>
          <cx:pt idx="37509">20</cx:pt>
          <cx:pt idx="37510">19</cx:pt>
          <cx:pt idx="37511">23</cx:pt>
          <cx:pt idx="37512">33</cx:pt>
          <cx:pt idx="37513">28</cx:pt>
          <cx:pt idx="37514">24</cx:pt>
          <cx:pt idx="37515">28</cx:pt>
          <cx:pt idx="37516">24</cx:pt>
          <cx:pt idx="37517">23</cx:pt>
          <cx:pt idx="37518">23</cx:pt>
          <cx:pt idx="37519">26</cx:pt>
          <cx:pt idx="37520">26</cx:pt>
          <cx:pt idx="37521">27</cx:pt>
          <cx:pt idx="37522">24</cx:pt>
          <cx:pt idx="37523">27</cx:pt>
          <cx:pt idx="37524">24</cx:pt>
          <cx:pt idx="37525">30</cx:pt>
          <cx:pt idx="37526">30</cx:pt>
          <cx:pt idx="37527">42</cx:pt>
          <cx:pt idx="37528">29</cx:pt>
          <cx:pt idx="37529">40</cx:pt>
          <cx:pt idx="37530">29</cx:pt>
          <cx:pt idx="37531">42</cx:pt>
          <cx:pt idx="37532">28</cx:pt>
          <cx:pt idx="37533">40</cx:pt>
          <cx:pt idx="37534">23</cx:pt>
          <cx:pt idx="37535">27</cx:pt>
          <cx:pt idx="37536">26</cx:pt>
          <cx:pt idx="37537">23</cx:pt>
          <cx:pt idx="37538">27</cx:pt>
          <cx:pt idx="37539">25</cx:pt>
          <cx:pt idx="37540">28</cx:pt>
          <cx:pt idx="37541">28</cx:pt>
          <cx:pt idx="37542">27</cx:pt>
          <cx:pt idx="37543">26</cx:pt>
          <cx:pt idx="37544">27</cx:pt>
          <cx:pt idx="37545">30</cx:pt>
          <cx:pt idx="37546">30</cx:pt>
          <cx:pt idx="37547">29</cx:pt>
          <cx:pt idx="37548">25</cx:pt>
          <cx:pt idx="37549">24</cx:pt>
          <cx:pt idx="37550">23</cx:pt>
          <cx:pt idx="37551">25</cx:pt>
          <cx:pt idx="37552">27</cx:pt>
          <cx:pt idx="37553">26</cx:pt>
          <cx:pt idx="37554">27</cx:pt>
          <cx:pt idx="37555">28</cx:pt>
          <cx:pt idx="37556">30</cx:pt>
          <cx:pt idx="37557">26</cx:pt>
          <cx:pt idx="37558">25</cx:pt>
          <cx:pt idx="37559">22</cx:pt>
          <cx:pt idx="37560">19</cx:pt>
          <cx:pt idx="37561">30</cx:pt>
          <cx:pt idx="37562">23</cx:pt>
          <cx:pt idx="37563">25</cx:pt>
          <cx:pt idx="37564">27</cx:pt>
          <cx:pt idx="37565">26</cx:pt>
          <cx:pt idx="37566">27</cx:pt>
          <cx:pt idx="37567">28</cx:pt>
          <cx:pt idx="37568">30</cx:pt>
          <cx:pt idx="37569">30</cx:pt>
          <cx:pt idx="37570">31</cx:pt>
          <cx:pt idx="37571">29</cx:pt>
          <cx:pt idx="37572">31</cx:pt>
          <cx:pt idx="37573">21</cx:pt>
          <cx:pt idx="37574">21</cx:pt>
          <cx:pt idx="37575">20</cx:pt>
          <cx:pt idx="37576">21</cx:pt>
          <cx:pt idx="37577">28</cx:pt>
          <cx:pt idx="37578">33</cx:pt>
          <cx:pt idx="37579">38</cx:pt>
          <cx:pt idx="37580">34</cx:pt>
          <cx:pt idx="37581">30</cx:pt>
          <cx:pt idx="37582">34</cx:pt>
          <cx:pt idx="37583">29</cx:pt>
          <cx:pt idx="37584">32</cx:pt>
          <cx:pt idx="37585">33</cx:pt>
          <cx:pt idx="37586">30</cx:pt>
          <cx:pt idx="37587">23</cx:pt>
          <cx:pt idx="37588">25</cx:pt>
          <cx:pt idx="37589">46</cx:pt>
          <cx:pt idx="37590">49</cx:pt>
          <cx:pt idx="37591">40</cx:pt>
          <cx:pt idx="37592">37</cx:pt>
          <cx:pt idx="37593">31</cx:pt>
          <cx:pt idx="37594">34</cx:pt>
          <cx:pt idx="37595">36</cx:pt>
          <cx:pt idx="37596">46</cx:pt>
          <cx:pt idx="37597">43</cx:pt>
          <cx:pt idx="37598">36</cx:pt>
          <cx:pt idx="37599">36</cx:pt>
          <cx:pt idx="37600">36</cx:pt>
          <cx:pt idx="37601">24</cx:pt>
          <cx:pt idx="37602">25</cx:pt>
          <cx:pt idx="37603">22</cx:pt>
          <cx:pt idx="37604">25</cx:pt>
          <cx:pt idx="37605">25</cx:pt>
          <cx:pt idx="37606">23</cx:pt>
          <cx:pt idx="37607">25</cx:pt>
          <cx:pt idx="37608">27</cx:pt>
          <cx:pt idx="37609">28</cx:pt>
          <cx:pt idx="37610">25</cx:pt>
          <cx:pt idx="37611">31</cx:pt>
          <cx:pt idx="37612">30</cx:pt>
          <cx:pt idx="37613">30</cx:pt>
          <cx:pt idx="37614">30</cx:pt>
          <cx:pt idx="37615">92</cx:pt>
          <cx:pt idx="37616">25</cx:pt>
          <cx:pt idx="37617">23</cx:pt>
          <cx:pt idx="37618">25</cx:pt>
          <cx:pt idx="37619">30</cx:pt>
          <cx:pt idx="37620">29</cx:pt>
          <cx:pt idx="37621">26</cx:pt>
          <cx:pt idx="37622">18</cx:pt>
          <cx:pt idx="37623">16</cx:pt>
          <cx:pt idx="37624">18</cx:pt>
          <cx:pt idx="37625">16</cx:pt>
          <cx:pt idx="37626">21</cx:pt>
          <cx:pt idx="37627">21</cx:pt>
          <cx:pt idx="37628">20</cx:pt>
          <cx:pt idx="37629">20</cx:pt>
          <cx:pt idx="37630">25</cx:pt>
          <cx:pt idx="37631">19</cx:pt>
          <cx:pt idx="37632">23</cx:pt>
          <cx:pt idx="37633">28</cx:pt>
          <cx:pt idx="37634">29</cx:pt>
          <cx:pt idx="37635">28</cx:pt>
          <cx:pt idx="37636">19</cx:pt>
          <cx:pt idx="37637">19</cx:pt>
          <cx:pt idx="37638">23</cx:pt>
          <cx:pt idx="37639">28</cx:pt>
          <cx:pt idx="37640">40</cx:pt>
          <cx:pt idx="37641">39</cx:pt>
          <cx:pt idx="37642">30</cx:pt>
          <cx:pt idx="37643">32</cx:pt>
          <cx:pt idx="37644">30</cx:pt>
          <cx:pt idx="37645">28</cx:pt>
          <cx:pt idx="37646">26</cx:pt>
          <cx:pt idx="37647">27</cx:pt>
          <cx:pt idx="37648">34</cx:pt>
          <cx:pt idx="37649">24</cx:pt>
          <cx:pt idx="37650">18</cx:pt>
          <cx:pt idx="37651">32</cx:pt>
          <cx:pt idx="37652">26</cx:pt>
          <cx:pt idx="37653">28</cx:pt>
          <cx:pt idx="37654">26</cx:pt>
          <cx:pt idx="37655">24</cx:pt>
          <cx:pt idx="37656">23</cx:pt>
          <cx:pt idx="37657">24</cx:pt>
          <cx:pt idx="37658">23</cx:pt>
          <cx:pt idx="37659">18</cx:pt>
          <cx:pt idx="37660">28</cx:pt>
          <cx:pt idx="37661">28</cx:pt>
          <cx:pt idx="37662">27</cx:pt>
          <cx:pt idx="37663">30</cx:pt>
          <cx:pt idx="37664">32</cx:pt>
          <cx:pt idx="37665">26</cx:pt>
          <cx:pt idx="37666">28</cx:pt>
          <cx:pt idx="37667">26</cx:pt>
          <cx:pt idx="37668">25</cx:pt>
          <cx:pt idx="37669">27</cx:pt>
          <cx:pt idx="37670">26</cx:pt>
          <cx:pt idx="37671">28</cx:pt>
          <cx:pt idx="37672">24</cx:pt>
          <cx:pt idx="37673">25</cx:pt>
          <cx:pt idx="37674">24</cx:pt>
          <cx:pt idx="37675">27</cx:pt>
          <cx:pt idx="37676">26</cx:pt>
          <cx:pt idx="37677">25</cx:pt>
          <cx:pt idx="37678">25</cx:pt>
          <cx:pt idx="37679">25</cx:pt>
          <cx:pt idx="37680">28</cx:pt>
          <cx:pt idx="37681">21</cx:pt>
          <cx:pt idx="37682">24</cx:pt>
          <cx:pt idx="37683">23</cx:pt>
          <cx:pt idx="37684">24</cx:pt>
          <cx:pt idx="37685">23</cx:pt>
          <cx:pt idx="37686">25</cx:pt>
          <cx:pt idx="37687">25</cx:pt>
          <cx:pt idx="37688">28</cx:pt>
          <cx:pt idx="37689">26</cx:pt>
          <cx:pt idx="37690">31</cx:pt>
          <cx:pt idx="37691">27</cx:pt>
          <cx:pt idx="37692">38</cx:pt>
          <cx:pt idx="37693">21</cx:pt>
          <cx:pt idx="37694">20</cx:pt>
          <cx:pt idx="37695">20</cx:pt>
          <cx:pt idx="37696">19</cx:pt>
          <cx:pt idx="37697">24</cx:pt>
          <cx:pt idx="37698">24</cx:pt>
          <cx:pt idx="37699">24</cx:pt>
          <cx:pt idx="37700">24</cx:pt>
          <cx:pt idx="37701">24</cx:pt>
          <cx:pt idx="37702">21</cx:pt>
          <cx:pt idx="37703">20</cx:pt>
          <cx:pt idx="37704">20</cx:pt>
          <cx:pt idx="37705">19</cx:pt>
          <cx:pt idx="37706">22</cx:pt>
          <cx:pt idx="37707">23</cx:pt>
          <cx:pt idx="37708">23</cx:pt>
          <cx:pt idx="37709">40</cx:pt>
          <cx:pt idx="37710">39</cx:pt>
          <cx:pt idx="37711">35</cx:pt>
          <cx:pt idx="37712">35</cx:pt>
          <cx:pt idx="37713">34</cx:pt>
          <cx:pt idx="37714">37</cx:pt>
          <cx:pt idx="37715">36</cx:pt>
          <cx:pt idx="37716">37</cx:pt>
          <cx:pt idx="37717">37</cx:pt>
          <cx:pt idx="37718">34</cx:pt>
          <cx:pt idx="37719">37</cx:pt>
          <cx:pt idx="37720">35</cx:pt>
          <cx:pt idx="37721">36</cx:pt>
          <cx:pt idx="37722">37</cx:pt>
          <cx:pt idx="37723">33</cx:pt>
          <cx:pt idx="37724">34</cx:pt>
          <cx:pt idx="37725">32</cx:pt>
          <cx:pt idx="37726">28</cx:pt>
          <cx:pt idx="37727">26</cx:pt>
          <cx:pt idx="37728">35</cx:pt>
          <cx:pt idx="37729">33</cx:pt>
          <cx:pt idx="37730">23</cx:pt>
          <cx:pt idx="37731">23</cx:pt>
          <cx:pt idx="37732">28</cx:pt>
          <cx:pt idx="37733">26</cx:pt>
          <cx:pt idx="37734">28</cx:pt>
          <cx:pt idx="37735">25</cx:pt>
          <cx:pt idx="37736">22</cx:pt>
          <cx:pt idx="37737">23</cx:pt>
          <cx:pt idx="37738">24</cx:pt>
          <cx:pt idx="37739">22</cx:pt>
          <cx:pt idx="37740">23</cx:pt>
          <cx:pt idx="37741">30</cx:pt>
          <cx:pt idx="37742">22</cx:pt>
          <cx:pt idx="37743">25</cx:pt>
          <cx:pt idx="37744">14</cx:pt>
          <cx:pt idx="37745">13</cx:pt>
          <cx:pt idx="37746">28</cx:pt>
          <cx:pt idx="37747">24</cx:pt>
          <cx:pt idx="37748">24</cx:pt>
          <cx:pt idx="37749">23</cx:pt>
          <cx:pt idx="37750">23</cx:pt>
          <cx:pt idx="37751">17</cx:pt>
          <cx:pt idx="37752">17</cx:pt>
          <cx:pt idx="37753">18</cx:pt>
          <cx:pt idx="37754">17</cx:pt>
          <cx:pt idx="37755">22</cx:pt>
          <cx:pt idx="37756">22</cx:pt>
          <cx:pt idx="37757">23</cx:pt>
          <cx:pt idx="37758">22</cx:pt>
          <cx:pt idx="37759">23</cx:pt>
          <cx:pt idx="37760">22</cx:pt>
          <cx:pt idx="37761">25</cx:pt>
          <cx:pt idx="37762">22</cx:pt>
          <cx:pt idx="37763">29</cx:pt>
          <cx:pt idx="37764">82</cx:pt>
          <cx:pt idx="37765">34</cx:pt>
          <cx:pt idx="37766">31</cx:pt>
          <cx:pt idx="37767">29</cx:pt>
          <cx:pt idx="37768">29</cx:pt>
          <cx:pt idx="37769">31</cx:pt>
          <cx:pt idx="37770">30</cx:pt>
          <cx:pt idx="37771">36</cx:pt>
          <cx:pt idx="37772">32</cx:pt>
          <cx:pt idx="37773">32</cx:pt>
          <cx:pt idx="37774">26</cx:pt>
          <cx:pt idx="37775">25</cx:pt>
          <cx:pt idx="37776">30</cx:pt>
          <cx:pt idx="37777">29</cx:pt>
          <cx:pt idx="37778">28</cx:pt>
          <cx:pt idx="37779">29</cx:pt>
          <cx:pt idx="37780">29</cx:pt>
          <cx:pt idx="37781">25</cx:pt>
          <cx:pt idx="37782">26</cx:pt>
          <cx:pt idx="37783">14</cx:pt>
          <cx:pt idx="37784">11</cx:pt>
          <cx:pt idx="37785">33</cx:pt>
          <cx:pt idx="37786">31</cx:pt>
          <cx:pt idx="37787">31</cx:pt>
          <cx:pt idx="37788">28</cx:pt>
          <cx:pt idx="37789">28</cx:pt>
          <cx:pt idx="37790">27</cx:pt>
          <cx:pt idx="37791">23</cx:pt>
          <cx:pt idx="37792">22</cx:pt>
          <cx:pt idx="37793">22</cx:pt>
          <cx:pt idx="37794">23</cx:pt>
          <cx:pt idx="37795">23</cx:pt>
          <cx:pt idx="37796">22</cx:pt>
          <cx:pt idx="37797">18</cx:pt>
          <cx:pt idx="37798">24</cx:pt>
          <cx:pt idx="37799">21</cx:pt>
          <cx:pt idx="37800">24</cx:pt>
          <cx:pt idx="37801">23</cx:pt>
          <cx:pt idx="37802">26</cx:pt>
          <cx:pt idx="37803">25</cx:pt>
          <cx:pt idx="37804">25</cx:pt>
          <cx:pt idx="37805">25</cx:pt>
          <cx:pt idx="37806">30</cx:pt>
          <cx:pt idx="37807">22</cx:pt>
          <cx:pt idx="37808">21</cx:pt>
          <cx:pt idx="37809">21</cx:pt>
          <cx:pt idx="37810">28</cx:pt>
          <cx:pt idx="37811">25</cx:pt>
          <cx:pt idx="37812">32</cx:pt>
          <cx:pt idx="37813">33</cx:pt>
          <cx:pt idx="37814">34</cx:pt>
          <cx:pt idx="37815">29</cx:pt>
          <cx:pt idx="37816">32</cx:pt>
          <cx:pt idx="37817">36</cx:pt>
          <cx:pt idx="37818">37</cx:pt>
          <cx:pt idx="37819">32</cx:pt>
          <cx:pt idx="37820">36</cx:pt>
          <cx:pt idx="37821">38</cx:pt>
          <cx:pt idx="37822">36</cx:pt>
          <cx:pt idx="37823">37</cx:pt>
          <cx:pt idx="37824">33</cx:pt>
          <cx:pt idx="37825">31</cx:pt>
          <cx:pt idx="37826">31</cx:pt>
          <cx:pt idx="37827">30</cx:pt>
          <cx:pt idx="37828">33</cx:pt>
          <cx:pt idx="37829">32</cx:pt>
          <cx:pt idx="37830">32</cx:pt>
          <cx:pt idx="37831">32</cx:pt>
          <cx:pt idx="37832">32</cx:pt>
          <cx:pt idx="37833">32</cx:pt>
          <cx:pt idx="37834">31</cx:pt>
          <cx:pt idx="37835">31</cx:pt>
          <cx:pt idx="37836">32</cx:pt>
          <cx:pt idx="37837">31</cx:pt>
          <cx:pt idx="37838">32</cx:pt>
          <cx:pt idx="37839">32</cx:pt>
          <cx:pt idx="37840">102</cx:pt>
          <cx:pt idx="37841">34</cx:pt>
          <cx:pt idx="37842">33</cx:pt>
          <cx:pt idx="37843">30</cx:pt>
          <cx:pt idx="37844">43</cx:pt>
          <cx:pt idx="37845">41</cx:pt>
          <cx:pt idx="37846">42</cx:pt>
          <cx:pt idx="37847">40</cx:pt>
          <cx:pt idx="37848">30</cx:pt>
          <cx:pt idx="37849">29</cx:pt>
          <cx:pt idx="37850">27</cx:pt>
          <cx:pt idx="37851">30</cx:pt>
          <cx:pt idx="37852">29</cx:pt>
          <cx:pt idx="37853">29</cx:pt>
          <cx:pt idx="37854">26</cx:pt>
          <cx:pt idx="37855">26</cx:pt>
          <cx:pt idx="37856">25</cx:pt>
          <cx:pt idx="37857">24</cx:pt>
          <cx:pt idx="37858">32</cx:pt>
          <cx:pt idx="37859">39</cx:pt>
          <cx:pt idx="37860">37</cx:pt>
          <cx:pt idx="37861">19</cx:pt>
          <cx:pt idx="37862">18</cx:pt>
          <cx:pt idx="37863">22</cx:pt>
          <cx:pt idx="37864">23</cx:pt>
          <cx:pt idx="37865">23</cx:pt>
          <cx:pt idx="37866">22</cx:pt>
          <cx:pt idx="37867">22</cx:pt>
          <cx:pt idx="37868">21</cx:pt>
          <cx:pt idx="37869">21</cx:pt>
          <cx:pt idx="37870">21</cx:pt>
          <cx:pt idx="37871">22</cx:pt>
          <cx:pt idx="37872">32</cx:pt>
          <cx:pt idx="37873">33</cx:pt>
          <cx:pt idx="37874">30</cx:pt>
          <cx:pt idx="37875">31</cx:pt>
          <cx:pt idx="37876">29</cx:pt>
          <cx:pt idx="37877">101</cx:pt>
          <cx:pt idx="37878">30</cx:pt>
          <cx:pt idx="37879">28</cx:pt>
          <cx:pt idx="37880">28</cx:pt>
          <cx:pt idx="37881">26</cx:pt>
          <cx:pt idx="37882">27</cx:pt>
          <cx:pt idx="37883">26</cx:pt>
          <cx:pt idx="37884">26</cx:pt>
          <cx:pt idx="37885">27</cx:pt>
          <cx:pt idx="37886">32</cx:pt>
          <cx:pt idx="37887">33</cx:pt>
          <cx:pt idx="37888">34</cx:pt>
          <cx:pt idx="37889">35</cx:pt>
          <cx:pt idx="37890">33</cx:pt>
          <cx:pt idx="37891">37</cx:pt>
          <cx:pt idx="37892">35</cx:pt>
          <cx:pt idx="37893">32</cx:pt>
          <cx:pt idx="37894">30</cx:pt>
          <cx:pt idx="37895">31</cx:pt>
          <cx:pt idx="37896">21</cx:pt>
          <cx:pt idx="37897">21</cx:pt>
          <cx:pt idx="37898">20</cx:pt>
          <cx:pt idx="37899">39</cx:pt>
          <cx:pt idx="37900">35</cx:pt>
          <cx:pt idx="37901">36</cx:pt>
          <cx:pt idx="37902">30</cx:pt>
          <cx:pt idx="37903">29</cx:pt>
          <cx:pt idx="37904">28</cx:pt>
          <cx:pt idx="37905">28</cx:pt>
          <cx:pt idx="37906">28</cx:pt>
          <cx:pt idx="37907">28</cx:pt>
          <cx:pt idx="37908">26</cx:pt>
          <cx:pt idx="37909">26</cx:pt>
          <cx:pt idx="37910">25</cx:pt>
          <cx:pt idx="37911">26</cx:pt>
          <cx:pt idx="37912">28</cx:pt>
          <cx:pt idx="37913">28</cx:pt>
          <cx:pt idx="37914">28</cx:pt>
          <cx:pt idx="37915">28</cx:pt>
          <cx:pt idx="37916">28</cx:pt>
          <cx:pt idx="37917">29</cx:pt>
          <cx:pt idx="37918">26</cx:pt>
          <cx:pt idx="37919">26</cx:pt>
          <cx:pt idx="37920">26</cx:pt>
          <cx:pt idx="37921">26</cx:pt>
          <cx:pt idx="37922">28</cx:pt>
          <cx:pt idx="37923">29</cx:pt>
          <cx:pt idx="37924">28</cx:pt>
          <cx:pt idx="37925">28</cx:pt>
          <cx:pt idx="37926">28</cx:pt>
          <cx:pt idx="37927">28</cx:pt>
          <cx:pt idx="37928">26</cx:pt>
          <cx:pt idx="37929">26</cx:pt>
          <cx:pt idx="37930">27</cx:pt>
          <cx:pt idx="37931">28</cx:pt>
          <cx:pt idx="37932">24</cx:pt>
          <cx:pt idx="37933">24</cx:pt>
          <cx:pt idx="37934">24</cx:pt>
          <cx:pt idx="37935">24</cx:pt>
          <cx:pt idx="37936">29</cx:pt>
          <cx:pt idx="37937">28</cx:pt>
          <cx:pt idx="37938">28</cx:pt>
          <cx:pt idx="37939">26</cx:pt>
          <cx:pt idx="37940">24</cx:pt>
          <cx:pt idx="37941">23</cx:pt>
          <cx:pt idx="37942">23</cx:pt>
          <cx:pt idx="37943">24</cx:pt>
          <cx:pt idx="37944">24</cx:pt>
          <cx:pt idx="37945">21</cx:pt>
          <cx:pt idx="37946">21</cx:pt>
          <cx:pt idx="37947">25</cx:pt>
          <cx:pt idx="37948">23</cx:pt>
          <cx:pt idx="37949">23</cx:pt>
          <cx:pt idx="37950">23</cx:pt>
          <cx:pt idx="37951">23</cx:pt>
          <cx:pt idx="37952">22</cx:pt>
          <cx:pt idx="37953">25</cx:pt>
          <cx:pt idx="37954">19</cx:pt>
          <cx:pt idx="37955">21</cx:pt>
          <cx:pt idx="37956">23</cx:pt>
          <cx:pt idx="37957">28</cx:pt>
          <cx:pt idx="37958">19</cx:pt>
          <cx:pt idx="37959">19</cx:pt>
          <cx:pt idx="37960">19</cx:pt>
          <cx:pt idx="37961">19</cx:pt>
          <cx:pt idx="37962">19</cx:pt>
          <cx:pt idx="37963">19</cx:pt>
          <cx:pt idx="37964">19</cx:pt>
          <cx:pt idx="37965">19</cx:pt>
          <cx:pt idx="37966">22</cx:pt>
          <cx:pt idx="37967">23</cx:pt>
          <cx:pt idx="37968">38</cx:pt>
          <cx:pt idx="37969">38</cx:pt>
          <cx:pt idx="37970">39</cx:pt>
          <cx:pt idx="37971">39</cx:pt>
          <cx:pt idx="37972">33</cx:pt>
          <cx:pt idx="37973">29</cx:pt>
          <cx:pt idx="37974">33</cx:pt>
          <cx:pt idx="37975">30</cx:pt>
          <cx:pt idx="37976">27</cx:pt>
          <cx:pt idx="37977">32</cx:pt>
          <cx:pt idx="37978">28</cx:pt>
          <cx:pt idx="37979">38</cx:pt>
          <cx:pt idx="37980">32</cx:pt>
          <cx:pt idx="37981">37</cx:pt>
          <cx:pt idx="37982">31</cx:pt>
          <cx:pt idx="37983">36</cx:pt>
          <cx:pt idx="37984">31</cx:pt>
          <cx:pt idx="37985">35</cx:pt>
          <cx:pt idx="37986">30</cx:pt>
          <cx:pt idx="37987">28</cx:pt>
          <cx:pt idx="37988">34</cx:pt>
          <cx:pt idx="37989">27</cx:pt>
          <cx:pt idx="37990">32</cx:pt>
          <cx:pt idx="37991">24</cx:pt>
          <cx:pt idx="37992">27</cx:pt>
          <cx:pt idx="37993">23</cx:pt>
          <cx:pt idx="37994">107</cx:pt>
          <cx:pt idx="37995">105</cx:pt>
          <cx:pt idx="37996">105</cx:pt>
          <cx:pt idx="37997">100</cx:pt>
          <cx:pt idx="37998">94</cx:pt>
          <cx:pt idx="37999">95</cx:pt>
          <cx:pt idx="38000">94</cx:pt>
          <cx:pt idx="38001">92</cx:pt>
          <cx:pt idx="38002">90</cx:pt>
          <cx:pt idx="38003">32</cx:pt>
          <cx:pt idx="38004">28</cx:pt>
          <cx:pt idx="38005">21</cx:pt>
          <cx:pt idx="38006">20</cx:pt>
          <cx:pt idx="38007">20</cx:pt>
          <cx:pt idx="38008">30</cx:pt>
          <cx:pt idx="38009">39</cx:pt>
          <cx:pt idx="38010">30</cx:pt>
          <cx:pt idx="38011">33</cx:pt>
          <cx:pt idx="38012">38</cx:pt>
          <cx:pt idx="38013">37</cx:pt>
          <cx:pt idx="38014">35</cx:pt>
          <cx:pt idx="38015">36</cx:pt>
          <cx:pt idx="38016">35</cx:pt>
          <cx:pt idx="38017">36</cx:pt>
          <cx:pt idx="38018">35</cx:pt>
          <cx:pt idx="38019">40</cx:pt>
          <cx:pt idx="38020">38</cx:pt>
          <cx:pt idx="38021">24</cx:pt>
          <cx:pt idx="38022">27</cx:pt>
          <cx:pt idx="38023">26</cx:pt>
          <cx:pt idx="38024">26</cx:pt>
          <cx:pt idx="38025">27</cx:pt>
          <cx:pt idx="38026">27</cx:pt>
          <cx:pt idx="38027">28</cx:pt>
          <cx:pt idx="38028">27</cx:pt>
          <cx:pt idx="38029">18</cx:pt>
          <cx:pt idx="38030">50</cx:pt>
          <cx:pt idx="38031">43</cx:pt>
          <cx:pt idx="38032">53</cx:pt>
          <cx:pt idx="38033">53</cx:pt>
          <cx:pt idx="38034">39</cx:pt>
          <cx:pt idx="38035">29</cx:pt>
          <cx:pt idx="38036">28</cx:pt>
          <cx:pt idx="38037">30</cx:pt>
          <cx:pt idx="38038">30</cx:pt>
          <cx:pt idx="38039">28</cx:pt>
          <cx:pt idx="38040">17</cx:pt>
          <cx:pt idx="38041">17</cx:pt>
          <cx:pt idx="38042">17</cx:pt>
          <cx:pt idx="38043">22</cx:pt>
          <cx:pt idx="38044">21</cx:pt>
          <cx:pt idx="38045">24</cx:pt>
          <cx:pt idx="38046">23</cx:pt>
          <cx:pt idx="38047">23</cx:pt>
          <cx:pt idx="38048">22</cx:pt>
          <cx:pt idx="38049">21</cx:pt>
          <cx:pt idx="38050">21</cx:pt>
          <cx:pt idx="38051">20</cx:pt>
          <cx:pt idx="38052">19</cx:pt>
          <cx:pt idx="38053">18</cx:pt>
          <cx:pt idx="38054">18</cx:pt>
          <cx:pt idx="38055">18</cx:pt>
          <cx:pt idx="38056">17</cx:pt>
          <cx:pt idx="38057">17</cx:pt>
          <cx:pt idx="38058">35</cx:pt>
          <cx:pt idx="38059">36</cx:pt>
          <cx:pt idx="38060">40</cx:pt>
          <cx:pt idx="38061">39</cx:pt>
          <cx:pt idx="38062">29</cx:pt>
          <cx:pt idx="38063">33</cx:pt>
          <cx:pt idx="38064">33</cx:pt>
          <cx:pt idx="38065">31</cx:pt>
          <cx:pt idx="38066">31</cx:pt>
          <cx:pt idx="38067">31</cx:pt>
          <cx:pt idx="38068">25</cx:pt>
          <cx:pt idx="38069">35</cx:pt>
          <cx:pt idx="38070">36</cx:pt>
          <cx:pt idx="38071">30</cx:pt>
          <cx:pt idx="38072">32</cx:pt>
          <cx:pt idx="38073">30</cx:pt>
          <cx:pt idx="38074">31</cx:pt>
          <cx:pt idx="38075">34</cx:pt>
          <cx:pt idx="38076">35</cx:pt>
          <cx:pt idx="38077">30</cx:pt>
          <cx:pt idx="38078">32</cx:pt>
          <cx:pt idx="38079">32</cx:pt>
          <cx:pt idx="38080">34</cx:pt>
          <cx:pt idx="38081">33</cx:pt>
          <cx:pt idx="38082">38</cx:pt>
          <cx:pt idx="38083">35</cx:pt>
          <cx:pt idx="38084">40</cx:pt>
          <cx:pt idx="38085">33</cx:pt>
          <cx:pt idx="38086">28</cx:pt>
          <cx:pt idx="38087">34</cx:pt>
          <cx:pt idx="38088">24</cx:pt>
          <cx:pt idx="38089">24</cx:pt>
          <cx:pt idx="38090">23</cx:pt>
          <cx:pt idx="38091">31</cx:pt>
          <cx:pt idx="38092">32</cx:pt>
          <cx:pt idx="38093">30</cx:pt>
          <cx:pt idx="38094">36</cx:pt>
          <cx:pt idx="38095">31</cx:pt>
          <cx:pt idx="38096">36</cx:pt>
          <cx:pt idx="38097">27</cx:pt>
          <cx:pt idx="38098">31</cx:pt>
          <cx:pt idx="38099">34</cx:pt>
          <cx:pt idx="38100">32</cx:pt>
          <cx:pt idx="38101">31</cx:pt>
          <cx:pt idx="38102">30</cx:pt>
          <cx:pt idx="38103">36</cx:pt>
          <cx:pt idx="38104">27</cx:pt>
          <cx:pt idx="38105">30</cx:pt>
          <cx:pt idx="38106">27</cx:pt>
          <cx:pt idx="38107">29</cx:pt>
          <cx:pt idx="38108">30</cx:pt>
          <cx:pt idx="38109">25</cx:pt>
          <cx:pt idx="38110">25</cx:pt>
          <cx:pt idx="38111">27</cx:pt>
          <cx:pt idx="38112">26</cx:pt>
        </cx:lvl>
      </cx:numDim>
    </cx:data>
  </cx:chartData>
  <cx:chart>
    <cx:plotArea>
      <cx:plotAreaRegion>
        <cx:series layoutId="clusteredColumn" uniqueId="{9108F5BA-C460-1A42-A2F4-02A6F1EC7671}">
          <cx:tx>
            <cx:txData>
              <cx:f>'epa-fuel-economy'!$Z$1</cx:f>
              <cx:v>Highway MPG (FT1)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Hwy mpg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Hwy mpg</a:t>
              </a:r>
            </a:p>
          </cx:txPr>
        </cx:title>
        <cx:tickLabels/>
      </cx:axis>
      <cx:axis id="1">
        <cx:valScaling/>
        <cx:title>
          <cx:tx>
            <cx:txData>
              <cx:v>numbers of observations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numbers of observations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7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September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September 13,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7039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ghland bridge connects the mountain">
            <a:extLst>
              <a:ext uri="{FF2B5EF4-FFF2-40B4-BE49-F238E27FC236}">
                <a16:creationId xmlns:a16="http://schemas.microsoft.com/office/drawing/2014/main" id="{0E36D796-A5A3-4ECF-ACE5-7E6677494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5" r="1660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2F060-5F12-8049-8378-3EC1D386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Car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FA7CE-1488-AF47-91EA-0501AFFC1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Rachelle Tsao</a:t>
            </a:r>
          </a:p>
          <a:p>
            <a:pPr algn="r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9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A3BC1-72F0-7A48-8BCB-1618485ADF93}"/>
              </a:ext>
            </a:extLst>
          </p:cNvPr>
          <p:cNvSpPr txBox="1"/>
          <p:nvPr/>
        </p:nvSpPr>
        <p:spPr>
          <a:xfrm>
            <a:off x="1129046" y="944497"/>
            <a:ext cx="5638800" cy="79247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7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487D7-2F9F-A340-B889-8F89E7A47A10}"/>
              </a:ext>
            </a:extLst>
          </p:cNvPr>
          <p:cNvSpPr txBox="1"/>
          <p:nvPr/>
        </p:nvSpPr>
        <p:spPr>
          <a:xfrm>
            <a:off x="1451019" y="2139387"/>
            <a:ext cx="8967989" cy="35839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Analysis of fuel type vehicles that offer the most highway mpg by annual cost of fuel.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3C05C23A-3A7E-F243-956B-66C4E7E0DF2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99777556"/>
                  </p:ext>
                </p:extLst>
              </p:nvPr>
            </p:nvGraphicFramePr>
            <p:xfrm>
              <a:off x="981072" y="812800"/>
              <a:ext cx="9719735" cy="56038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3C05C23A-3A7E-F243-956B-66C4E7E0DF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072" y="812800"/>
                <a:ext cx="9719735" cy="560387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9462673-3D9B-CB46-B0A8-43B7E86426AE}"/>
              </a:ext>
            </a:extLst>
          </p:cNvPr>
          <p:cNvSpPr txBox="1"/>
          <p:nvPr/>
        </p:nvSpPr>
        <p:spPr>
          <a:xfrm>
            <a:off x="3817936" y="289580"/>
            <a:ext cx="4556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Histogram of Highway mpg</a:t>
            </a:r>
          </a:p>
        </p:txBody>
      </p:sp>
    </p:spTree>
    <p:extLst>
      <p:ext uri="{BB962C8B-B14F-4D97-AF65-F5344CB8AC3E}">
        <p14:creationId xmlns:p14="http://schemas.microsoft.com/office/powerpoint/2010/main" val="68674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A3BC1-72F0-7A48-8BCB-1618485ADF93}"/>
              </a:ext>
            </a:extLst>
          </p:cNvPr>
          <p:cNvSpPr txBox="1"/>
          <p:nvPr/>
        </p:nvSpPr>
        <p:spPr>
          <a:xfrm>
            <a:off x="1007897" y="456773"/>
            <a:ext cx="5638800" cy="15567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700" dirty="0">
                <a:latin typeface="+mj-lt"/>
                <a:ea typeface="+mj-ea"/>
                <a:cs typeface="+mj-cs"/>
              </a:rPr>
              <a:t>Gasoline vs. Electric Fuel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487D7-2F9F-A340-B889-8F89E7A47A10}"/>
              </a:ext>
            </a:extLst>
          </p:cNvPr>
          <p:cNvSpPr txBox="1"/>
          <p:nvPr/>
        </p:nvSpPr>
        <p:spPr>
          <a:xfrm>
            <a:off x="1371601" y="2345635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is a statistically significant difference mean in highway mpg between cars with gasoline fuel type and electric fuel type.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reject the null hypothesis.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1A2192-1CB1-7049-B131-102D24EF5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706450"/>
              </p:ext>
            </p:extLst>
          </p:nvPr>
        </p:nvGraphicFramePr>
        <p:xfrm>
          <a:off x="6644639" y="457200"/>
          <a:ext cx="5090161" cy="547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798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A3BC1-72F0-7A48-8BCB-1618485ADF93}"/>
              </a:ext>
            </a:extLst>
          </p:cNvPr>
          <p:cNvSpPr txBox="1"/>
          <p:nvPr/>
        </p:nvSpPr>
        <p:spPr>
          <a:xfrm>
            <a:off x="1007897" y="456773"/>
            <a:ext cx="5638800" cy="15567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700" dirty="0">
                <a:latin typeface="+mj-lt"/>
                <a:ea typeface="+mj-ea"/>
                <a:cs typeface="+mj-cs"/>
              </a:rPr>
              <a:t>Hybrid vs. Electric Fuel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487D7-2F9F-A340-B889-8F89E7A47A10}"/>
              </a:ext>
            </a:extLst>
          </p:cNvPr>
          <p:cNvSpPr txBox="1"/>
          <p:nvPr/>
        </p:nvSpPr>
        <p:spPr>
          <a:xfrm>
            <a:off x="1371601" y="2345635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is a statistically significant difference in the mean annual fuel cost between cars with hybrid fuel type and electric fuel type.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reject the null hypothesis.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60BD8C4-05C8-C94A-A2B0-A204099E0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701679"/>
              </p:ext>
            </p:extLst>
          </p:nvPr>
        </p:nvGraphicFramePr>
        <p:xfrm>
          <a:off x="6646697" y="592667"/>
          <a:ext cx="5179301" cy="533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103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A3BC1-72F0-7A48-8BCB-1618485ADF93}"/>
              </a:ext>
            </a:extLst>
          </p:cNvPr>
          <p:cNvSpPr txBox="1"/>
          <p:nvPr/>
        </p:nvSpPr>
        <p:spPr>
          <a:xfrm>
            <a:off x="974030" y="317687"/>
            <a:ext cx="5706533" cy="15567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700" dirty="0">
                <a:latin typeface="+mj-lt"/>
                <a:ea typeface="+mj-ea"/>
                <a:cs typeface="+mj-cs"/>
              </a:rPr>
              <a:t>Hybrid vs. Electric Annual Fuel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487D7-2F9F-A340-B889-8F89E7A47A10}"/>
              </a:ext>
            </a:extLst>
          </p:cNvPr>
          <p:cNvSpPr txBox="1"/>
          <p:nvPr/>
        </p:nvSpPr>
        <p:spPr>
          <a:xfrm>
            <a:off x="1184604" y="2345635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is a statistically significant difference in the mean annual fuel cost between cars with hybrid fuel type and electric fuel type. 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reject the null hypothesis.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F8A6BD6-0ABB-8549-8C89-6223543ED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222709"/>
              </p:ext>
            </p:extLst>
          </p:nvPr>
        </p:nvGraphicFramePr>
        <p:xfrm>
          <a:off x="7035981" y="455744"/>
          <a:ext cx="4800600" cy="5489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265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A3BC1-72F0-7A48-8BCB-1618485ADF93}"/>
              </a:ext>
            </a:extLst>
          </p:cNvPr>
          <p:cNvSpPr txBox="1"/>
          <p:nvPr/>
        </p:nvSpPr>
        <p:spPr>
          <a:xfrm>
            <a:off x="1007897" y="676915"/>
            <a:ext cx="5638800" cy="79247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700" dirty="0"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487D7-2F9F-A340-B889-8F89E7A47A10}"/>
              </a:ext>
            </a:extLst>
          </p:cNvPr>
          <p:cNvSpPr txBox="1"/>
          <p:nvPr/>
        </p:nvSpPr>
        <p:spPr>
          <a:xfrm>
            <a:off x="922985" y="1933324"/>
            <a:ext cx="10261118" cy="35839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Electric fuel type vehicles have a higher highway mpg then gasoline or hybrid fuel type cars.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C8E00-65C9-0344-9A2B-87704DF4D86C}"/>
              </a:ext>
            </a:extLst>
          </p:cNvPr>
          <p:cNvSpPr txBox="1"/>
          <p:nvPr/>
        </p:nvSpPr>
        <p:spPr>
          <a:xfrm>
            <a:off x="1007897" y="2932816"/>
            <a:ext cx="5638800" cy="79247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700" dirty="0">
                <a:latin typeface="+mj-lt"/>
                <a:ea typeface="+mj-ea"/>
                <a:cs typeface="+mj-cs"/>
              </a:rPr>
              <a:t>recommendation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5F2C1-3158-D645-9C08-93901E20951E}"/>
              </a:ext>
            </a:extLst>
          </p:cNvPr>
          <p:cNvSpPr txBox="1"/>
          <p:nvPr/>
        </p:nvSpPr>
        <p:spPr>
          <a:xfrm>
            <a:off x="1007897" y="3969369"/>
            <a:ext cx="10261118" cy="35839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Invest more sales into electric fuel type vehicles. Electric cars have higher highway mpg for the return of low cost electric fuel.</a:t>
            </a:r>
          </a:p>
        </p:txBody>
      </p:sp>
    </p:spTree>
    <p:extLst>
      <p:ext uri="{BB962C8B-B14F-4D97-AF65-F5344CB8AC3E}">
        <p14:creationId xmlns:p14="http://schemas.microsoft.com/office/powerpoint/2010/main" val="364769521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178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GradientRiseVTI</vt:lpstr>
      <vt:lpstr>Car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</dc:title>
  <dc:creator>Stanley Tsao</dc:creator>
  <cp:lastModifiedBy>Stanley Tsao</cp:lastModifiedBy>
  <cp:revision>8</cp:revision>
  <dcterms:created xsi:type="dcterms:W3CDTF">2021-09-12T02:17:24Z</dcterms:created>
  <dcterms:modified xsi:type="dcterms:W3CDTF">2021-09-14T02:59:29Z</dcterms:modified>
</cp:coreProperties>
</file>