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48" autoAdjust="0"/>
  </p:normalViewPr>
  <p:slideViewPr>
    <p:cSldViewPr snapToGrid="0" snapToObjects="1">
      <p:cViewPr varScale="1">
        <p:scale>
          <a:sx n="104" d="100"/>
          <a:sy n="104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1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9921-9735-2E45-AFFF-0394C8933267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48A0-9416-C545-9DB2-40CCDC0E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umber of Mutated Ge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6" y="3569932"/>
            <a:ext cx="3513236" cy="2770748"/>
          </a:xfrm>
          <a:prstGeom prst="rect">
            <a:avLst/>
          </a:prstGeom>
        </p:spPr>
      </p:pic>
      <p:pic>
        <p:nvPicPr>
          <p:cNvPr id="5" name="Picture 4" descr="Number of mutated pati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497741"/>
            <a:ext cx="3513236" cy="241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58" y="3569932"/>
            <a:ext cx="3641699" cy="2424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992" y="497741"/>
            <a:ext cx="3642865" cy="24164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038" y="497741"/>
            <a:ext cx="41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6753" y="497741"/>
            <a:ext cx="43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038" y="3534248"/>
            <a:ext cx="37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71305" y="3569932"/>
            <a:ext cx="43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84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sity Distrib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0" y="3486361"/>
            <a:ext cx="3968785" cy="2642606"/>
          </a:xfrm>
          <a:prstGeom prst="rect">
            <a:avLst/>
          </a:prstGeom>
        </p:spPr>
      </p:pic>
      <p:pic>
        <p:nvPicPr>
          <p:cNvPr id="3" name="Picture 2" descr="D:E Distrib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92" y="3486361"/>
            <a:ext cx="3784287" cy="2643149"/>
          </a:xfrm>
          <a:prstGeom prst="rect">
            <a:avLst/>
          </a:prstGeom>
        </p:spPr>
      </p:pic>
      <p:pic>
        <p:nvPicPr>
          <p:cNvPr id="4" name="Picture 3" descr="Human N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02" y="292656"/>
            <a:ext cx="4332301" cy="3035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4299" y="292656"/>
            <a:ext cx="41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405" y="3451814"/>
            <a:ext cx="37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215" y="3486361"/>
            <a:ext cx="43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4667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paration on compon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60" y="3082591"/>
            <a:ext cx="5118100" cy="3441700"/>
          </a:xfrm>
          <a:prstGeom prst="rect">
            <a:avLst/>
          </a:prstGeom>
        </p:spPr>
      </p:pic>
      <p:pic>
        <p:nvPicPr>
          <p:cNvPr id="7" name="Picture 6" descr="PCA - without BRA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4" y="264882"/>
            <a:ext cx="3526066" cy="2442535"/>
          </a:xfrm>
          <a:prstGeom prst="rect">
            <a:avLst/>
          </a:prstGeom>
        </p:spPr>
      </p:pic>
      <p:pic>
        <p:nvPicPr>
          <p:cNvPr id="8" name="Picture 7" descr="PCA - with BRA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37" y="264882"/>
            <a:ext cx="3553613" cy="2442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571" y="264882"/>
            <a:ext cx="41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2000" y="374409"/>
            <a:ext cx="43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5333" y="3082591"/>
            <a:ext cx="37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63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10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Marty</dc:creator>
  <cp:lastModifiedBy>Rachel Marty</cp:lastModifiedBy>
  <cp:revision>7</cp:revision>
  <dcterms:created xsi:type="dcterms:W3CDTF">2015-06-12T02:12:12Z</dcterms:created>
  <dcterms:modified xsi:type="dcterms:W3CDTF">2015-06-12T16:03:35Z</dcterms:modified>
</cp:coreProperties>
</file>