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0" r:id="rId2"/>
    <p:sldId id="43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340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04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126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13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860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275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737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6300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898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0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218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635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599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58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750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969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46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350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tif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1B38A444-2C3D-45E2-AD2A-B4F53353173D}"/>
              </a:ext>
            </a:extLst>
          </p:cNvPr>
          <p:cNvSpPr txBox="1"/>
          <p:nvPr userDrawn="1"/>
        </p:nvSpPr>
        <p:spPr>
          <a:xfrm rot="5400000">
            <a:off x="10908600" y="4702563"/>
            <a:ext cx="182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t>24-Sep-2019</a:t>
            </a:r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1FA00BAF-3E35-48B4-9ECD-C8E7182F1C06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558814" y="155122"/>
            <a:ext cx="518885" cy="1167492"/>
          </a:xfrm>
          <a:prstGeom prst="rect">
            <a:avLst/>
          </a:prstGeom>
        </p:spPr>
      </p:pic>
      <p:sp>
        <p:nvSpPr>
          <p:cNvPr id="24" name="TextBox 18">
            <a:extLst>
              <a:ext uri="{FF2B5EF4-FFF2-40B4-BE49-F238E27FC236}">
                <a16:creationId xmlns:a16="http://schemas.microsoft.com/office/drawing/2014/main" id="{E820B346-39C1-4D1A-938E-DE2295996582}"/>
              </a:ext>
            </a:extLst>
          </p:cNvPr>
          <p:cNvSpPr txBox="1"/>
          <p:nvPr userDrawn="1"/>
        </p:nvSpPr>
        <p:spPr>
          <a:xfrm>
            <a:off x="11452718" y="6243891"/>
            <a:ext cx="739282" cy="37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DB88FC5-C8A9-0D40-8DFA-E9A72D00FE25}" type="slidenum">
              <a:rPr lang="en-US" sz="1800" b="0" i="0" smtClean="0">
                <a:solidFill>
                  <a:schemeClr val="bg1"/>
                </a:solidFill>
                <a:latin typeface="Lantinghei TC Extralight" panose="03000509000000000000" pitchFamily="66" charset="-120"/>
                <a:ea typeface="Lantinghei TC Extralight" panose="03000509000000000000" pitchFamily="66" charset="-120"/>
              </a:rPr>
              <a:pPr algn="ctr"/>
              <a:t>‹#›</a:t>
            </a:fld>
            <a:endParaRPr lang="en-US" sz="1800" b="0" i="0" dirty="0">
              <a:solidFill>
                <a:schemeClr val="bg1"/>
              </a:solidFill>
              <a:latin typeface="Lantinghei TC Extralight" panose="03000509000000000000" pitchFamily="66" charset="-120"/>
              <a:ea typeface="Lantinghei TC Extralight" panose="03000509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774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F8FDC0-E146-4232-ABBA-B071323712B1}"/>
              </a:ext>
            </a:extLst>
          </p:cNvPr>
          <p:cNvSpPr txBox="1"/>
          <p:nvPr/>
        </p:nvSpPr>
        <p:spPr>
          <a:xfrm>
            <a:off x="605498" y="3889154"/>
            <a:ext cx="7166902" cy="14773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Quiz 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(10 points): 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a) Calculate cosine similarity between 2 documents bellow: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 1 : We are learning machine learning course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 2 : We are learning computer vision course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b) What is the dimension of vectors you are working with?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1A26E-0D7E-4C33-84BE-D4D86446EAEE}"/>
              </a:ext>
            </a:extLst>
          </p:cNvPr>
          <p:cNvSpPr txBox="1"/>
          <p:nvPr/>
        </p:nvSpPr>
        <p:spPr>
          <a:xfrm>
            <a:off x="605499" y="5507671"/>
            <a:ext cx="6481097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Quiz 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(10 points):  	Compute Euclidian distance and Cosine similarity between following 2 vectors: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= [1,3,5], B= [-3,6,2]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96FBB-2C39-48A5-9BE0-1711A23DE4FE}"/>
              </a:ext>
            </a:extLst>
          </p:cNvPr>
          <p:cNvSpPr txBox="1"/>
          <p:nvPr/>
        </p:nvSpPr>
        <p:spPr>
          <a:xfrm>
            <a:off x="605498" y="1716640"/>
            <a:ext cx="9845019" cy="20313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Quiz 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(10 points): 	Which 2 colors of the following are more similar  and what is the Euclidian distance between them: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F5E81-1BE7-4FA8-BBC5-A83112BE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25" y="2351545"/>
            <a:ext cx="3096627" cy="1315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AAA07D-DFBD-433D-9365-67DF5859A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79" y="2351545"/>
            <a:ext cx="3242734" cy="1284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96BEE6-38C9-4EB1-9460-E3F9BF26A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424" y="2351545"/>
            <a:ext cx="3112116" cy="12588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1B84AC-9C40-40B8-9BCE-C72CC4600071}"/>
              </a:ext>
            </a:extLst>
          </p:cNvPr>
          <p:cNvSpPr txBox="1"/>
          <p:nvPr/>
        </p:nvSpPr>
        <p:spPr>
          <a:xfrm>
            <a:off x="605498" y="404890"/>
            <a:ext cx="8792502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Quiz 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(5 points): 	What is the value of vector                at location i=3</a:t>
            </a:r>
          </a:p>
          <a:p>
            <a:pPr marL="1714500" marR="0" lvl="3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Math vector representation</a:t>
            </a:r>
          </a:p>
          <a:p>
            <a:pPr marL="1714500" marR="0" lvl="3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Python representation 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3E0CD1-537C-4038-9EC8-A4B277CC3F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874" y="114913"/>
            <a:ext cx="850099" cy="938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A749C-ED06-4D45-ABE9-02A5FF0374C9}"/>
              </a:ext>
            </a:extLst>
          </p:cNvPr>
          <p:cNvSpPr txBox="1"/>
          <p:nvPr/>
        </p:nvSpPr>
        <p:spPr>
          <a:xfrm rot="16200000">
            <a:off x="-1966108" y="2640100"/>
            <a:ext cx="4477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5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Vector quiz</a:t>
            </a:r>
          </a:p>
        </p:txBody>
      </p:sp>
    </p:spTree>
    <p:extLst>
      <p:ext uri="{BB962C8B-B14F-4D97-AF65-F5344CB8AC3E}">
        <p14:creationId xmlns:p14="http://schemas.microsoft.com/office/powerpoint/2010/main" val="145792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F8FDC0-E146-4232-ABBA-B071323712B1}"/>
              </a:ext>
            </a:extLst>
          </p:cNvPr>
          <p:cNvSpPr txBox="1"/>
          <p:nvPr/>
        </p:nvSpPr>
        <p:spPr>
          <a:xfrm>
            <a:off x="605498" y="2953455"/>
            <a:ext cx="10909169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Quiz 7</a:t>
            </a:r>
            <a:r>
              <a:rPr lang="en-US" dirty="0"/>
              <a:t> (5 points): Indicate whether the statement: “If A is a 4x3 matrix and  Bis 3x1 matrix, then the product BA is a 3x3 matrix.” is true or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1A26E-0D7E-4C33-84BE-D4D86446EAEE}"/>
              </a:ext>
            </a:extLst>
          </p:cNvPr>
          <p:cNvSpPr txBox="1"/>
          <p:nvPr/>
        </p:nvSpPr>
        <p:spPr>
          <a:xfrm>
            <a:off x="605498" y="3711244"/>
            <a:ext cx="3776379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Quiz 8</a:t>
            </a:r>
            <a:r>
              <a:rPr lang="en-US" dirty="0"/>
              <a:t>: 	Find A</a:t>
            </a:r>
            <a:r>
              <a:rPr lang="en-US" baseline="30000" dirty="0"/>
              <a:t>T</a:t>
            </a:r>
            <a:r>
              <a:rPr lang="en-US" dirty="0"/>
              <a:t>A if </a:t>
            </a:r>
          </a:p>
          <a:p>
            <a:r>
              <a:rPr lang="en-US" dirty="0"/>
              <a:t>(10 points)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96FBB-2C39-48A5-9BE0-1711A23DE4FE}"/>
              </a:ext>
            </a:extLst>
          </p:cNvPr>
          <p:cNvSpPr txBox="1"/>
          <p:nvPr/>
        </p:nvSpPr>
        <p:spPr>
          <a:xfrm>
            <a:off x="605498" y="1698497"/>
            <a:ext cx="6329456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Quiz 6</a:t>
            </a:r>
            <a:r>
              <a:rPr lang="en-US" dirty="0"/>
              <a:t> (10 points): Multiply the matrices:  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B84AC-9C40-40B8-9BCE-C72CC4600071}"/>
              </a:ext>
            </a:extLst>
          </p:cNvPr>
          <p:cNvSpPr txBox="1"/>
          <p:nvPr/>
        </p:nvSpPr>
        <p:spPr>
          <a:xfrm>
            <a:off x="605498" y="404890"/>
            <a:ext cx="9142876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Quiz 5</a:t>
            </a:r>
            <a:r>
              <a:rPr lang="en-US" dirty="0"/>
              <a:t> (10 points): 	What is the value of matrix                </a:t>
            </a:r>
          </a:p>
          <a:p>
            <a:r>
              <a:rPr lang="en-US" dirty="0"/>
              <a:t>		at location x=2, y=3</a:t>
            </a:r>
          </a:p>
          <a:p>
            <a:pPr marL="1257300" lvl="2" indent="-342900">
              <a:buAutoNum type="alphaLcParenR"/>
            </a:pPr>
            <a:r>
              <a:rPr lang="en-US" dirty="0"/>
              <a:t>Math vector representation</a:t>
            </a:r>
          </a:p>
          <a:p>
            <a:pPr marL="1257300" lvl="2" indent="-342900">
              <a:buAutoNum type="alphaLcParenR"/>
            </a:pPr>
            <a:r>
              <a:rPr lang="en-US" dirty="0"/>
              <a:t>Python representation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749C-ED06-4D45-ABE9-02A5FF0374C9}"/>
              </a:ext>
            </a:extLst>
          </p:cNvPr>
          <p:cNvSpPr txBox="1"/>
          <p:nvPr/>
        </p:nvSpPr>
        <p:spPr>
          <a:xfrm rot="16200000">
            <a:off x="-1966108" y="2640100"/>
            <a:ext cx="4477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850000"/>
                </a:solidFill>
              </a:rPr>
              <a:t>Matrix 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2BDBB-2913-498D-8C1A-49AECB9B3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42" r="24327"/>
          <a:stretch/>
        </p:blipFill>
        <p:spPr>
          <a:xfrm>
            <a:off x="5276528" y="1807751"/>
            <a:ext cx="1567108" cy="105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0C71A-FC80-43E3-8D2D-6F7ADA41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18" y="3852142"/>
            <a:ext cx="99060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8EF1DB-3AB5-4724-A828-7462249FC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082" y="436665"/>
            <a:ext cx="4659918" cy="1136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E942A2-9A7B-4A54-96EA-2F3179866019}"/>
              </a:ext>
            </a:extLst>
          </p:cNvPr>
          <p:cNvSpPr txBox="1"/>
          <p:nvPr/>
        </p:nvSpPr>
        <p:spPr>
          <a:xfrm>
            <a:off x="4519280" y="3711244"/>
            <a:ext cx="5721220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Quiz 9 </a:t>
            </a:r>
            <a:r>
              <a:rPr lang="en-US" dirty="0"/>
              <a:t>(10 points):  	Rotate vector [1,1] by 30 degrees counter-clockwise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54108F-27C3-4F59-BC63-7456365F6B42}"/>
              </a:ext>
            </a:extLst>
          </p:cNvPr>
          <p:cNvSpPr txBox="1"/>
          <p:nvPr/>
        </p:nvSpPr>
        <p:spPr>
          <a:xfrm>
            <a:off x="605498" y="4746032"/>
            <a:ext cx="7551674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Quiz 10 </a:t>
            </a:r>
            <a:r>
              <a:rPr lang="en-US" dirty="0"/>
              <a:t>(10 points): Find inverse matrix if one exists of: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E8FE9A-415C-43E4-A214-244346FE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055" y="4821934"/>
            <a:ext cx="952500" cy="77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1B84AC-9C40-40B8-9BCE-C72CC4600071}"/>
              </a:ext>
            </a:extLst>
          </p:cNvPr>
          <p:cNvSpPr txBox="1"/>
          <p:nvPr/>
        </p:nvSpPr>
        <p:spPr>
          <a:xfrm>
            <a:off x="605498" y="5780820"/>
            <a:ext cx="9181298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Quiz 11 </a:t>
            </a:r>
            <a:r>
              <a:rPr lang="en-US" dirty="0"/>
              <a:t>(10 points):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eigenvalues of the following matrix:  a)                 b)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1BB54-20CB-721C-5E1B-E1F13E918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0572" y="5780820"/>
            <a:ext cx="736600" cy="71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4157D9-FAB7-C5AC-5932-042A5584C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4032" y="5780820"/>
            <a:ext cx="1130300" cy="939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1770E9-18C1-430C-5DF4-48B01EB04216}"/>
              </a:ext>
            </a:extLst>
          </p:cNvPr>
          <p:cNvSpPr txBox="1"/>
          <p:nvPr/>
        </p:nvSpPr>
        <p:spPr>
          <a:xfrm>
            <a:off x="9884332" y="4689295"/>
            <a:ext cx="2203921" cy="20313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Bonus Quiz 12</a:t>
            </a:r>
            <a:r>
              <a:rPr lang="en-US" dirty="0"/>
              <a:t>: (10 points)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Suggest an algorithm to get valid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rotated image? You can check also that it works in Python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2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460 \\&#10;232 \\&#10;315 \\&#10;178\end{bmatrix}$&#10;\end{document}"/>
  <p:tag name="IGUANATEXSIZE" val="2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289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Lantinghei TC Extralight</vt:lpstr>
      <vt:lpstr>Wingdings 3</vt:lpstr>
      <vt:lpstr>יונים - חדר ישיבות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Levant</dc:creator>
  <cp:lastModifiedBy>Boris Levant</cp:lastModifiedBy>
  <cp:revision>1</cp:revision>
  <dcterms:created xsi:type="dcterms:W3CDTF">2024-01-30T23:15:59Z</dcterms:created>
  <dcterms:modified xsi:type="dcterms:W3CDTF">2024-01-30T23:18:46Z</dcterms:modified>
</cp:coreProperties>
</file>