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35" r:id="rId2"/>
    <p:sldId id="41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79D126-8F63-44C1-B74F-5E12B8B21973}" v="1" dt="2024-02-22T11:32:13.6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ris Levant" userId="19e3f08da7eb9b77" providerId="LiveId" clId="{7E79D126-8F63-44C1-B74F-5E12B8B21973}"/>
    <pc:docChg chg="custSel modSld">
      <pc:chgData name="Boris Levant" userId="19e3f08da7eb9b77" providerId="LiveId" clId="{7E79D126-8F63-44C1-B74F-5E12B8B21973}" dt="2024-02-22T11:33:09.300" v="150" actId="5793"/>
      <pc:docMkLst>
        <pc:docMk/>
      </pc:docMkLst>
      <pc:sldChg chg="addSp modSp mod">
        <pc:chgData name="Boris Levant" userId="19e3f08da7eb9b77" providerId="LiveId" clId="{7E79D126-8F63-44C1-B74F-5E12B8B21973}" dt="2024-02-22T11:33:09.300" v="150" actId="5793"/>
        <pc:sldMkLst>
          <pc:docMk/>
          <pc:sldMk cId="1433395997" sldId="414"/>
        </pc:sldMkLst>
        <pc:spChg chg="add mod">
          <ac:chgData name="Boris Levant" userId="19e3f08da7eb9b77" providerId="LiveId" clId="{7E79D126-8F63-44C1-B74F-5E12B8B21973}" dt="2024-02-22T11:33:09.300" v="150" actId="5793"/>
          <ac:spMkLst>
            <pc:docMk/>
            <pc:sldMk cId="1433395997" sldId="414"/>
            <ac:spMk id="3" creationId="{3ACEE512-5A7E-144E-5BCD-D8FAC60407A4}"/>
          </ac:spMkLst>
        </pc:spChg>
      </pc:sldChg>
    </pc:docChg>
  </pc:docChgLst>
  <pc:docChgLst>
    <pc:chgData name="Boris Levant" userId="19e3f08da7eb9b77" providerId="LiveId" clId="{22294211-2046-4520-9BB0-7835368E1CC6}"/>
    <pc:docChg chg="custSel modSld">
      <pc:chgData name="Boris Levant" userId="19e3f08da7eb9b77" providerId="LiveId" clId="{22294211-2046-4520-9BB0-7835368E1CC6}" dt="2024-02-22T11:23:30.901" v="8" actId="207"/>
      <pc:docMkLst>
        <pc:docMk/>
      </pc:docMkLst>
      <pc:sldChg chg="addSp delSp modSp mod delAnim">
        <pc:chgData name="Boris Levant" userId="19e3f08da7eb9b77" providerId="LiveId" clId="{22294211-2046-4520-9BB0-7835368E1CC6}" dt="2024-02-22T11:23:30.901" v="8" actId="207"/>
        <pc:sldMkLst>
          <pc:docMk/>
          <pc:sldMk cId="1433395997" sldId="414"/>
        </pc:sldMkLst>
        <pc:spChg chg="del">
          <ac:chgData name="Boris Levant" userId="19e3f08da7eb9b77" providerId="LiveId" clId="{22294211-2046-4520-9BB0-7835368E1CC6}" dt="2024-02-04T22:35:46.625" v="0" actId="478"/>
          <ac:spMkLst>
            <pc:docMk/>
            <pc:sldMk cId="1433395997" sldId="414"/>
            <ac:spMk id="4" creationId="{250B71D1-AE8F-1900-1F18-F11477B90C09}"/>
          </ac:spMkLst>
        </pc:spChg>
        <pc:spChg chg="add mod">
          <ac:chgData name="Boris Levant" userId="19e3f08da7eb9b77" providerId="LiveId" clId="{22294211-2046-4520-9BB0-7835368E1CC6}" dt="2024-02-22T11:23:30.901" v="8" actId="207"/>
          <ac:spMkLst>
            <pc:docMk/>
            <pc:sldMk cId="1433395997" sldId="414"/>
            <ac:spMk id="8" creationId="{6B8BEAFD-D77F-E16B-CD8B-21EF7CE7FA6D}"/>
          </ac:spMkLst>
        </pc:spChg>
        <pc:spChg chg="mod">
          <ac:chgData name="Boris Levant" userId="19e3f08da7eb9b77" providerId="LiveId" clId="{22294211-2046-4520-9BB0-7835368E1CC6}" dt="2024-02-22T11:21:30.273" v="1" actId="1076"/>
          <ac:spMkLst>
            <pc:docMk/>
            <pc:sldMk cId="1433395997" sldId="414"/>
            <ac:spMk id="9" creationId="{469B76A8-D3A6-145B-FAF8-C790CD673C81}"/>
          </ac:spMkLst>
        </pc:spChg>
        <pc:picChg chg="add del">
          <ac:chgData name="Boris Levant" userId="19e3f08da7eb9b77" providerId="LiveId" clId="{22294211-2046-4520-9BB0-7835368E1CC6}" dt="2024-02-22T11:23:04.351" v="3" actId="478"/>
          <ac:picMkLst>
            <pc:docMk/>
            <pc:sldMk cId="1433395997" sldId="414"/>
            <ac:picMk id="4" creationId="{721794E8-51EB-D657-09D7-A46FF2CA319F}"/>
          </ac:picMkLst>
        </pc:picChg>
        <pc:picChg chg="mod">
          <ac:chgData name="Boris Levant" userId="19e3f08da7eb9b77" providerId="LiveId" clId="{22294211-2046-4520-9BB0-7835368E1CC6}" dt="2024-02-22T11:23:21.412" v="7" actId="1076"/>
          <ac:picMkLst>
            <pc:docMk/>
            <pc:sldMk cId="1433395997" sldId="414"/>
            <ac:picMk id="7" creationId="{09578900-8959-FD01-D8E9-67B209F7EAE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48111-91A1-4FF7-B62C-D0689081F14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BC40A-C9C7-4AD1-9C15-E5CEB1AC5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4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5A4B-4F17-4B10-8CDE-093602585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3D2DB-443D-4404-B138-5CE8A9D67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41A78-8278-4C04-856D-A9F95AB3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510-8878-4392-A0D3-1337939D5B2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32F65-2E0E-4D76-B49A-1E56F5E0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47F24-270B-46BB-BF02-6EA7E3CE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D490-243F-4686-B312-171E5D31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4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1217-4DF9-4958-A133-5185E78B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79F6D-234B-4AC6-B0ED-47EC4D54A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30300-D83A-4359-BEF7-369041D6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510-8878-4392-A0D3-1337939D5B2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48147-302E-4C45-AB6B-9FAC220B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18E10-3C0E-442E-A387-C2C4E7F3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D490-243F-4686-B312-171E5D31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5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D7C0E-6F97-44D7-8189-B6517BA4D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2C602-FA6B-4837-9458-37EE2B6BD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41F7B-9FF9-45F8-8E3B-2CA19BB4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510-8878-4392-A0D3-1337939D5B2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F9E7-E74F-497F-A125-5A5645412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CE941-EE6D-48C6-B89E-DC28636B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D490-243F-4686-B312-171E5D31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4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16B3-2C0D-4209-9C0F-5EAB2EB0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86412-F475-4FFD-AC90-95B2F481C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B8260-C059-4ECF-813C-7B5A3378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510-8878-4392-A0D3-1337939D5B2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78EB8-0ED4-484A-8920-2EFF017D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65931-B16B-493E-A841-1D76EB7A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D490-243F-4686-B312-171E5D31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8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A2F5F-CE5C-4162-9A44-3F7D14C04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F9B78-4E18-47A6-AC87-B9D38921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D6696-32FC-4DE5-AD42-502E491D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510-8878-4392-A0D3-1337939D5B2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AC8ED-4ADF-4AAC-8FB9-F31BBF33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34EC3-25EE-40F3-ABBA-8384E5AA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D490-243F-4686-B312-171E5D31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B174-6BEA-4E20-B57D-821CCAD8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BCA9F-6AB0-4963-B1B1-5366071D4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EE3B5-7115-43F1-A648-EABCDFACF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683B6-4729-4DC2-8479-F7D12141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510-8878-4392-A0D3-1337939D5B2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441A1-ED3D-4685-9590-FBDE0453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63FA4-6246-47E9-8F42-89D914C9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D490-243F-4686-B312-171E5D31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2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037E-F925-4561-969D-82D51974F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E2393-E499-4576-8EEB-DDBBCDC0C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78ED2-2573-4AC8-9419-0B7D2A725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27242-9626-4067-BAFD-F817BEDF1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0BA26-1F57-4E0F-927A-367396CB3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8E568-CD13-4BFF-BC40-A939CC8C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510-8878-4392-A0D3-1337939D5B2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8D9EF-749C-45FF-8136-97FD4271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84B28-E34D-4A00-8593-C6B17B45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D490-243F-4686-B312-171E5D31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2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0E8B-366B-4FCF-9372-60BC37AB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988D6-78FE-4CD4-8705-1F1D7927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510-8878-4392-A0D3-1337939D5B2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03BBA-D88E-40A5-A641-3688B97C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5CA3A-6CA6-406C-A9D7-37BAD0DD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D490-243F-4686-B312-171E5D31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5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C8D397-950C-471E-9FD2-328C45448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510-8878-4392-A0D3-1337939D5B2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1D861-70F6-4293-BB79-D3DFA200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9E4DC-73E6-45FE-ABCD-D1B0F37F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D490-243F-4686-B312-171E5D31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1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63C3-FC53-4127-AE2F-C9F29A57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69AB5-EA76-449F-8FBE-AA6345A5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80A4E-A8A3-4D7E-A26B-171D17300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E0E90-C415-45A9-A799-21B39AA8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510-8878-4392-A0D3-1337939D5B2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E4684-138D-4918-B4D0-E7225FEC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BE984-0B27-4CE8-8C52-0CFB4896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D490-243F-4686-B312-171E5D31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8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8342-AD23-42F9-9B8E-D16CAEC6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36973E-C26C-46F9-80F5-F219399DF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04698-C401-4C6F-B169-66F081926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0C54E-3706-43B7-BA1A-509B1E1AD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510-8878-4392-A0D3-1337939D5B2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014F6-FDFF-4FF8-B407-7F3B42FD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42A94-36A6-4ECB-821F-DA7EBDA4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D490-243F-4686-B312-171E5D31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0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84DB-E88D-4965-9925-96A918713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770AA-2933-489B-A4F6-905380542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F1DB4-6876-42FA-87C2-CD969ADB4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5A510-8878-4392-A0D3-1337939D5B2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98BE9-C7E1-4214-A6C7-BC15E7529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73DA5-DC68-4E17-8D14-320C845FD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CD490-243F-4686-B312-171E5D31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7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BD78B5-9C0F-4CE3-8B43-550E47E4C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72" y="363162"/>
            <a:ext cx="84296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4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A8736F5-C859-489D-BDFA-9C4400FBA941}"/>
              </a:ext>
            </a:extLst>
          </p:cNvPr>
          <p:cNvSpPr txBox="1">
            <a:spLocks/>
          </p:cNvSpPr>
          <p:nvPr/>
        </p:nvSpPr>
        <p:spPr>
          <a:xfrm>
            <a:off x="605497" y="425401"/>
            <a:ext cx="3999754" cy="14948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Quiz1: </a:t>
            </a:r>
            <a:r>
              <a:rPr lang="en-US" sz="1600" dirty="0"/>
              <a:t>(</a:t>
            </a:r>
            <a:r>
              <a:rPr lang="en-US" sz="1600" dirty="0">
                <a:highlight>
                  <a:srgbClr val="FFFF00"/>
                </a:highlight>
              </a:rPr>
              <a:t>25 points</a:t>
            </a:r>
            <a:r>
              <a:rPr lang="en-US" sz="1600" dirty="0"/>
              <a:t>)  Down-sample image I to the image J of size 3x5 still to have the shape which looks like “S”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8756271-281A-4539-AC1F-BB28E7165364}"/>
              </a:ext>
            </a:extLst>
          </p:cNvPr>
          <p:cNvSpPr txBox="1">
            <a:spLocks/>
          </p:cNvSpPr>
          <p:nvPr/>
        </p:nvSpPr>
        <p:spPr>
          <a:xfrm>
            <a:off x="4782315" y="425401"/>
            <a:ext cx="3999754" cy="18910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Quiz2: </a:t>
            </a:r>
            <a:r>
              <a:rPr lang="en-US" sz="1600" dirty="0"/>
              <a:t>(</a:t>
            </a:r>
            <a:r>
              <a:rPr lang="en-US" sz="1600" dirty="0">
                <a:highlight>
                  <a:srgbClr val="FFFF00"/>
                </a:highlight>
              </a:rPr>
              <a:t>25 points</a:t>
            </a:r>
            <a:r>
              <a:rPr lang="en-US" sz="1600" dirty="0"/>
              <a:t>)  Up-sample (the small down-sampled image J of size 3x5) to the image H of size 6x10 using nearest neighbor interpolation.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14C6C069-69F3-494D-BD69-79BA57E4A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97" y="2063032"/>
            <a:ext cx="3331974" cy="5068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578900-8959-FD01-D8E9-67B209F7E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014" y="4093688"/>
            <a:ext cx="1562720" cy="126092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69B76A8-D3A6-145B-FAF8-C790CD673C81}"/>
              </a:ext>
            </a:extLst>
          </p:cNvPr>
          <p:cNvSpPr txBox="1">
            <a:spLocks/>
          </p:cNvSpPr>
          <p:nvPr/>
        </p:nvSpPr>
        <p:spPr>
          <a:xfrm>
            <a:off x="4782315" y="3300018"/>
            <a:ext cx="3999754" cy="14241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Quiz4: </a:t>
            </a:r>
            <a:r>
              <a:rPr lang="en-US" sz="1600" dirty="0"/>
              <a:t>(</a:t>
            </a:r>
            <a:r>
              <a:rPr lang="en-US" sz="1600" dirty="0">
                <a:highlight>
                  <a:srgbClr val="FFFF00"/>
                </a:highlight>
              </a:rPr>
              <a:t>25 points</a:t>
            </a:r>
            <a:r>
              <a:rPr lang="en-US" sz="1600" dirty="0"/>
              <a:t>)  Smooth original image I using median filter 3x3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8BEAFD-D77F-E16B-CD8B-21EF7CE7FA6D}"/>
              </a:ext>
            </a:extLst>
          </p:cNvPr>
          <p:cNvSpPr txBox="1"/>
          <p:nvPr/>
        </p:nvSpPr>
        <p:spPr>
          <a:xfrm>
            <a:off x="683734" y="3368790"/>
            <a:ext cx="3519556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/>
              <a:t>Quiz3: </a:t>
            </a:r>
            <a:r>
              <a:rPr lang="en-US" sz="1800" dirty="0"/>
              <a:t>(</a:t>
            </a:r>
            <a:r>
              <a:rPr lang="en-US" sz="1800" dirty="0">
                <a:highlight>
                  <a:srgbClr val="FFFF00"/>
                </a:highlight>
              </a:rPr>
              <a:t>25 points</a:t>
            </a:r>
            <a:r>
              <a:rPr lang="en-US" sz="1800" dirty="0"/>
              <a:t>)  Smooth original image I using box filter 3x3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EE512-5A7E-144E-5BCD-D8FAC60407A4}"/>
              </a:ext>
            </a:extLst>
          </p:cNvPr>
          <p:cNvSpPr txBox="1"/>
          <p:nvPr/>
        </p:nvSpPr>
        <p:spPr>
          <a:xfrm>
            <a:off x="4782315" y="5001491"/>
            <a:ext cx="3999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 All the exercises could be done either in Python (but not using dedicated functions as  e.g. smoothing , </a:t>
            </a:r>
            <a:r>
              <a:rPr lang="en-US"/>
              <a:t>or manually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39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111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1</dc:title>
  <dc:creator>Boris Levant</dc:creator>
  <cp:lastModifiedBy>Boris Levant</cp:lastModifiedBy>
  <cp:revision>60</cp:revision>
  <dcterms:created xsi:type="dcterms:W3CDTF">2020-10-18T18:18:02Z</dcterms:created>
  <dcterms:modified xsi:type="dcterms:W3CDTF">2024-02-22T11:33:10Z</dcterms:modified>
</cp:coreProperties>
</file>