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CF04F-806B-4228-B417-CD84BA2A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C072A-334C-430D-92A1-4C66DF64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E9F58-3162-442E-9435-EEA360DB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D5F65-1C2C-4D88-BCFB-BD82DBDC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A1EF-3792-4DF0-A438-F13F5D8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C01DC-CB30-41A7-9936-80A69C7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63634-D5CC-4BE5-8D8D-217FE4AC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E759E-492E-4D45-AA63-6E629220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E3916-D0BF-4AB3-9301-A71416A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4166D-FCDC-4E60-A849-1CAEA7E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5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378660-F200-4779-91CE-88B71DEF1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60DAF-3B8A-4CDF-A555-6F01D34A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7B9A9-C99D-4B51-91A6-655F469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92804-5C9F-4044-90F3-F0F24B70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E3EDFD-E92D-4C3A-A87D-4F0EAFFE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CC56-02E4-4661-8025-DD6D4979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595C8-F456-46E1-ACDC-44568748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3BA27-7A3B-45FE-AFAE-B209BC56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E91E2-7CB6-4652-A3E5-EC8FA48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A72A9-5E8B-4A28-B9FB-7F3067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A4B60-2F5F-44FF-826E-A05568F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094496-1DC0-43BA-958C-11DEE771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5CBDD-DE9C-4EF0-ADA2-4E6FA82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175D4-F5D1-47AF-929A-388B44C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D0C8B-E768-467C-942F-D74D257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22B40-F440-463D-9895-30D5EA38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4574C-012E-43B0-89CA-F2BEB40A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169B8A-795D-4C5F-AABD-3974AA4F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E78F5F-112B-4678-BD58-F456BD9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303A1-CC34-43CD-A69D-197616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F68147-0DCE-4C5A-BA9E-CD773923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677E-13B4-47E2-B295-5356ED0B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65C828-FA8D-4BFB-8782-2FA577F0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4EE9BA-07F2-4C71-BE45-9FFCA1B5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56CA74-D9AB-45FF-A3AB-93320DD4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B36AAD-7707-439F-81A9-AC2FBE03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72ED78-EF66-4306-896E-BB536A44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87C7AA-A379-485A-B074-0FBE8CA6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3E31C0-3330-4A4E-9E59-A3214072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5A10-2B42-4841-AC8C-6FABF1B3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2FC316-A043-4D2B-8E68-847905E7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4176D1-7DAE-4713-918A-D960967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55B704-B910-416C-90F7-44CA671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DAAA8E-234E-4EDA-A107-F9BB209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1B3709-2F19-4C7C-9152-522474C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1207E2-CC1B-4151-8FD9-DD0BD83F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1024-E581-4FCE-96A2-E6137FC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98B0D-1B5E-4E41-AAF7-9495CFF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3A73A0-04A3-44F9-9C33-B12C44F0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46B09-1EED-4503-80D3-BBED7B5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E49998-10DE-4AA6-90B7-77FD518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29FF-AEAC-4FAA-B86D-640F60C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4ADA6-EFD0-49C6-9421-DAD84A9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B211A3-3089-4CDD-9FEE-66DDF64F1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577056-FB98-4303-917C-B37F2D6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5EF2B5-16F1-44AD-9FC0-F12D3B95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7A436-A678-47BA-B4D0-1EBE403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954579-9A88-46EF-A11D-EE70D5C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B7BF4-2CA7-4F8B-A04D-7A31805A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0FB53-3DD7-4A65-A840-7B8C3261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C9631-A475-4B95-B2AB-259FD624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DEEC-3C68-4586-AB1C-40550E15E9DA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3CE1A-F266-42A0-9944-DC679D24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2E7CD-352C-472C-ACFE-D564AAAF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811496-5912-46AC-8D7D-F532C116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51" y="2260050"/>
            <a:ext cx="5363323" cy="4334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8FDFD3-A253-4CB3-A092-EE8EA87A98C6}"/>
              </a:ext>
            </a:extLst>
          </p:cNvPr>
          <p:cNvSpPr txBox="1"/>
          <p:nvPr/>
        </p:nvSpPr>
        <p:spPr>
          <a:xfrm>
            <a:off x="1459684" y="10402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資料整理：找到異常資料並刪除</a:t>
            </a:r>
          </a:p>
        </p:txBody>
      </p:sp>
    </p:spTree>
    <p:extLst>
      <p:ext uri="{BB962C8B-B14F-4D97-AF65-F5344CB8AC3E}">
        <p14:creationId xmlns:p14="http://schemas.microsoft.com/office/powerpoint/2010/main" val="9238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E9798A-D613-4269-9412-7373CD92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34" y="4295854"/>
            <a:ext cx="6220693" cy="19910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2BC0588-F3F3-4D7B-8D0C-2EAC8A18C838}"/>
              </a:ext>
            </a:extLst>
          </p:cNvPr>
          <p:cNvSpPr txBox="1"/>
          <p:nvPr/>
        </p:nvSpPr>
        <p:spPr>
          <a:xfrm>
            <a:off x="1459684" y="1040235"/>
            <a:ext cx="619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資料整理：刪除異常欄位</a:t>
            </a:r>
            <a:r>
              <a:rPr lang="en-US" altLang="zh-TW" dirty="0"/>
              <a:t>(</a:t>
            </a:r>
            <a:r>
              <a:rPr lang="zh-TW" altLang="en-US" dirty="0"/>
              <a:t>不知道為甚麼有些資料多出</a:t>
            </a:r>
            <a:r>
              <a:rPr lang="en-US" altLang="zh-TW" dirty="0"/>
              <a:t>col 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6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2023-12-08T07:32:21Z</dcterms:created>
  <dcterms:modified xsi:type="dcterms:W3CDTF">2023-12-08T09:00:55Z</dcterms:modified>
</cp:coreProperties>
</file>