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7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99BA4-6EA8-E9D3-6AC4-6EBCDADB6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7E771-69C9-AFCE-682E-575CF447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4EE12-5C0A-517D-5549-5B4D64F9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4FD10-10E7-9236-C7D0-0C27D2DB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2767E-5A58-421F-22CC-403371C7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0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B9A2-DAA0-B632-2F4B-73BEAE31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4FD42-10C9-F441-9A2E-5B56CC91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EC39F-EC97-DF77-6793-E0BEB7E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36E1-9622-8709-F2E2-E47FFACA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2A6E-6761-388F-C053-06D24AA2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D86D89-DDDE-7310-88B9-136C2A4C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42056-9222-A895-5B5D-4A8C565B9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97F6E-7EC0-C0BB-BE2B-877827B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17A03-DCDD-F48C-AD9F-E061EBA6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2A95F-E4C7-874D-0D72-C04664DC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3383-3EDD-CF3B-FD78-17AB5A2E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F249F-E467-CFDD-F37E-DE2A1068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EE9B7-9D39-1228-AED1-1747F5C0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71D6A-6345-97E3-D061-69A74BC7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335DA-1F6A-DD0D-8C8F-F16F958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3914E8-56A9-D437-8EED-53605B055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2" y="1144943"/>
            <a:ext cx="3217762" cy="487291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D5271F8-1843-EA41-A9E3-1C52026D2125}"/>
              </a:ext>
            </a:extLst>
          </p:cNvPr>
          <p:cNvGrpSpPr/>
          <p:nvPr userDrawn="1"/>
        </p:nvGrpSpPr>
        <p:grpSpPr>
          <a:xfrm>
            <a:off x="3370163" y="2213668"/>
            <a:ext cx="8486776" cy="2345633"/>
            <a:chOff x="0" y="1"/>
            <a:chExt cx="3705225" cy="323087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21F960-6105-F19F-3A65-2969F6A8E9AF}"/>
                </a:ext>
              </a:extLst>
            </p:cNvPr>
            <p:cNvSpPr/>
            <p:nvPr userDrawn="1"/>
          </p:nvSpPr>
          <p:spPr>
            <a:xfrm>
              <a:off x="0" y="1"/>
              <a:ext cx="3705225" cy="2123439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5CF661-455D-A67B-22F2-4D96C7474059}"/>
                </a:ext>
              </a:extLst>
            </p:cNvPr>
            <p:cNvSpPr/>
            <p:nvPr userDrawn="1"/>
          </p:nvSpPr>
          <p:spPr>
            <a:xfrm>
              <a:off x="0" y="2123439"/>
              <a:ext cx="3705225" cy="1107441"/>
            </a:xfrm>
            <a:prstGeom prst="rect">
              <a:avLst/>
            </a:prstGeom>
            <a:gradFill>
              <a:gsLst>
                <a:gs pos="0">
                  <a:srgbClr val="00ADB5">
                    <a:alpha val="0"/>
                  </a:srgbClr>
                </a:gs>
                <a:gs pos="100000">
                  <a:srgbClr val="00ADB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1" name="图片 10" descr="图片包含 建筑物&#10;&#10;自动生成的说明">
            <a:extLst>
              <a:ext uri="{FF2B5EF4-FFF2-40B4-BE49-F238E27FC236}">
                <a16:creationId xmlns:a16="http://schemas.microsoft.com/office/drawing/2014/main" id="{B7DD3AB0-77D4-0DEB-B015-304FE9065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94" y="2728912"/>
            <a:ext cx="8486775" cy="3457575"/>
          </a:xfrm>
          <a:prstGeom prst="rect">
            <a:avLst/>
          </a:prstGeom>
        </p:spPr>
      </p:pic>
      <p:sp>
        <p:nvSpPr>
          <p:cNvPr id="12" name="AutoShape 2" descr="Neue Großroboter von ABB ermöglichen ein schnelleres und flexibleres ...">
            <a:extLst>
              <a:ext uri="{FF2B5EF4-FFF2-40B4-BE49-F238E27FC236}">
                <a16:creationId xmlns:a16="http://schemas.microsoft.com/office/drawing/2014/main" id="{916CC1B5-F614-63E2-CACF-8CD29376C63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4" descr="Neue Großroboter von ABB ermöglichen ein schnelleres und flexibleres ...">
            <a:extLst>
              <a:ext uri="{FF2B5EF4-FFF2-40B4-BE49-F238E27FC236}">
                <a16:creationId xmlns:a16="http://schemas.microsoft.com/office/drawing/2014/main" id="{9AFFF632-9283-AE32-514D-4499110F0E4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FFA995-780C-43C1-2104-CAEDF6BA1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42595" r="8880" b="35573"/>
          <a:stretch/>
        </p:blipFill>
        <p:spPr>
          <a:xfrm>
            <a:off x="8320930" y="387615"/>
            <a:ext cx="3665439" cy="56779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5EC7E2-78B8-E3A2-8C31-40DE717D9428}"/>
              </a:ext>
            </a:extLst>
          </p:cNvPr>
          <p:cNvGrpSpPr/>
          <p:nvPr userDrawn="1"/>
        </p:nvGrpSpPr>
        <p:grpSpPr>
          <a:xfrm>
            <a:off x="7108947" y="985335"/>
            <a:ext cx="5083053" cy="599203"/>
            <a:chOff x="7108947" y="1553323"/>
            <a:chExt cx="5083053" cy="59920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5AB1C5C-D725-6719-A4D7-4B77B906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947" y="1625756"/>
              <a:ext cx="1054679" cy="420687"/>
            </a:xfrm>
            <a:prstGeom prst="rect">
              <a:avLst/>
            </a:prstGeom>
          </p:spPr>
        </p:pic>
        <p:pic>
          <p:nvPicPr>
            <p:cNvPr id="17" name="内容占位符 10">
              <a:extLst>
                <a:ext uri="{FF2B5EF4-FFF2-40B4-BE49-F238E27FC236}">
                  <a16:creationId xmlns:a16="http://schemas.microsoft.com/office/drawing/2014/main" id="{08CA6FD4-EBCB-16EF-8ECB-84CD24894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178" y="1642580"/>
              <a:ext cx="2032000" cy="42068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97392F6-89D3-7E5B-548C-3974420FF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226" y="1553323"/>
              <a:ext cx="1513774" cy="599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44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B935-F810-F266-E9E6-6C9DDC3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F5311-4CFA-03CF-B090-75890542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6964C-DFED-9C55-7441-50110D0F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822E3-984E-85CE-B099-65AC6E5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B10F4-8773-F539-DBA3-C36D0C31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EE75D-1C09-007E-CEBA-C0A81932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08C6E-FE6D-6609-07C0-0A8916A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577AF-4850-D84D-CA5B-2604AD16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BF405-2B5C-F4F6-E55D-6EE9AD1E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68D2B-FEAE-87C4-C1A4-A8081F3D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E58512-831C-84F4-4747-C474B005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2519-66BB-6E70-E44B-4FDB1E3E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F4FBAC-FCDF-8A43-DC63-A92AC3DC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0FE346-AF80-B33B-1597-58F1F48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E0137-B749-0B4B-93DE-AC02055A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7893F9-0ACC-B329-ECAE-C098E1EE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4F846B-D968-6392-6DA0-72FC2636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769B2-D7E5-ED20-99E5-0ADEB5C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CF3EA-5851-428E-5117-40DD2168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61A05-76D8-FAF3-E883-2C68AE22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FC158-2DB5-4E92-A664-E8B813D5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52E-3D20-CD0C-54E0-C0EA0E78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90BEF-912A-40B1-DC1D-90BB193D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D73D9-7E36-D78C-FDF2-7A9AA82C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842C6-B6EB-D4D4-A27D-2D9FBAE4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0E485-8E06-7AA8-EBEE-A7C0915D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378CC-FABE-3AF3-F706-3AA5C704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FB14A-2E89-B4A0-107D-F037914B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E7B087-BE7E-8F76-4346-562D10809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865CCD-DC55-F564-5EAE-79F3C3CD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18954-F807-0FB1-0A19-ED121C72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FED0A-0CDC-34DC-CED6-374A1462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3A2C0-B556-19C9-68AF-3AD4A64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9D359-B2C4-CFC6-5A27-5F3634D3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76372-49B8-D752-B0C9-63027038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29967-BBFB-4387-1070-5061C5469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E376-244F-4F80-86FD-3EFAC127868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79B1-06DF-AF74-0664-D34C194A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A6DDA-FE14-FFC5-8A6A-F86324DA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E853-A061-4F67-93E6-A5D10B143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61FF2D-8610-090D-83A3-AA1EFDC31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2" y="1144943"/>
            <a:ext cx="3217762" cy="487291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3F31D21-3FE4-D3E4-6E68-A42C957D64AD}"/>
              </a:ext>
            </a:extLst>
          </p:cNvPr>
          <p:cNvGrpSpPr/>
          <p:nvPr/>
        </p:nvGrpSpPr>
        <p:grpSpPr>
          <a:xfrm>
            <a:off x="3370163" y="2213668"/>
            <a:ext cx="8486776" cy="2345633"/>
            <a:chOff x="0" y="1"/>
            <a:chExt cx="3705225" cy="32308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72ED55-DB6A-F028-9AEA-8CB7C0E78E4F}"/>
                </a:ext>
              </a:extLst>
            </p:cNvPr>
            <p:cNvSpPr/>
            <p:nvPr userDrawn="1"/>
          </p:nvSpPr>
          <p:spPr>
            <a:xfrm>
              <a:off x="0" y="1"/>
              <a:ext cx="3705225" cy="2123439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8CDC438-855B-0432-70A7-198F25C34F3C}"/>
                </a:ext>
              </a:extLst>
            </p:cNvPr>
            <p:cNvSpPr/>
            <p:nvPr userDrawn="1"/>
          </p:nvSpPr>
          <p:spPr>
            <a:xfrm>
              <a:off x="0" y="2123439"/>
              <a:ext cx="3705225" cy="1107441"/>
            </a:xfrm>
            <a:prstGeom prst="rect">
              <a:avLst/>
            </a:prstGeom>
            <a:gradFill>
              <a:gsLst>
                <a:gs pos="0">
                  <a:srgbClr val="00ADB5">
                    <a:alpha val="0"/>
                  </a:srgbClr>
                </a:gs>
                <a:gs pos="100000">
                  <a:srgbClr val="00ADB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6D5E733-275E-6CD1-AA66-94C561F46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94" y="2728912"/>
            <a:ext cx="8486775" cy="3457575"/>
          </a:xfrm>
          <a:prstGeom prst="rect">
            <a:avLst/>
          </a:prstGeom>
        </p:spPr>
      </p:pic>
      <p:sp>
        <p:nvSpPr>
          <p:cNvPr id="9" name="AutoShape 2" descr="Neue Großroboter von ABB ermöglichen ein schnelleres und flexibleres ...">
            <a:extLst>
              <a:ext uri="{FF2B5EF4-FFF2-40B4-BE49-F238E27FC236}">
                <a16:creationId xmlns:a16="http://schemas.microsoft.com/office/drawing/2014/main" id="{9E8F251A-8D8D-9E97-656D-BF8DB0DF0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Neue Großroboter von ABB ermöglichen ein schnelleres und flexibleres ...">
            <a:extLst>
              <a:ext uri="{FF2B5EF4-FFF2-40B4-BE49-F238E27FC236}">
                <a16:creationId xmlns:a16="http://schemas.microsoft.com/office/drawing/2014/main" id="{3E9D5A7B-1CC2-9579-9162-2009F3487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13C290-20E0-D1DC-B25A-3C8E6FA344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42595" r="8880" b="35573"/>
          <a:stretch/>
        </p:blipFill>
        <p:spPr>
          <a:xfrm>
            <a:off x="8320930" y="387615"/>
            <a:ext cx="3665439" cy="56779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C95F64-E32C-CFAF-4AB6-99BED3BA39B4}"/>
              </a:ext>
            </a:extLst>
          </p:cNvPr>
          <p:cNvGrpSpPr/>
          <p:nvPr/>
        </p:nvGrpSpPr>
        <p:grpSpPr>
          <a:xfrm>
            <a:off x="7108947" y="985335"/>
            <a:ext cx="5083053" cy="599203"/>
            <a:chOff x="7108947" y="1553323"/>
            <a:chExt cx="5083053" cy="5992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B5AED16-BA68-C42F-192B-DBAFE43AF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947" y="1625756"/>
              <a:ext cx="1054679" cy="420687"/>
            </a:xfrm>
            <a:prstGeom prst="rect">
              <a:avLst/>
            </a:prstGeom>
          </p:spPr>
        </p:pic>
        <p:pic>
          <p:nvPicPr>
            <p:cNvPr id="14" name="内容占位符 10">
              <a:extLst>
                <a:ext uri="{FF2B5EF4-FFF2-40B4-BE49-F238E27FC236}">
                  <a16:creationId xmlns:a16="http://schemas.microsoft.com/office/drawing/2014/main" id="{1C759422-3374-D46D-35E2-01488BD9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178" y="1642580"/>
              <a:ext cx="2032000" cy="42068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CD5212-6BD5-B770-F986-883902E0F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226" y="1553323"/>
              <a:ext cx="1513774" cy="599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4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Racheus zhao</dc:creator>
  <cp:lastModifiedBy>Racheus zhao</cp:lastModifiedBy>
  <cp:revision>1</cp:revision>
  <dcterms:created xsi:type="dcterms:W3CDTF">2024-06-04T00:16:23Z</dcterms:created>
  <dcterms:modified xsi:type="dcterms:W3CDTF">2024-06-04T00:17:20Z</dcterms:modified>
</cp:coreProperties>
</file>