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9.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tmp"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61809" y="2798303"/>
            <a:ext cx="7166881" cy="2308324"/>
          </a:xfrm>
          <a:prstGeom prst="rect">
            <a:avLst/>
          </a:prstGeom>
          <a:noFill/>
        </p:spPr>
        <p:txBody>
          <a:bodyPr wrap="square" rtlCol="0">
            <a:spAutoFit/>
          </a:bodyPr>
          <a:lstStyle/>
          <a:p>
            <a:r>
              <a:rPr lang="en-US" sz="2400" dirty="0"/>
              <a:t>STUDENT NAME:</a:t>
            </a:r>
            <a:r>
              <a:rPr lang="en-IN" sz="2400" dirty="0"/>
              <a:t> </a:t>
            </a:r>
            <a:r>
              <a:rPr lang="en-GB" sz="2400" dirty="0"/>
              <a:t> Rachel </a:t>
            </a:r>
            <a:r>
              <a:rPr lang="en-GB" sz="2400" dirty="0" err="1"/>
              <a:t>Prasanna.S</a:t>
            </a:r>
            <a:endParaRPr lang="en-US" sz="2400" dirty="0"/>
          </a:p>
          <a:p>
            <a:r>
              <a:rPr lang="en-US" sz="2400" dirty="0"/>
              <a:t>REGISTER NO:</a:t>
            </a:r>
            <a:r>
              <a:rPr lang="en-IN" sz="2400" dirty="0"/>
              <a:t> 1222019</a:t>
            </a:r>
            <a:r>
              <a:rPr lang="en-GB" sz="2400" dirty="0"/>
              <a:t>40 asunm135122/</a:t>
            </a:r>
            <a:r>
              <a:rPr lang="en-GB" sz="2400" dirty="0" err="1"/>
              <a:t>cp</a:t>
            </a:r>
            <a:r>
              <a:rPr lang="en-GB" sz="2400" dirty="0"/>
              <a:t>/44</a:t>
            </a:r>
            <a:endParaRPr lang="en-US" sz="2400" dirty="0"/>
          </a:p>
          <a:p>
            <a:r>
              <a:rPr lang="en-US" sz="2400" dirty="0"/>
              <a:t>DEPARTMENT:</a:t>
            </a:r>
            <a:r>
              <a:rPr lang="en-IN" sz="2400" dirty="0"/>
              <a:t> </a:t>
            </a:r>
            <a:r>
              <a:rPr lang="en-IN" sz="2400" dirty="0" err="1"/>
              <a:t>lll</a:t>
            </a:r>
            <a:r>
              <a:rPr lang="en-IN" sz="2400" dirty="0"/>
              <a:t> </a:t>
            </a:r>
            <a:r>
              <a:rPr lang="en-IN" sz="2400" dirty="0" err="1"/>
              <a:t>B.com</a:t>
            </a:r>
            <a:r>
              <a:rPr lang="en-IN" sz="2400" dirty="0"/>
              <a:t>(</a:t>
            </a:r>
            <a:r>
              <a:rPr lang="en-IN" sz="2400" dirty="0" err="1"/>
              <a:t>cs</a:t>
            </a:r>
            <a:r>
              <a:rPr lang="en-IN" sz="2400" dirty="0"/>
              <a:t>) </a:t>
            </a:r>
          </a:p>
          <a:p>
            <a:r>
              <a:rPr lang="en-IN" sz="2400" dirty="0"/>
              <a:t>COLLEGE: Chevalier </a:t>
            </a:r>
            <a:r>
              <a:rPr lang="en-IN" sz="2400" dirty="0" err="1"/>
              <a:t>T.Thomas</a:t>
            </a:r>
            <a:r>
              <a:rPr lang="en-IN" sz="2400" dirty="0"/>
              <a:t> Elizabeth college</a:t>
            </a:r>
          </a:p>
          <a:p>
            <a:r>
              <a:rPr lang="en-IN" sz="2400" dirty="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5CE9E7A-3D0D-FDE9-E6AD-CF9BD7EF28F2}"/>
              </a:ext>
            </a:extLst>
          </p:cNvPr>
          <p:cNvSpPr txBox="1"/>
          <p:nvPr/>
        </p:nvSpPr>
        <p:spPr>
          <a:xfrm>
            <a:off x="1528075" y="2698512"/>
            <a:ext cx="5486400" cy="1754326"/>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E5514CA-8188-8CBA-C106-320EB4D12C1A}"/>
              </a:ext>
            </a:extLst>
          </p:cNvPr>
          <p:cNvPicPr>
            <a:picLocks noChangeAspect="1"/>
          </p:cNvPicPr>
          <p:nvPr/>
        </p:nvPicPr>
        <p:blipFill>
          <a:blip r:embed="rId3"/>
          <a:srcRect/>
          <a:stretch/>
        </p:blipFill>
        <p:spPr>
          <a:xfrm>
            <a:off x="1015603" y="1321435"/>
            <a:ext cx="7324725" cy="45745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8B870C-9799-1C50-9A51-B1314D6D52C8}"/>
              </a:ext>
            </a:extLst>
          </p:cNvPr>
          <p:cNvSpPr txBox="1"/>
          <p:nvPr/>
        </p:nvSpPr>
        <p:spPr>
          <a:xfrm>
            <a:off x="1224904" y="2219398"/>
            <a:ext cx="5889812" cy="2031325"/>
          </a:xfrm>
          <a:prstGeom prst="rect">
            <a:avLst/>
          </a:prstGeom>
          <a:noFill/>
        </p:spPr>
        <p:txBody>
          <a:bodyPr wrap="square" rtlCol="0">
            <a:spAutoFit/>
          </a:bodyPr>
          <a:lstStyle/>
          <a:p>
            <a:pPr algn="l"/>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1C62FC0-03A0-C4B6-A723-8B2941483179}"/>
              </a:ext>
            </a:extLst>
          </p:cNvPr>
          <p:cNvSpPr txBox="1"/>
          <p:nvPr/>
        </p:nvSpPr>
        <p:spPr>
          <a:xfrm>
            <a:off x="1022791" y="2451854"/>
            <a:ext cx="5987609" cy="3139321"/>
          </a:xfrm>
          <a:prstGeom prst="rect">
            <a:avLst/>
          </a:prstGeom>
          <a:noFill/>
        </p:spPr>
        <p:txBody>
          <a:bodyPr wrap="square" rtlCol="0">
            <a:spAutoFit/>
          </a:bodyPr>
          <a:lstStyle/>
          <a:p>
            <a:pPr algn="l"/>
            <a:r>
              <a:rPr lang="en-IN" b="1" dirty="0"/>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1A86317-CB89-8D71-549C-F9175E036040}"/>
              </a:ext>
            </a:extLst>
          </p:cNvPr>
          <p:cNvSpPr txBox="1"/>
          <p:nvPr/>
        </p:nvSpPr>
        <p:spPr>
          <a:xfrm>
            <a:off x="1634021" y="2645093"/>
            <a:ext cx="5376379" cy="2031325"/>
          </a:xfrm>
          <a:prstGeom prst="rect">
            <a:avLst/>
          </a:prstGeom>
          <a:noFill/>
        </p:spPr>
        <p:txBody>
          <a:bodyPr wrap="square" rtlCol="0">
            <a:spAutoFit/>
          </a:bodyPr>
          <a:lstStyle/>
          <a:p>
            <a:pPr algn="l"/>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EB7FDD9-A5D1-0755-85E8-FF7B7326FC5D}"/>
              </a:ext>
            </a:extLst>
          </p:cNvPr>
          <p:cNvSpPr txBox="1"/>
          <p:nvPr/>
        </p:nvSpPr>
        <p:spPr>
          <a:xfrm>
            <a:off x="1124664" y="1931487"/>
            <a:ext cx="4371262" cy="3970318"/>
          </a:xfrm>
          <a:prstGeom prst="rect">
            <a:avLst/>
          </a:prstGeom>
          <a:noFill/>
        </p:spPr>
        <p:txBody>
          <a:bodyPr wrap="square" rtlCol="0">
            <a:spAutoFit/>
          </a:bodyPr>
          <a:lstStyle/>
          <a:p>
            <a:pPr algn="l"/>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814D3B-CC74-7C2B-31EB-606760878F97}"/>
              </a:ext>
            </a:extLst>
          </p:cNvPr>
          <p:cNvSpPr txBox="1"/>
          <p:nvPr/>
        </p:nvSpPr>
        <p:spPr>
          <a:xfrm>
            <a:off x="3862974" y="2281555"/>
            <a:ext cx="5036534" cy="3139321"/>
          </a:xfrm>
          <a:prstGeom prst="rect">
            <a:avLst/>
          </a:prstGeom>
          <a:noFill/>
        </p:spPr>
        <p:txBody>
          <a:bodyPr wrap="square" rtlCol="0">
            <a:spAutoFit/>
          </a:bodyPr>
          <a:lstStyle/>
          <a:p>
            <a:pPr algn="l"/>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E0AA81-10BB-5032-E8BC-E012A4FACA11}"/>
              </a:ext>
            </a:extLst>
          </p:cNvPr>
          <p:cNvSpPr txBox="1"/>
          <p:nvPr/>
        </p:nvSpPr>
        <p:spPr>
          <a:xfrm>
            <a:off x="1136888" y="1735893"/>
            <a:ext cx="5877587" cy="2031325"/>
          </a:xfrm>
          <a:prstGeom prst="rect">
            <a:avLst/>
          </a:prstGeom>
          <a:noFill/>
        </p:spPr>
        <p:txBody>
          <a:bodyPr wrap="square" rtlCol="0">
            <a:spAutoFit/>
          </a:bodyPr>
          <a:lstStyle/>
          <a:p>
            <a:pPr algn="l"/>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pic>
        <p:nvPicPr>
          <p:cNvPr id="4" name="Picture 3">
            <a:extLst>
              <a:ext uri="{FF2B5EF4-FFF2-40B4-BE49-F238E27FC236}">
                <a16:creationId xmlns:a16="http://schemas.microsoft.com/office/drawing/2014/main" id="{EA8E1326-60D4-044C-D926-F2048468073B}"/>
              </a:ext>
            </a:extLst>
          </p:cNvPr>
          <p:cNvPicPr>
            <a:picLocks noChangeAspect="1"/>
          </p:cNvPicPr>
          <p:nvPr/>
        </p:nvPicPr>
        <p:blipFill>
          <a:blip r:embed="rId2"/>
          <a:srcRect/>
          <a:stretch/>
        </p:blipFill>
        <p:spPr>
          <a:xfrm>
            <a:off x="7014476" y="696516"/>
            <a:ext cx="4754852" cy="5470657"/>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695450"/>
            <a:ext cx="8534018" cy="4832092"/>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We will employ predictive </a:t>
            </a:r>
            <a:r>
              <a:rPr lang="en-IN" sz="2800" b="0" i="0" dirty="0" err="1">
                <a:solidFill>
                  <a:srgbClr val="0D0D0D"/>
                </a:solidFill>
                <a:effectLst/>
                <a:latin typeface="Times New Roman" panose="02020603050405020304" pitchFamily="18" charset="0"/>
                <a:cs typeface="Times New Roman" panose="02020603050405020304" pitchFamily="18" charset="0"/>
              </a:rPr>
              <a:t>modeling</a:t>
            </a:r>
            <a:r>
              <a:rPr lang="en-IN" sz="2800" b="0" i="0" dirty="0">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sz="2800" b="0" i="0" dirty="0" err="1">
                <a:solidFill>
                  <a:srgbClr val="0D0D0D"/>
                </a:solidFill>
                <a:effectLst/>
                <a:latin typeface="Times New Roman" panose="02020603050405020304" pitchFamily="18" charset="0"/>
                <a:cs typeface="Times New Roman" panose="02020603050405020304" pitchFamily="18" charset="0"/>
              </a:rPr>
              <a:t>analyze</a:t>
            </a:r>
            <a:r>
              <a:rPr lang="en-IN" sz="2800" b="0" i="0" dirty="0">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rachelprasanna5@gmail.com</cp:lastModifiedBy>
  <cp:revision>6</cp:revision>
  <dcterms:modified xsi:type="dcterms:W3CDTF">2024-09-10T04:11:34Z</dcterms:modified>
</cp:coreProperties>
</file>