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3" r:id="rId9"/>
    <p:sldId id="264" r:id="rId10"/>
    <p:sldId id="265" r:id="rId11"/>
    <p:sldId id="266" r:id="rId12"/>
    <p:sldId id="26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2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245251" y="2371725"/>
            <a:ext cx="687086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Water Quality Prediction</a:t>
            </a:r>
          </a:p>
          <a:p>
            <a:pPr algn="r"/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Name: Rachi Rajpal</a:t>
            </a:r>
          </a:p>
          <a:p>
            <a:pPr algn="r"/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AICTE Internship Student Registration ID :</a:t>
            </a:r>
          </a:p>
          <a:p>
            <a:pPr algn="r"/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STU65abaac7158e11705749191</a:t>
            </a:r>
          </a:p>
          <a:p>
            <a:pPr algn="r"/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Email : rachirajpal13@gmail.com</a:t>
            </a:r>
            <a:b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Contact Info : +917898776913</a:t>
            </a:r>
            <a:b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Gender :FEMALE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A3A32F-B6DB-13C9-98C1-8E77BB1341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721894"/>
            <a:ext cx="12192000" cy="613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3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2D2C11-19E6-15E3-530F-A7780BEE2712}"/>
              </a:ext>
            </a:extLst>
          </p:cNvPr>
          <p:cNvSpPr txBox="1"/>
          <p:nvPr/>
        </p:nvSpPr>
        <p:spPr>
          <a:xfrm>
            <a:off x="678656" y="926829"/>
            <a:ext cx="81224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0070C0"/>
                </a:solidFill>
              </a:rPr>
              <a:t>Results &amp; Predictions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AA10B-3D07-678C-0AAF-65CFEE4B6AE4}"/>
              </a:ext>
            </a:extLst>
          </p:cNvPr>
          <p:cNvSpPr txBox="1"/>
          <p:nvPr/>
        </p:nvSpPr>
        <p:spPr>
          <a:xfrm>
            <a:off x="572204" y="1892810"/>
            <a:ext cx="106370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•   The model successfully predicts pollutant levels like O2, NO3, NO2, SO4, PO4, and CL.</a:t>
            </a:r>
          </a:p>
          <a:p>
            <a:r>
              <a:rPr lang="en-US" sz="3600" dirty="0"/>
              <a:t>•   Predictions vary by station and year, aiding environmental monitoring.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GitHub Repository Link: </a:t>
            </a:r>
            <a:r>
              <a:rPr lang="en-US" sz="3600" dirty="0"/>
              <a:t>https://github.com/Rachi-collab/AICTE_Internship_Week2.git</a:t>
            </a:r>
          </a:p>
        </p:txBody>
      </p:sp>
    </p:spTree>
    <p:extLst>
      <p:ext uri="{BB962C8B-B14F-4D97-AF65-F5344CB8AC3E}">
        <p14:creationId xmlns:p14="http://schemas.microsoft.com/office/powerpoint/2010/main" val="118753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18055" y="1036277"/>
            <a:ext cx="6102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213163"/>
                </a:solidFill>
              </a:rPr>
              <a:t>Conclusion:</a:t>
            </a:r>
            <a:r>
              <a:rPr lang="en-US" sz="4400" b="1" dirty="0">
                <a:solidFill>
                  <a:srgbClr val="213163"/>
                </a:solidFill>
              </a:rPr>
              <a:t>  </a:t>
            </a:r>
            <a:endParaRPr lang="en-IN" sz="44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A2D2E-B150-9F37-2DE4-C03594C49055}"/>
              </a:ext>
            </a:extLst>
          </p:cNvPr>
          <p:cNvSpPr txBox="1"/>
          <p:nvPr/>
        </p:nvSpPr>
        <p:spPr>
          <a:xfrm>
            <a:off x="324853" y="2174324"/>
            <a:ext cx="954104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>
                <a:latin typeface="Bahnschrift Condensed" panose="020B0502040204020203" pitchFamily="34" charset="0"/>
              </a:rPr>
              <a:t>This project helped understand end-to-end ML workflow.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>
                <a:latin typeface="Bahnschrift Condensed" panose="020B0502040204020203" pitchFamily="34" charset="0"/>
              </a:rPr>
              <a:t>Demonstrated how ML can assist in environmental protection.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>
                <a:latin typeface="Bahnschrift Condensed" panose="020B0502040204020203" pitchFamily="34" charset="0"/>
              </a:rPr>
              <a:t>Ready for integration with monitoring systems.</a:t>
            </a:r>
            <a:endParaRPr lang="en-IN" sz="4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480669" y="1362683"/>
            <a:ext cx="4893436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IN" sz="3600" b="1" dirty="0">
                <a:solidFill>
                  <a:srgbClr val="213163"/>
                </a:solidFill>
              </a:rPr>
              <a:t>Learning Objectives</a:t>
            </a:r>
            <a:endParaRPr lang="en-IN" sz="3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47C05-A3A1-2BF6-C20F-DE6DD5127329}"/>
              </a:ext>
            </a:extLst>
          </p:cNvPr>
          <p:cNvSpPr txBox="1"/>
          <p:nvPr/>
        </p:nvSpPr>
        <p:spPr>
          <a:xfrm>
            <a:off x="199809" y="2249800"/>
            <a:ext cx="61120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Build a model to predict multiple pollutant 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Deploy a user-friendly interface for easy input and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Make predictions accessible to non-technical stakeholders.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96254" y="859116"/>
            <a:ext cx="70991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T</a:t>
            </a:r>
            <a:r>
              <a:rPr lang="en-IN" sz="3200" b="1" dirty="0">
                <a:solidFill>
                  <a:srgbClr val="213163"/>
                </a:solidFill>
              </a:rPr>
              <a:t>ools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8E1B9-6CB7-217F-59DB-416714D6EFE5}"/>
              </a:ext>
            </a:extLst>
          </p:cNvPr>
          <p:cNvSpPr txBox="1"/>
          <p:nvPr/>
        </p:nvSpPr>
        <p:spPr>
          <a:xfrm>
            <a:off x="296254" y="1658900"/>
            <a:ext cx="857851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/>
              <a:t>🔹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Python  – core language for data handling, modeling, and logic.</a:t>
            </a:r>
          </a:p>
          <a:p>
            <a:pPr>
              <a:buNone/>
            </a:pPr>
            <a:r>
              <a:rPr lang="en-IN" sz="2400" b="1" dirty="0"/>
              <a:t> 🔹 Libraries &amp; Frameworks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Pandas / NumPy</a:t>
            </a:r>
            <a:r>
              <a:rPr lang="en-IN" sz="2400" dirty="0"/>
              <a:t> – data manipulation and numerical computations.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Scikit-learn</a:t>
            </a:r>
            <a:r>
              <a:rPr lang="en-IN" sz="2400" dirty="0"/>
              <a:t> – model training and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Pickle</a:t>
            </a:r>
            <a:r>
              <a:rPr lang="en-IN" sz="2400" dirty="0"/>
              <a:t> – saving and loading trained models.</a:t>
            </a:r>
          </a:p>
          <a:p>
            <a:pPr>
              <a:buNone/>
            </a:pPr>
            <a:r>
              <a:rPr lang="en-IN" sz="2400" b="1" dirty="0"/>
              <a:t>🔹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Streamlit</a:t>
            </a:r>
            <a:r>
              <a:rPr lang="en-IN" sz="2400" dirty="0"/>
              <a:t> – used to build an interactive web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Jupyter Notebook</a:t>
            </a:r>
            <a:r>
              <a:rPr lang="en-IN" sz="2400" dirty="0"/>
              <a:t> – for exploratory analysis and testing.</a:t>
            </a:r>
          </a:p>
          <a:p>
            <a:pPr>
              <a:buNone/>
            </a:pPr>
            <a:r>
              <a:rPr lang="en-IN" sz="2400" b="1" dirty="0"/>
              <a:t>🔹 Other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GitHub</a:t>
            </a:r>
            <a:r>
              <a:rPr lang="en-IN" sz="2400" dirty="0"/>
              <a:t> – version control and code sharing.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838193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Methodology</a:t>
            </a:r>
            <a:r>
              <a:rPr lang="en-US" sz="2800" b="1" dirty="0">
                <a:solidFill>
                  <a:srgbClr val="213163"/>
                </a:solidFill>
              </a:rPr>
              <a:t> </a:t>
            </a:r>
            <a:endParaRPr lang="en-IN" sz="2800" dirty="0">
              <a:solidFill>
                <a:srgbClr val="21316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B3FFCE-6946-29CD-3C00-8FFE8A689FF7}"/>
              </a:ext>
            </a:extLst>
          </p:cNvPr>
          <p:cNvSpPr txBox="1"/>
          <p:nvPr/>
        </p:nvSpPr>
        <p:spPr>
          <a:xfrm>
            <a:off x="268356" y="1584121"/>
            <a:ext cx="11346128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🔹 </a:t>
            </a:r>
            <a:r>
              <a:rPr lang="en-IN" sz="2000" b="1" dirty="0"/>
              <a:t>1. Data Collection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Gathered historical water quality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Each record includes year, station ID, and pollutant levels.</a:t>
            </a:r>
          </a:p>
          <a:p>
            <a:r>
              <a:rPr lang="en-IN" sz="2000" b="1" dirty="0"/>
              <a:t>🔹 2. Data Preprocessing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Handled missing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Encoded categorical features like station ID using one-hot encoding.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Ensured input format matches the model’s structure.</a:t>
            </a:r>
          </a:p>
          <a:p>
            <a:r>
              <a:rPr lang="en-IN" sz="2000" b="1" dirty="0"/>
              <a:t>🔹 3. Model Training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Trained a regression model to predict six pollutants :O₂, NO₃, NO₂, SO₄, PO₄, CL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Used scikit-learn and saved the model using joblib.</a:t>
            </a:r>
          </a:p>
          <a:p>
            <a:r>
              <a:rPr lang="en-IN" sz="2000" dirty="0"/>
              <a:t>🔹 </a:t>
            </a:r>
            <a:r>
              <a:rPr lang="en-IN" sz="2000" b="1" dirty="0"/>
              <a:t>4. Model Deployment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Developed an interactive interface using Streamlit.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Users input Year and Station ID.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App predicts and displays pollutant levels.</a:t>
            </a:r>
          </a:p>
          <a:p>
            <a:r>
              <a:rPr lang="en-IN" sz="2000" dirty="0"/>
              <a:t>🔹 </a:t>
            </a:r>
            <a:r>
              <a:rPr lang="en-IN" sz="2000" b="1" dirty="0"/>
              <a:t>5. Testing &amp; Validation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Tested predictions using known samples.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Verified accuracy and interface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608029" y="1054412"/>
            <a:ext cx="87605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213163"/>
                </a:solidFill>
              </a:rPr>
              <a:t>Problem Statement:  </a:t>
            </a:r>
            <a:endParaRPr lang="en-IN" sz="54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90FF4-CD7E-2B19-F869-BAC110EFC15E}"/>
              </a:ext>
            </a:extLst>
          </p:cNvPr>
          <p:cNvSpPr txBox="1"/>
          <p:nvPr/>
        </p:nvSpPr>
        <p:spPr>
          <a:xfrm>
            <a:off x="255104" y="2325713"/>
            <a:ext cx="1033268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Bahnschrift Condensed" panose="020B0502040204020203" pitchFamily="34" charset="0"/>
              </a:rPr>
              <a:t>Predict water pollutants based on station ID and year.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Bahnschrift Condensed" panose="020B0502040204020203" pitchFamily="34" charset="0"/>
              </a:rPr>
              <a:t>Helps in early detection and prevention of water contamination.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Bahnschrift Condensed" panose="020B0502040204020203" pitchFamily="34" charset="0"/>
              </a:rPr>
              <a:t>Supports environmental and public health planning</a:t>
            </a:r>
            <a:endParaRPr lang="en-IN" sz="4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AA8F18-8097-EBEC-9F35-B44E59D917A3}"/>
              </a:ext>
            </a:extLst>
          </p:cNvPr>
          <p:cNvSpPr txBox="1"/>
          <p:nvPr/>
        </p:nvSpPr>
        <p:spPr>
          <a:xfrm>
            <a:off x="992981" y="953172"/>
            <a:ext cx="610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070C0"/>
                </a:solidFill>
              </a:rPr>
              <a:t>Dataset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296D6-EA23-8E5E-B173-267BD7E70E15}"/>
              </a:ext>
            </a:extLst>
          </p:cNvPr>
          <p:cNvSpPr txBox="1"/>
          <p:nvPr/>
        </p:nvSpPr>
        <p:spPr>
          <a:xfrm>
            <a:off x="992981" y="2274838"/>
            <a:ext cx="104370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• Collected data of water quality indicators from multiple stations over several years.</a:t>
            </a:r>
          </a:p>
          <a:p>
            <a:r>
              <a:rPr lang="en-US" sz="3600" dirty="0"/>
              <a:t>• Key features include: Year, Station ID, and pollutant levels such as O2, NO3, NO2, etc.</a:t>
            </a:r>
          </a:p>
        </p:txBody>
      </p:sp>
    </p:spTree>
    <p:extLst>
      <p:ext uri="{BB962C8B-B14F-4D97-AF65-F5344CB8AC3E}">
        <p14:creationId xmlns:p14="http://schemas.microsoft.com/office/powerpoint/2010/main" val="360129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468314" y="808191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</a:rPr>
              <a:t>Solution</a:t>
            </a:r>
            <a:r>
              <a:rPr lang="en-US" sz="2000" b="1" dirty="0">
                <a:solidFill>
                  <a:srgbClr val="213163"/>
                </a:solidFill>
              </a:rPr>
              <a:t>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00CA5-CAAE-B7BD-1662-4C1342CCEEEA}"/>
              </a:ext>
            </a:extLst>
          </p:cNvPr>
          <p:cNvSpPr txBox="1"/>
          <p:nvPr/>
        </p:nvSpPr>
        <p:spPr>
          <a:xfrm>
            <a:off x="253710" y="1454522"/>
            <a:ext cx="11569322" cy="181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solution aims to help predict the concentration of </a:t>
            </a:r>
            <a:r>
              <a:rPr lang="en-US" b="1" dirty="0"/>
              <a:t>six major water pollutants</a:t>
            </a:r>
            <a:r>
              <a:rPr lang="en-US" dirty="0"/>
              <a:t> (O₂, NO₃, NO₂, SO₄, PO₄, and CL) based on just two inputs: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Year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Station ID</a:t>
            </a:r>
            <a:endParaRPr lang="en-US" dirty="0"/>
          </a:p>
          <a:p>
            <a:r>
              <a:rPr lang="en-US" dirty="0"/>
              <a:t>This helps environmental departments or researchers monitor water quality trends over time for different locations.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C0849-1FDA-4A60-D548-6E60B656C527}"/>
              </a:ext>
            </a:extLst>
          </p:cNvPr>
          <p:cNvSpPr txBox="1"/>
          <p:nvPr/>
        </p:nvSpPr>
        <p:spPr>
          <a:xfrm>
            <a:off x="354669" y="3270788"/>
            <a:ext cx="8937719" cy="296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How It Works</a:t>
            </a:r>
          </a:p>
          <a:p>
            <a:pPr>
              <a:buFont typeface="+mj-lt"/>
              <a:buAutoNum type="arabicPeriod"/>
            </a:pPr>
            <a:r>
              <a:rPr lang="en-IN" dirty="0"/>
              <a:t>User inputs data in the web app</a:t>
            </a:r>
          </a:p>
          <a:p>
            <a:pPr>
              <a:buFont typeface="+mj-lt"/>
              <a:buAutoNum type="arabicPeriod"/>
            </a:pPr>
            <a:r>
              <a:rPr lang="en-IN" dirty="0"/>
              <a:t>Data is encoded and formatted</a:t>
            </a:r>
          </a:p>
          <a:p>
            <a:pPr>
              <a:buFont typeface="+mj-lt"/>
              <a:buAutoNum type="arabicPeriod"/>
            </a:pPr>
            <a:r>
              <a:rPr lang="en-IN" dirty="0"/>
              <a:t>Model makes predictions</a:t>
            </a:r>
          </a:p>
          <a:p>
            <a:pPr>
              <a:buFont typeface="+mj-lt"/>
              <a:buAutoNum type="arabicPeriod"/>
            </a:pPr>
            <a:r>
              <a:rPr lang="en-IN" dirty="0"/>
              <a:t>Results are displayed in real-time</a:t>
            </a:r>
          </a:p>
          <a:p>
            <a:pPr>
              <a:buNone/>
            </a:pPr>
            <a:r>
              <a:rPr lang="en-IN" b="1" dirty="0"/>
              <a:t> Output Pollutants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O₂, NO₃, NO₂, SO₄, PO₄, CL</a:t>
            </a:r>
          </a:p>
          <a:p>
            <a:pPr>
              <a:buNone/>
            </a:pPr>
            <a:r>
              <a:rPr lang="en-IN" b="1" dirty="0"/>
              <a:t> Streamlit Web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Simple, interactive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Accessible via browser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D21B9-A381-3A69-E0EB-6609B790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3765" y="1679112"/>
            <a:ext cx="8565228" cy="48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64755D-6CD7-6889-E27E-741F23DF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6484"/>
            <a:ext cx="12192000" cy="591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42216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103</TotalTime>
  <Words>549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Bahnschrift Condensed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Rachi Rajpal</cp:lastModifiedBy>
  <cp:revision>14</cp:revision>
  <dcterms:created xsi:type="dcterms:W3CDTF">2024-12-31T09:40:01Z</dcterms:created>
  <dcterms:modified xsi:type="dcterms:W3CDTF">2025-07-08T11:13:28Z</dcterms:modified>
</cp:coreProperties>
</file>