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5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5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729" r:id="rId4"/>
    <p:sldMasterId id="2147483734" r:id="rId5"/>
    <p:sldMasterId id="2147483750" r:id="rId6"/>
  </p:sldMasterIdLst>
  <p:notesMasterIdLst>
    <p:notesMasterId r:id="rId25"/>
  </p:notesMasterIdLst>
  <p:sldIdLst>
    <p:sldId id="258" r:id="rId7"/>
    <p:sldId id="279" r:id="rId8"/>
    <p:sldId id="299" r:id="rId9"/>
    <p:sldId id="361" r:id="rId10"/>
    <p:sldId id="362" r:id="rId11"/>
    <p:sldId id="360" r:id="rId12"/>
    <p:sldId id="261" r:id="rId13"/>
    <p:sldId id="259" r:id="rId14"/>
    <p:sldId id="367" r:id="rId15"/>
    <p:sldId id="357" r:id="rId16"/>
    <p:sldId id="364" r:id="rId17"/>
    <p:sldId id="365" r:id="rId18"/>
    <p:sldId id="366" r:id="rId19"/>
    <p:sldId id="260" r:id="rId20"/>
    <p:sldId id="318" r:id="rId21"/>
    <p:sldId id="369" r:id="rId22"/>
    <p:sldId id="330" r:id="rId23"/>
    <p:sldId id="35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9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123\Desktop\Planning%20project%20presentation\Data%20and%20Methods\crime_data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123\Desktop\Planning%20project%20presentation\crime_data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123\Desktop\Planning%20project%20presentation\crime_data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123\Desktop\Planning%20project%20presentation\crime_data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123\Desktop\Planning%20project%20presentation\crime_data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123\Desktop\Planning%20project%20presentation\crime_data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123\Desktop\Planning%20project%20presentation\crime_data_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123\Desktop\Planning%20project%20presentation\crime_data_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Crime_days!$L$3</c:f>
              <c:strCache>
                <c:ptCount val="1"/>
                <c:pt idx="0">
                  <c:v>Mon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Crime_days!$J$4:$J$8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Crime_days!$L$4:$L$8</c:f>
              <c:numCache>
                <c:formatCode>General</c:formatCode>
                <c:ptCount val="5"/>
                <c:pt idx="0">
                  <c:v>302</c:v>
                </c:pt>
                <c:pt idx="1">
                  <c:v>254</c:v>
                </c:pt>
                <c:pt idx="2">
                  <c:v>280</c:v>
                </c:pt>
                <c:pt idx="3">
                  <c:v>206</c:v>
                </c:pt>
                <c:pt idx="4">
                  <c:v>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0-4AD9-874D-CACF6A408A45}"/>
            </c:ext>
          </c:extLst>
        </c:ser>
        <c:ser>
          <c:idx val="2"/>
          <c:order val="1"/>
          <c:tx>
            <c:strRef>
              <c:f>Crime_days!$M$3</c:f>
              <c:strCache>
                <c:ptCount val="1"/>
                <c:pt idx="0">
                  <c:v>Tue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Crime_days!$J$4:$J$8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Crime_days!$M$4:$M$8</c:f>
              <c:numCache>
                <c:formatCode>General</c:formatCode>
                <c:ptCount val="5"/>
                <c:pt idx="0">
                  <c:v>298</c:v>
                </c:pt>
                <c:pt idx="1">
                  <c:v>207</c:v>
                </c:pt>
                <c:pt idx="2">
                  <c:v>255</c:v>
                </c:pt>
                <c:pt idx="3">
                  <c:v>193</c:v>
                </c:pt>
                <c:pt idx="4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90-4AD9-874D-CACF6A408A45}"/>
            </c:ext>
          </c:extLst>
        </c:ser>
        <c:ser>
          <c:idx val="3"/>
          <c:order val="2"/>
          <c:tx>
            <c:strRef>
              <c:f>Crime_days!$N$3</c:f>
              <c:strCache>
                <c:ptCount val="1"/>
                <c:pt idx="0">
                  <c:v>Wed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Crime_days!$J$4:$J$8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Crime_days!$N$4:$N$8</c:f>
              <c:numCache>
                <c:formatCode>General</c:formatCode>
                <c:ptCount val="5"/>
                <c:pt idx="0">
                  <c:v>384</c:v>
                </c:pt>
                <c:pt idx="1">
                  <c:v>280</c:v>
                </c:pt>
                <c:pt idx="2">
                  <c:v>244</c:v>
                </c:pt>
                <c:pt idx="3">
                  <c:v>197</c:v>
                </c:pt>
                <c:pt idx="4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90-4AD9-874D-CACF6A408A45}"/>
            </c:ext>
          </c:extLst>
        </c:ser>
        <c:ser>
          <c:idx val="4"/>
          <c:order val="3"/>
          <c:tx>
            <c:strRef>
              <c:f>Crime_days!$O$3</c:f>
              <c:strCache>
                <c:ptCount val="1"/>
                <c:pt idx="0">
                  <c:v>Thu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Crime_days!$J$4:$J$8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Crime_days!$O$4:$O$8</c:f>
              <c:numCache>
                <c:formatCode>General</c:formatCode>
                <c:ptCount val="5"/>
                <c:pt idx="0">
                  <c:v>334</c:v>
                </c:pt>
                <c:pt idx="1">
                  <c:v>239</c:v>
                </c:pt>
                <c:pt idx="2">
                  <c:v>266</c:v>
                </c:pt>
                <c:pt idx="3">
                  <c:v>235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90-4AD9-874D-CACF6A408A45}"/>
            </c:ext>
          </c:extLst>
        </c:ser>
        <c:ser>
          <c:idx val="5"/>
          <c:order val="4"/>
          <c:tx>
            <c:strRef>
              <c:f>Crime_days!$P$3</c:f>
              <c:strCache>
                <c:ptCount val="1"/>
                <c:pt idx="0">
                  <c:v>Fri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Crime_days!$J$4:$J$8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Crime_days!$P$4:$P$8</c:f>
              <c:numCache>
                <c:formatCode>General</c:formatCode>
                <c:ptCount val="5"/>
                <c:pt idx="0">
                  <c:v>370</c:v>
                </c:pt>
                <c:pt idx="1">
                  <c:v>290</c:v>
                </c:pt>
                <c:pt idx="2">
                  <c:v>333</c:v>
                </c:pt>
                <c:pt idx="3">
                  <c:v>248</c:v>
                </c:pt>
                <c:pt idx="4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90-4AD9-874D-CACF6A408A45}"/>
            </c:ext>
          </c:extLst>
        </c:ser>
        <c:ser>
          <c:idx val="6"/>
          <c:order val="5"/>
          <c:tx>
            <c:strRef>
              <c:f>Crime_days!$Q$3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Crime_days!$J$4:$J$8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Crime_days!$Q$4:$Q$8</c:f>
              <c:numCache>
                <c:formatCode>General</c:formatCode>
                <c:ptCount val="5"/>
                <c:pt idx="0">
                  <c:v>344</c:v>
                </c:pt>
                <c:pt idx="1">
                  <c:v>332</c:v>
                </c:pt>
                <c:pt idx="2">
                  <c:v>360</c:v>
                </c:pt>
                <c:pt idx="3">
                  <c:v>278</c:v>
                </c:pt>
                <c:pt idx="4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90-4AD9-874D-CACF6A408A45}"/>
            </c:ext>
          </c:extLst>
        </c:ser>
        <c:ser>
          <c:idx val="0"/>
          <c:order val="6"/>
          <c:tx>
            <c:strRef>
              <c:f>Crime_days!$K$3</c:f>
              <c:strCache>
                <c:ptCount val="1"/>
                <c:pt idx="0">
                  <c:v>Sun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Crime_days!$J$4:$J$8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Crime_days!$K$4:$K$8</c:f>
              <c:numCache>
                <c:formatCode>General</c:formatCode>
                <c:ptCount val="5"/>
                <c:pt idx="0">
                  <c:v>325</c:v>
                </c:pt>
                <c:pt idx="1">
                  <c:v>290</c:v>
                </c:pt>
                <c:pt idx="2">
                  <c:v>285</c:v>
                </c:pt>
                <c:pt idx="3">
                  <c:v>238</c:v>
                </c:pt>
                <c:pt idx="4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90-4AD9-874D-CACF6A408A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82757504"/>
        <c:axId val="1622845360"/>
      </c:barChart>
      <c:catAx>
        <c:axId val="1282757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845360"/>
        <c:crosses val="autoZero"/>
        <c:auto val="1"/>
        <c:lblAlgn val="ctr"/>
        <c:lblOffset val="100"/>
        <c:noMultiLvlLbl val="0"/>
      </c:catAx>
      <c:valAx>
        <c:axId val="1622845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275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812817239850827"/>
          <c:y val="0.13426788192882502"/>
          <c:w val="0.46681308719575804"/>
          <c:h val="6.0595148801433144E-2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65460958005249E-2"/>
          <c:y val="7.2601293072962217E-2"/>
          <c:w val="0.94805372375328079"/>
          <c:h val="0.86173315328025568"/>
        </c:manualLayout>
      </c:layout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Crime_months!$J$4:$U$4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Crime_months!$J$5:$U$5</c:f>
              <c:numCache>
                <c:formatCode>General</c:formatCode>
                <c:ptCount val="12"/>
                <c:pt idx="0">
                  <c:v>232</c:v>
                </c:pt>
                <c:pt idx="1">
                  <c:v>204</c:v>
                </c:pt>
                <c:pt idx="2">
                  <c:v>215</c:v>
                </c:pt>
                <c:pt idx="3">
                  <c:v>289</c:v>
                </c:pt>
                <c:pt idx="4">
                  <c:v>213</c:v>
                </c:pt>
                <c:pt idx="5">
                  <c:v>193</c:v>
                </c:pt>
                <c:pt idx="6">
                  <c:v>172</c:v>
                </c:pt>
                <c:pt idx="7">
                  <c:v>168</c:v>
                </c:pt>
                <c:pt idx="8">
                  <c:v>182</c:v>
                </c:pt>
                <c:pt idx="9">
                  <c:v>198</c:v>
                </c:pt>
                <c:pt idx="10">
                  <c:v>149</c:v>
                </c:pt>
                <c:pt idx="11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3-416C-B721-AC658A89ABDE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Crime_months!$J$4:$U$4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Crime_months!$J$6:$U$6</c:f>
              <c:numCache>
                <c:formatCode>General</c:formatCode>
                <c:ptCount val="12"/>
                <c:pt idx="0">
                  <c:v>157</c:v>
                </c:pt>
                <c:pt idx="1">
                  <c:v>170</c:v>
                </c:pt>
                <c:pt idx="2">
                  <c:v>201</c:v>
                </c:pt>
                <c:pt idx="3">
                  <c:v>220</c:v>
                </c:pt>
                <c:pt idx="4">
                  <c:v>204</c:v>
                </c:pt>
                <c:pt idx="5">
                  <c:v>126</c:v>
                </c:pt>
                <c:pt idx="6">
                  <c:v>124</c:v>
                </c:pt>
                <c:pt idx="7">
                  <c:v>135</c:v>
                </c:pt>
                <c:pt idx="8">
                  <c:v>100</c:v>
                </c:pt>
                <c:pt idx="9">
                  <c:v>165</c:v>
                </c:pt>
                <c:pt idx="10">
                  <c:v>126</c:v>
                </c:pt>
                <c:pt idx="11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53-416C-B721-AC658A89ABDE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Crime_months!$J$4:$U$4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Crime_months!$J$7:$U$7</c:f>
              <c:numCache>
                <c:formatCode>General</c:formatCode>
                <c:ptCount val="12"/>
                <c:pt idx="0">
                  <c:v>133</c:v>
                </c:pt>
                <c:pt idx="1">
                  <c:v>132</c:v>
                </c:pt>
                <c:pt idx="2">
                  <c:v>126</c:v>
                </c:pt>
                <c:pt idx="3">
                  <c:v>190</c:v>
                </c:pt>
                <c:pt idx="4">
                  <c:v>176</c:v>
                </c:pt>
                <c:pt idx="5">
                  <c:v>153</c:v>
                </c:pt>
                <c:pt idx="6">
                  <c:v>183</c:v>
                </c:pt>
                <c:pt idx="7">
                  <c:v>195</c:v>
                </c:pt>
                <c:pt idx="8">
                  <c:v>205</c:v>
                </c:pt>
                <c:pt idx="9">
                  <c:v>249</c:v>
                </c:pt>
                <c:pt idx="10">
                  <c:v>139</c:v>
                </c:pt>
                <c:pt idx="11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3-416C-B721-AC658A89ABDE}"/>
            </c:ext>
          </c:extLst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Crime_months!$J$4:$U$4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Crime_months!$J$8:$U$8</c:f>
              <c:numCache>
                <c:formatCode>General</c:formatCode>
                <c:ptCount val="12"/>
                <c:pt idx="0">
                  <c:v>142</c:v>
                </c:pt>
                <c:pt idx="1">
                  <c:v>91</c:v>
                </c:pt>
                <c:pt idx="2">
                  <c:v>132</c:v>
                </c:pt>
                <c:pt idx="3">
                  <c:v>151</c:v>
                </c:pt>
                <c:pt idx="4">
                  <c:v>155</c:v>
                </c:pt>
                <c:pt idx="5">
                  <c:v>113</c:v>
                </c:pt>
                <c:pt idx="6">
                  <c:v>131</c:v>
                </c:pt>
                <c:pt idx="7">
                  <c:v>155</c:v>
                </c:pt>
                <c:pt idx="8">
                  <c:v>156</c:v>
                </c:pt>
                <c:pt idx="9">
                  <c:v>117</c:v>
                </c:pt>
                <c:pt idx="10">
                  <c:v>120</c:v>
                </c:pt>
                <c:pt idx="11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3-416C-B721-AC658A89ABDE}"/>
            </c:ext>
          </c:extLst>
        </c:ser>
        <c:ser>
          <c:idx val="4"/>
          <c:order val="4"/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Crime_months!$J$4:$U$4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Crime_months!$J$9:$U$9</c:f>
              <c:numCache>
                <c:formatCode>General</c:formatCode>
                <c:ptCount val="12"/>
                <c:pt idx="0">
                  <c:v>122</c:v>
                </c:pt>
                <c:pt idx="1">
                  <c:v>76</c:v>
                </c:pt>
                <c:pt idx="2">
                  <c:v>103</c:v>
                </c:pt>
                <c:pt idx="3">
                  <c:v>117</c:v>
                </c:pt>
                <c:pt idx="4">
                  <c:v>169</c:v>
                </c:pt>
                <c:pt idx="5">
                  <c:v>149</c:v>
                </c:pt>
                <c:pt idx="6">
                  <c:v>148</c:v>
                </c:pt>
                <c:pt idx="7">
                  <c:v>159</c:v>
                </c:pt>
                <c:pt idx="8">
                  <c:v>151</c:v>
                </c:pt>
                <c:pt idx="9">
                  <c:v>135</c:v>
                </c:pt>
                <c:pt idx="10">
                  <c:v>98</c:v>
                </c:pt>
                <c:pt idx="1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53-416C-B721-AC658A89ABD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03949791"/>
        <c:axId val="709431887"/>
      </c:barChart>
      <c:catAx>
        <c:axId val="70394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31887"/>
        <c:crosses val="autoZero"/>
        <c:auto val="1"/>
        <c:lblAlgn val="ctr"/>
        <c:lblOffset val="100"/>
        <c:noMultiLvlLbl val="0"/>
      </c:catAx>
      <c:valAx>
        <c:axId val="709431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949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452091535433071"/>
          <c:y val="0.16507791401146246"/>
          <c:w val="0.40366642060367453"/>
          <c:h val="3.93498162508388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675753950007102E-2"/>
          <c:y val="3.6251450191809774E-2"/>
          <c:w val="0.9730944510916536"/>
          <c:h val="0.89308837200838564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Crime_year!$E$4:$E$8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Crime_year!$F$4:$F$8</c:f>
              <c:numCache>
                <c:formatCode>General</c:formatCode>
                <c:ptCount val="5"/>
                <c:pt idx="0">
                  <c:v>2357</c:v>
                </c:pt>
                <c:pt idx="1">
                  <c:v>1892</c:v>
                </c:pt>
                <c:pt idx="2">
                  <c:v>2023</c:v>
                </c:pt>
                <c:pt idx="3">
                  <c:v>1595</c:v>
                </c:pt>
                <c:pt idx="4">
                  <c:v>1512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7-45FB-A371-40E3ED63D6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629580751"/>
        <c:axId val="626547855"/>
        <c:axId val="0"/>
      </c:bar3DChart>
      <c:catAx>
        <c:axId val="629580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47855"/>
        <c:crosses val="autoZero"/>
        <c:auto val="1"/>
        <c:lblAlgn val="ctr"/>
        <c:lblOffset val="100"/>
        <c:noMultiLvlLbl val="0"/>
      </c:catAx>
      <c:valAx>
        <c:axId val="62654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9580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768566798850333E-2"/>
          <c:y val="0.28196276276816273"/>
          <c:w val="0.64168862722514342"/>
          <c:h val="0.65056575687401907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8A-475A-918D-947C813C63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8A-475A-918D-947C813C63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8A-475A-918D-947C813C63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8A-475A-918D-947C813C63B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Crime_Categories!$D$4:$D$7</c:f>
              <c:strCache>
                <c:ptCount val="4"/>
                <c:pt idx="0">
                  <c:v>Related to leisure activities</c:v>
                </c:pt>
                <c:pt idx="1">
                  <c:v>Against property</c:v>
                </c:pt>
                <c:pt idx="2">
                  <c:v>Involving violence</c:v>
                </c:pt>
                <c:pt idx="3">
                  <c:v>Other</c:v>
                </c:pt>
              </c:strCache>
            </c:strRef>
          </c:cat>
          <c:val>
            <c:numRef>
              <c:f>Crime_Categories!$E$4:$E$7</c:f>
              <c:numCache>
                <c:formatCode>General</c:formatCode>
                <c:ptCount val="4"/>
                <c:pt idx="0">
                  <c:v>78</c:v>
                </c:pt>
                <c:pt idx="1">
                  <c:v>7835</c:v>
                </c:pt>
                <c:pt idx="2">
                  <c:v>134</c:v>
                </c:pt>
                <c:pt idx="3">
                  <c:v>1332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8A-475A-918D-947C813C63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4.4627462780094228E-4"/>
          <c:y val="0"/>
          <c:w val="0.42908931279918344"/>
          <c:h val="0.2909458670471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768566798850333E-2"/>
          <c:y val="0.28196276276816273"/>
          <c:w val="0.64168862722514342"/>
          <c:h val="0.65056575687401907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8A-475A-918D-947C813C63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8A-475A-918D-947C813C63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8A-475A-918D-947C813C63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8A-475A-918D-947C813C63B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Crime_Categories!$D$4:$D$7</c:f>
              <c:strCache>
                <c:ptCount val="4"/>
                <c:pt idx="0">
                  <c:v>Related to leisure activities</c:v>
                </c:pt>
                <c:pt idx="1">
                  <c:v>Against property</c:v>
                </c:pt>
                <c:pt idx="2">
                  <c:v>Involving violence</c:v>
                </c:pt>
                <c:pt idx="3">
                  <c:v>Other</c:v>
                </c:pt>
              </c:strCache>
            </c:strRef>
          </c:cat>
          <c:val>
            <c:numRef>
              <c:f>Crime_Categories!$E$4:$E$7</c:f>
              <c:numCache>
                <c:formatCode>General</c:formatCode>
                <c:ptCount val="4"/>
                <c:pt idx="0">
                  <c:v>78</c:v>
                </c:pt>
                <c:pt idx="1">
                  <c:v>7835</c:v>
                </c:pt>
                <c:pt idx="2">
                  <c:v>134</c:v>
                </c:pt>
                <c:pt idx="3">
                  <c:v>1332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8A-475A-918D-947C813C63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4.4627462780094228E-4"/>
          <c:y val="0"/>
          <c:w val="0.42908931279918344"/>
          <c:h val="0.2909458670471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768566798850333E-2"/>
          <c:y val="0.28196276276816273"/>
          <c:w val="0.64168862722514342"/>
          <c:h val="0.65056575687401907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8A-475A-918D-947C813C63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8A-475A-918D-947C813C63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8A-475A-918D-947C813C63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8A-475A-918D-947C813C63B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Crime_Categories!$D$4:$D$7</c:f>
              <c:strCache>
                <c:ptCount val="4"/>
                <c:pt idx="0">
                  <c:v>Related to leisure activities</c:v>
                </c:pt>
                <c:pt idx="1">
                  <c:v>Against property</c:v>
                </c:pt>
                <c:pt idx="2">
                  <c:v>Involving violence</c:v>
                </c:pt>
                <c:pt idx="3">
                  <c:v>Other</c:v>
                </c:pt>
              </c:strCache>
            </c:strRef>
          </c:cat>
          <c:val>
            <c:numRef>
              <c:f>Crime_Categories!$E$4:$E$7</c:f>
              <c:numCache>
                <c:formatCode>General</c:formatCode>
                <c:ptCount val="4"/>
                <c:pt idx="0">
                  <c:v>78</c:v>
                </c:pt>
                <c:pt idx="1">
                  <c:v>7835</c:v>
                </c:pt>
                <c:pt idx="2">
                  <c:v>134</c:v>
                </c:pt>
                <c:pt idx="3">
                  <c:v>1332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8A-475A-918D-947C813C63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4.4627462780094228E-4"/>
          <c:y val="0"/>
          <c:w val="0.42908931279918344"/>
          <c:h val="0.2909458670471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768566798850333E-2"/>
          <c:y val="0.28196276276816273"/>
          <c:w val="0.64168862722514342"/>
          <c:h val="0.65056575687401907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8A-475A-918D-947C813C63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8A-475A-918D-947C813C63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8A-475A-918D-947C813C63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8A-475A-918D-947C813C63B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Crime_Categories!$D$4:$D$7</c:f>
              <c:strCache>
                <c:ptCount val="4"/>
                <c:pt idx="0">
                  <c:v>Related to leisure activities</c:v>
                </c:pt>
                <c:pt idx="1">
                  <c:v>Against property</c:v>
                </c:pt>
                <c:pt idx="2">
                  <c:v>Involving violence</c:v>
                </c:pt>
                <c:pt idx="3">
                  <c:v>Other</c:v>
                </c:pt>
              </c:strCache>
            </c:strRef>
          </c:cat>
          <c:val>
            <c:numRef>
              <c:f>Crime_Categories!$E$4:$E$7</c:f>
              <c:numCache>
                <c:formatCode>General</c:formatCode>
                <c:ptCount val="4"/>
                <c:pt idx="0">
                  <c:v>78</c:v>
                </c:pt>
                <c:pt idx="1">
                  <c:v>7835</c:v>
                </c:pt>
                <c:pt idx="2">
                  <c:v>134</c:v>
                </c:pt>
                <c:pt idx="3">
                  <c:v>1332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8A-475A-918D-947C813C63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4.4627462780094228E-4"/>
          <c:y val="0"/>
          <c:w val="0.42908931279918344"/>
          <c:h val="0.2909458670471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spPr>
            <a:solidFill>
              <a:srgbClr val="00B050"/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Crime_Places!$D$4:$D$59</c:f>
              <c:strCache>
                <c:ptCount val="56"/>
                <c:pt idx="0">
                  <c:v>
                                                      sport facility</c:v>
                </c:pt>
                <c:pt idx="1">
                  <c:v>administrative building</c:v>
                </c:pt>
                <c:pt idx="2">
                  <c:v>apartment</c:v>
                </c:pt>
                <c:pt idx="3">
                  <c:v>ATM</c:v>
                </c:pt>
                <c:pt idx="4">
                  <c:v>bank</c:v>
                </c:pt>
                <c:pt idx="5">
                  <c:v>beach</c:v>
                </c:pt>
                <c:pt idx="6">
                  <c:v>boat</c:v>
                </c:pt>
                <c:pt idx="7">
                  <c:v>booth</c:v>
                </c:pt>
                <c:pt idx="8">
                  <c:v>bus station</c:v>
                </c:pt>
                <c:pt idx="9">
                  <c:v>bus stop</c:v>
                </c:pt>
                <c:pt idx="10">
                  <c:v>casino</c:v>
                </c:pt>
                <c:pt idx="11">
                  <c:v>cemetery</c:v>
                </c:pt>
                <c:pt idx="12">
                  <c:v>child care institution</c:v>
                </c:pt>
                <c:pt idx="13">
                  <c:v>church</c:v>
                </c:pt>
                <c:pt idx="14">
                  <c:v>cinema</c:v>
                </c:pt>
                <c:pt idx="15">
                  <c:v>construction</c:v>
                </c:pt>
                <c:pt idx="16">
                  <c:v>courtyard</c:v>
                </c:pt>
                <c:pt idx="17">
                  <c:v>cultural facility</c:v>
                </c:pt>
                <c:pt idx="18">
                  <c:v>department store</c:v>
                </c:pt>
                <c:pt idx="19">
                  <c:v>detention house</c:v>
                </c:pt>
                <c:pt idx="20">
                  <c:v>dormitory</c:v>
                </c:pt>
                <c:pt idx="21">
                  <c:v>eating place</c:v>
                </c:pt>
                <c:pt idx="22">
                  <c:v>factory</c:v>
                </c:pt>
                <c:pt idx="23">
                  <c:v>farmacy</c:v>
                </c:pt>
                <c:pt idx="24">
                  <c:v>forest</c:v>
                </c:pt>
                <c:pt idx="25">
                  <c:v>garage</c:v>
                </c:pt>
                <c:pt idx="26">
                  <c:v>hotel/motel</c:v>
                </c:pt>
                <c:pt idx="27">
                  <c:v>market</c:v>
                </c:pt>
                <c:pt idx="28">
                  <c:v>medical facility</c:v>
                </c:pt>
                <c:pt idx="29">
                  <c:v>museum</c:v>
                </c:pt>
                <c:pt idx="30">
                  <c:v>nightclub</c:v>
                </c:pt>
                <c:pt idx="31">
                  <c:v>office</c:v>
                </c:pt>
                <c:pt idx="32">
                  <c:v>other</c:v>
                </c:pt>
                <c:pt idx="33">
                  <c:v>park</c:v>
                </c:pt>
                <c:pt idx="34">
                  <c:v>parking house</c:v>
                </c:pt>
                <c:pt idx="35">
                  <c:v>parking lot</c:v>
                </c:pt>
                <c:pt idx="36">
                  <c:v>petrol station</c:v>
                </c:pt>
                <c:pt idx="37">
                  <c:v>port</c:v>
                </c:pt>
                <c:pt idx="38">
                  <c:v>private house or farm</c:v>
                </c:pt>
                <c:pt idx="39">
                  <c:v>public place</c:v>
                </c:pt>
                <c:pt idx="40">
                  <c:v>public transport vehicle</c:v>
                </c:pt>
                <c:pt idx="41">
                  <c:v>railway</c:v>
                </c:pt>
                <c:pt idx="42">
                  <c:v>railway station</c:v>
                </c:pt>
                <c:pt idx="43">
                  <c:v>road</c:v>
                </c:pt>
                <c:pt idx="44">
                  <c:v>service company</c:v>
                </c:pt>
                <c:pt idx="45">
                  <c:v>shop</c:v>
                </c:pt>
                <c:pt idx="46">
                  <c:v>sidewalk</c:v>
                </c:pt>
                <c:pt idx="47">
                  <c:v>sport facility</c:v>
                </c:pt>
                <c:pt idx="48">
                  <c:v>street</c:v>
                </c:pt>
                <c:pt idx="49">
                  <c:v>studying facility</c:v>
                </c:pt>
                <c:pt idx="50">
                  <c:v>summer house</c:v>
                </c:pt>
                <c:pt idx="51">
                  <c:v>taxi</c:v>
                </c:pt>
                <c:pt idx="52">
                  <c:v>theatre</c:v>
                </c:pt>
                <c:pt idx="53">
                  <c:v>vehicle</c:v>
                </c:pt>
                <c:pt idx="54">
                  <c:v>water body</c:v>
                </c:pt>
                <c:pt idx="55">
                  <c:v>yard</c:v>
                </c:pt>
              </c:strCache>
            </c:strRef>
          </c:cat>
          <c:val>
            <c:numRef>
              <c:f>Crime_Places!$E$4:$E$59</c:f>
              <c:numCache>
                <c:formatCode>General</c:formatCode>
                <c:ptCount val="56"/>
                <c:pt idx="0">
                  <c:v>4</c:v>
                </c:pt>
                <c:pt idx="1">
                  <c:v>3</c:v>
                </c:pt>
                <c:pt idx="2">
                  <c:v>370</c:v>
                </c:pt>
                <c:pt idx="3">
                  <c:v>21</c:v>
                </c:pt>
                <c:pt idx="4">
                  <c:v>6</c:v>
                </c:pt>
                <c:pt idx="5">
                  <c:v>8</c:v>
                </c:pt>
                <c:pt idx="6">
                  <c:v>3</c:v>
                </c:pt>
                <c:pt idx="7">
                  <c:v>13</c:v>
                </c:pt>
                <c:pt idx="8">
                  <c:v>26</c:v>
                </c:pt>
                <c:pt idx="9">
                  <c:v>30</c:v>
                </c:pt>
                <c:pt idx="10">
                  <c:v>9</c:v>
                </c:pt>
                <c:pt idx="11">
                  <c:v>5</c:v>
                </c:pt>
                <c:pt idx="12">
                  <c:v>15</c:v>
                </c:pt>
                <c:pt idx="13">
                  <c:v>12</c:v>
                </c:pt>
                <c:pt idx="14">
                  <c:v>3</c:v>
                </c:pt>
                <c:pt idx="15">
                  <c:v>45</c:v>
                </c:pt>
                <c:pt idx="16">
                  <c:v>54</c:v>
                </c:pt>
                <c:pt idx="17">
                  <c:v>9</c:v>
                </c:pt>
                <c:pt idx="18">
                  <c:v>68</c:v>
                </c:pt>
                <c:pt idx="19">
                  <c:v>20</c:v>
                </c:pt>
                <c:pt idx="20">
                  <c:v>13</c:v>
                </c:pt>
                <c:pt idx="21">
                  <c:v>151</c:v>
                </c:pt>
                <c:pt idx="22">
                  <c:v>4</c:v>
                </c:pt>
                <c:pt idx="23">
                  <c:v>14</c:v>
                </c:pt>
                <c:pt idx="24">
                  <c:v>5</c:v>
                </c:pt>
                <c:pt idx="25">
                  <c:v>81</c:v>
                </c:pt>
                <c:pt idx="26">
                  <c:v>34</c:v>
                </c:pt>
                <c:pt idx="27">
                  <c:v>23</c:v>
                </c:pt>
                <c:pt idx="28">
                  <c:v>17</c:v>
                </c:pt>
                <c:pt idx="29">
                  <c:v>4</c:v>
                </c:pt>
                <c:pt idx="30">
                  <c:v>107</c:v>
                </c:pt>
                <c:pt idx="31">
                  <c:v>87</c:v>
                </c:pt>
                <c:pt idx="32">
                  <c:v>868</c:v>
                </c:pt>
                <c:pt idx="33">
                  <c:v>59</c:v>
                </c:pt>
                <c:pt idx="34">
                  <c:v>6</c:v>
                </c:pt>
                <c:pt idx="35">
                  <c:v>303</c:v>
                </c:pt>
                <c:pt idx="36">
                  <c:v>199</c:v>
                </c:pt>
                <c:pt idx="37">
                  <c:v>3</c:v>
                </c:pt>
                <c:pt idx="38">
                  <c:v>352</c:v>
                </c:pt>
                <c:pt idx="39">
                  <c:v>2435</c:v>
                </c:pt>
                <c:pt idx="40">
                  <c:v>24</c:v>
                </c:pt>
                <c:pt idx="41">
                  <c:v>4</c:v>
                </c:pt>
                <c:pt idx="42">
                  <c:v>5</c:v>
                </c:pt>
                <c:pt idx="43">
                  <c:v>13</c:v>
                </c:pt>
                <c:pt idx="44">
                  <c:v>21</c:v>
                </c:pt>
                <c:pt idx="45">
                  <c:v>2437</c:v>
                </c:pt>
                <c:pt idx="46">
                  <c:v>5</c:v>
                </c:pt>
                <c:pt idx="47">
                  <c:v>8</c:v>
                </c:pt>
                <c:pt idx="48">
                  <c:v>908</c:v>
                </c:pt>
                <c:pt idx="49">
                  <c:v>103</c:v>
                </c:pt>
                <c:pt idx="50">
                  <c:v>3</c:v>
                </c:pt>
                <c:pt idx="51">
                  <c:v>14</c:v>
                </c:pt>
                <c:pt idx="52">
                  <c:v>8</c:v>
                </c:pt>
                <c:pt idx="53">
                  <c:v>159</c:v>
                </c:pt>
                <c:pt idx="54">
                  <c:v>3</c:v>
                </c:pt>
                <c:pt idx="55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A-41DF-A54B-E7E24B74D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2592719"/>
        <c:axId val="703176447"/>
      </c:areaChart>
      <c:catAx>
        <c:axId val="812592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176447"/>
        <c:crosses val="autoZero"/>
        <c:auto val="1"/>
        <c:lblAlgn val="ctr"/>
        <c:lblOffset val="100"/>
        <c:noMultiLvlLbl val="0"/>
      </c:catAx>
      <c:valAx>
        <c:axId val="703176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927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0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0.37219</cdr:x>
      <cdr:y>0.16233</cdr:y>
    </cdr:from>
    <cdr:to>
      <cdr:x>0.43796</cdr:x>
      <cdr:y>0.1965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3A6F19C-96E3-4E2C-9850-9E57A719DC67}"/>
            </a:ext>
          </a:extLst>
        </cdr:cNvPr>
        <cdr:cNvSpPr txBox="1"/>
      </cdr:nvSpPr>
      <cdr:spPr>
        <a:xfrm xmlns:a="http://schemas.openxmlformats.org/drawingml/2006/main">
          <a:off x="4537710" y="1136080"/>
          <a:ext cx="801859" cy="23915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>
              <a:latin typeface="Maiandra GD" panose="020E0502030308020204" pitchFamily="34" charset="0"/>
            </a:rPr>
            <a:t>2014</a:t>
          </a:r>
          <a:endParaRPr lang="fr-MA" sz="1100" b="1" dirty="0">
            <a:latin typeface="Maiandra GD" panose="020E0502030308020204" pitchFamily="34" charset="0"/>
          </a:endParaRPr>
        </a:p>
      </cdr:txBody>
    </cdr:sp>
  </cdr:relSizeAnchor>
  <cdr:relSizeAnchor xmlns:cdr="http://schemas.openxmlformats.org/drawingml/2006/chartDrawing">
    <cdr:from>
      <cdr:x>0.45267</cdr:x>
      <cdr:y>0.16187</cdr:y>
    </cdr:from>
    <cdr:to>
      <cdr:x>0.51844</cdr:x>
      <cdr:y>0.19604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3235774F-DA1B-4075-A0DD-C918E3D6478D}"/>
            </a:ext>
          </a:extLst>
        </cdr:cNvPr>
        <cdr:cNvSpPr txBox="1"/>
      </cdr:nvSpPr>
      <cdr:spPr>
        <a:xfrm xmlns:a="http://schemas.openxmlformats.org/drawingml/2006/main">
          <a:off x="5518928" y="1132905"/>
          <a:ext cx="801859" cy="23915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Maiandra GD" panose="020E0502030308020204" pitchFamily="34" charset="0"/>
            </a:rPr>
            <a:t>2015</a:t>
          </a:r>
          <a:endParaRPr lang="fr-MA" sz="1100" b="1" dirty="0">
            <a:latin typeface="Maiandra GD" panose="020E0502030308020204" pitchFamily="34" charset="0"/>
          </a:endParaRPr>
        </a:p>
      </cdr:txBody>
    </cdr:sp>
  </cdr:relSizeAnchor>
  <cdr:relSizeAnchor xmlns:cdr="http://schemas.openxmlformats.org/drawingml/2006/chartDrawing">
    <cdr:from>
      <cdr:x>0.45501</cdr:x>
      <cdr:y>0.16142</cdr:y>
    </cdr:from>
    <cdr:to>
      <cdr:x>0.52078</cdr:x>
      <cdr:y>0.19559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A499EC7-B20D-4FAE-BE6B-A0F2414F5C72}"/>
            </a:ext>
          </a:extLst>
        </cdr:cNvPr>
        <cdr:cNvSpPr txBox="1"/>
      </cdr:nvSpPr>
      <cdr:spPr>
        <a:xfrm xmlns:a="http://schemas.openxmlformats.org/drawingml/2006/main">
          <a:off x="5547503" y="1129730"/>
          <a:ext cx="801859" cy="23915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Maiandra GD" panose="020E0502030308020204" pitchFamily="34" charset="0"/>
            </a:rPr>
            <a:t>2015</a:t>
          </a:r>
          <a:endParaRPr lang="fr-MA" sz="1100" b="1" dirty="0">
            <a:latin typeface="Maiandra GD" panose="020E0502030308020204" pitchFamily="34" charset="0"/>
          </a:endParaRPr>
        </a:p>
      </cdr:txBody>
    </cdr:sp>
  </cdr:relSizeAnchor>
  <cdr:relSizeAnchor xmlns:cdr="http://schemas.openxmlformats.org/drawingml/2006/chartDrawing">
    <cdr:from>
      <cdr:x>0.53131</cdr:x>
      <cdr:y>0.16233</cdr:y>
    </cdr:from>
    <cdr:to>
      <cdr:x>0.59708</cdr:x>
      <cdr:y>0.1965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E0886D3-84F0-4E3A-A715-73324A41D4E8}"/>
            </a:ext>
          </a:extLst>
        </cdr:cNvPr>
        <cdr:cNvSpPr txBox="1"/>
      </cdr:nvSpPr>
      <cdr:spPr>
        <a:xfrm xmlns:a="http://schemas.openxmlformats.org/drawingml/2006/main">
          <a:off x="6477778" y="1136080"/>
          <a:ext cx="801859" cy="23915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Maiandra GD" panose="020E0502030308020204" pitchFamily="34" charset="0"/>
            </a:rPr>
            <a:t>2016</a:t>
          </a:r>
          <a:endParaRPr lang="fr-MA" sz="1100" b="1" dirty="0">
            <a:latin typeface="Maiandra GD" panose="020E0502030308020204" pitchFamily="34" charset="0"/>
          </a:endParaRPr>
        </a:p>
      </cdr:txBody>
    </cdr:sp>
  </cdr:relSizeAnchor>
  <cdr:relSizeAnchor xmlns:cdr="http://schemas.openxmlformats.org/drawingml/2006/chartDrawing">
    <cdr:from>
      <cdr:x>0.60996</cdr:x>
      <cdr:y>0.16233</cdr:y>
    </cdr:from>
    <cdr:to>
      <cdr:x>0.67573</cdr:x>
      <cdr:y>0.1965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7F7B3D7-7681-4BBC-8A7A-5D7B8400B94C}"/>
            </a:ext>
          </a:extLst>
        </cdr:cNvPr>
        <cdr:cNvSpPr txBox="1"/>
      </cdr:nvSpPr>
      <cdr:spPr>
        <a:xfrm xmlns:a="http://schemas.openxmlformats.org/drawingml/2006/main">
          <a:off x="7436628" y="1136080"/>
          <a:ext cx="801859" cy="23915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Maiandra GD" panose="020E0502030308020204" pitchFamily="34" charset="0"/>
            </a:rPr>
            <a:t>2017</a:t>
          </a:r>
          <a:endParaRPr lang="fr-MA" sz="1100" b="1" dirty="0">
            <a:latin typeface="Maiandra GD" panose="020E0502030308020204" pitchFamily="34" charset="0"/>
          </a:endParaRPr>
        </a:p>
      </cdr:txBody>
    </cdr:sp>
  </cdr:relSizeAnchor>
  <cdr:relSizeAnchor xmlns:cdr="http://schemas.openxmlformats.org/drawingml/2006/chartDrawing">
    <cdr:from>
      <cdr:x>0.60996</cdr:x>
      <cdr:y>0.16233</cdr:y>
    </cdr:from>
    <cdr:to>
      <cdr:x>0.67573</cdr:x>
      <cdr:y>0.1965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97D02F02-6E7F-4039-8D57-E99FAA33FBB4}"/>
            </a:ext>
          </a:extLst>
        </cdr:cNvPr>
        <cdr:cNvSpPr txBox="1"/>
      </cdr:nvSpPr>
      <cdr:spPr>
        <a:xfrm xmlns:a="http://schemas.openxmlformats.org/drawingml/2006/main">
          <a:off x="7436628" y="1136080"/>
          <a:ext cx="801859" cy="23915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Maiandra GD" panose="020E0502030308020204" pitchFamily="34" charset="0"/>
            </a:rPr>
            <a:t>2017</a:t>
          </a:r>
          <a:endParaRPr lang="fr-MA" sz="1100" b="1" dirty="0">
            <a:latin typeface="Maiandra GD" panose="020E0502030308020204" pitchFamily="34" charset="0"/>
          </a:endParaRPr>
        </a:p>
      </cdr:txBody>
    </cdr:sp>
  </cdr:relSizeAnchor>
  <cdr:relSizeAnchor xmlns:cdr="http://schemas.openxmlformats.org/drawingml/2006/chartDrawing">
    <cdr:from>
      <cdr:x>0.68913</cdr:x>
      <cdr:y>0.16187</cdr:y>
    </cdr:from>
    <cdr:to>
      <cdr:x>0.7549</cdr:x>
      <cdr:y>0.19604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09C507FF-4B73-4C3F-8379-CF96A4E8C026}"/>
            </a:ext>
          </a:extLst>
        </cdr:cNvPr>
        <cdr:cNvSpPr txBox="1"/>
      </cdr:nvSpPr>
      <cdr:spPr>
        <a:xfrm xmlns:a="http://schemas.openxmlformats.org/drawingml/2006/main">
          <a:off x="8401828" y="1132905"/>
          <a:ext cx="801859" cy="23915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Maiandra GD" panose="020E0502030308020204" pitchFamily="34" charset="0"/>
            </a:rPr>
            <a:t>2018</a:t>
          </a:r>
          <a:endParaRPr lang="fr-MA" sz="1100" b="1" dirty="0">
            <a:latin typeface="Maiandra GD" panose="020E0502030308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0.16146</cdr:x>
      <cdr:y>0.38002</cdr:y>
    </cdr:from>
    <cdr:to>
      <cdr:x>0.61109</cdr:x>
      <cdr:y>0.83498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9513B37A-C60B-4EC6-8DF3-E47D3192738D}"/>
            </a:ext>
          </a:extLst>
        </cdr:cNvPr>
        <cdr:cNvSpPr/>
      </cdr:nvSpPr>
      <cdr:spPr>
        <a:xfrm xmlns:a="http://schemas.openxmlformats.org/drawingml/2006/main">
          <a:off x="1165225" y="2705100"/>
          <a:ext cx="3244850" cy="3238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 rtl="0"/>
          <a:endParaRPr lang="fr-MA" dirty="0"/>
        </a:p>
        <a:p xmlns:a="http://schemas.openxmlformats.org/drawingml/2006/main">
          <a:pPr algn="ctr" rtl="0"/>
          <a:endParaRPr lang="fr-MA" sz="1400" b="1" dirty="0">
            <a:latin typeface="Maiandra GD" panose="020E0502030308020204" pitchFamily="34" charset="0"/>
          </a:endParaRPr>
        </a:p>
        <a:p xmlns:a="http://schemas.openxmlformats.org/drawingml/2006/main">
          <a:pPr algn="ctr" rtl="0"/>
          <a:r>
            <a:rPr lang="fr-MA" sz="3600" b="1" dirty="0">
              <a:latin typeface="Maiandra GD" panose="020E0502030308020204" pitchFamily="34" charset="0"/>
            </a:rPr>
            <a:t>Crime</a:t>
          </a:r>
          <a:r>
            <a:rPr lang="fr-MA" sz="3600" b="1" baseline="0" dirty="0">
              <a:latin typeface="Maiandra GD" panose="020E0502030308020204" pitchFamily="34" charset="0"/>
            </a:rPr>
            <a:t> </a:t>
          </a:r>
          <a:r>
            <a:rPr lang="fr-MA" sz="3600" b="1" dirty="0" err="1">
              <a:latin typeface="Maiandra GD" panose="020E0502030308020204" pitchFamily="34" charset="0"/>
            </a:rPr>
            <a:t>C</a:t>
          </a:r>
          <a:r>
            <a:rPr lang="fr-MA" sz="3600" b="1" baseline="0" dirty="0" err="1">
              <a:latin typeface="Maiandra GD" panose="020E0502030308020204" pitchFamily="34" charset="0"/>
            </a:rPr>
            <a:t>ategories</a:t>
          </a:r>
          <a:endParaRPr lang="fr-MA" sz="3600" b="1" dirty="0">
            <a:latin typeface="Maiandra GD" panose="020E0502030308020204" pitchFamily="34" charset="0"/>
          </a:endParaRPr>
        </a:p>
        <a:p xmlns:a="http://schemas.openxmlformats.org/drawingml/2006/main">
          <a:endParaRPr lang="fr-FR" sz="7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0.16146</cdr:x>
      <cdr:y>0.38002</cdr:y>
    </cdr:from>
    <cdr:to>
      <cdr:x>0.61109</cdr:x>
      <cdr:y>0.83498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9513B37A-C60B-4EC6-8DF3-E47D3192738D}"/>
            </a:ext>
          </a:extLst>
        </cdr:cNvPr>
        <cdr:cNvSpPr/>
      </cdr:nvSpPr>
      <cdr:spPr>
        <a:xfrm xmlns:a="http://schemas.openxmlformats.org/drawingml/2006/main">
          <a:off x="1165225" y="2705100"/>
          <a:ext cx="3244850" cy="3238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 rtl="0"/>
          <a:endParaRPr lang="fr-MA" dirty="0"/>
        </a:p>
        <a:p xmlns:a="http://schemas.openxmlformats.org/drawingml/2006/main">
          <a:pPr algn="ctr" rtl="0"/>
          <a:endParaRPr lang="fr-MA" sz="1400" b="1" dirty="0">
            <a:latin typeface="Maiandra GD" panose="020E0502030308020204" pitchFamily="34" charset="0"/>
          </a:endParaRPr>
        </a:p>
        <a:p xmlns:a="http://schemas.openxmlformats.org/drawingml/2006/main">
          <a:pPr algn="ctr" rtl="0"/>
          <a:r>
            <a:rPr lang="fr-MA" sz="3600" b="1" dirty="0">
              <a:latin typeface="Maiandra GD" panose="020E0502030308020204" pitchFamily="34" charset="0"/>
            </a:rPr>
            <a:t>Crime</a:t>
          </a:r>
          <a:r>
            <a:rPr lang="fr-MA" sz="3600" b="1" baseline="0" dirty="0">
              <a:latin typeface="Maiandra GD" panose="020E0502030308020204" pitchFamily="34" charset="0"/>
            </a:rPr>
            <a:t> </a:t>
          </a:r>
          <a:r>
            <a:rPr lang="fr-MA" sz="3600" b="1" dirty="0" err="1">
              <a:latin typeface="Maiandra GD" panose="020E0502030308020204" pitchFamily="34" charset="0"/>
            </a:rPr>
            <a:t>C</a:t>
          </a:r>
          <a:r>
            <a:rPr lang="fr-MA" sz="3600" b="1" baseline="0" dirty="0" err="1">
              <a:latin typeface="Maiandra GD" panose="020E0502030308020204" pitchFamily="34" charset="0"/>
            </a:rPr>
            <a:t>ategories</a:t>
          </a:r>
          <a:endParaRPr lang="fr-MA" sz="3600" b="1" dirty="0">
            <a:latin typeface="Maiandra GD" panose="020E0502030308020204" pitchFamily="34" charset="0"/>
          </a:endParaRPr>
        </a:p>
        <a:p xmlns:a="http://schemas.openxmlformats.org/drawingml/2006/main">
          <a:endParaRPr lang="fr-FR" sz="7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0.16146</cdr:x>
      <cdr:y>0.38002</cdr:y>
    </cdr:from>
    <cdr:to>
      <cdr:x>0.61109</cdr:x>
      <cdr:y>0.83498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9513B37A-C60B-4EC6-8DF3-E47D3192738D}"/>
            </a:ext>
          </a:extLst>
        </cdr:cNvPr>
        <cdr:cNvSpPr/>
      </cdr:nvSpPr>
      <cdr:spPr>
        <a:xfrm xmlns:a="http://schemas.openxmlformats.org/drawingml/2006/main">
          <a:off x="1165225" y="2705100"/>
          <a:ext cx="3244850" cy="3238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 rtl="0"/>
          <a:endParaRPr lang="fr-MA" dirty="0"/>
        </a:p>
        <a:p xmlns:a="http://schemas.openxmlformats.org/drawingml/2006/main">
          <a:pPr algn="ctr" rtl="0"/>
          <a:endParaRPr lang="fr-MA" sz="1400" b="1" dirty="0">
            <a:latin typeface="Maiandra GD" panose="020E0502030308020204" pitchFamily="34" charset="0"/>
          </a:endParaRPr>
        </a:p>
        <a:p xmlns:a="http://schemas.openxmlformats.org/drawingml/2006/main">
          <a:pPr algn="ctr" rtl="0"/>
          <a:r>
            <a:rPr lang="fr-MA" sz="3600" b="1" dirty="0">
              <a:latin typeface="Maiandra GD" panose="020E0502030308020204" pitchFamily="34" charset="0"/>
            </a:rPr>
            <a:t>Crime</a:t>
          </a:r>
          <a:r>
            <a:rPr lang="fr-MA" sz="3600" b="1" baseline="0" dirty="0">
              <a:latin typeface="Maiandra GD" panose="020E0502030308020204" pitchFamily="34" charset="0"/>
            </a:rPr>
            <a:t> </a:t>
          </a:r>
          <a:r>
            <a:rPr lang="fr-MA" sz="3600" b="1" dirty="0" err="1">
              <a:latin typeface="Maiandra GD" panose="020E0502030308020204" pitchFamily="34" charset="0"/>
            </a:rPr>
            <a:t>C</a:t>
          </a:r>
          <a:r>
            <a:rPr lang="fr-MA" sz="3600" b="1" baseline="0" dirty="0" err="1">
              <a:latin typeface="Maiandra GD" panose="020E0502030308020204" pitchFamily="34" charset="0"/>
            </a:rPr>
            <a:t>ategories</a:t>
          </a:r>
          <a:endParaRPr lang="fr-MA" sz="3600" b="1" dirty="0">
            <a:latin typeface="Maiandra GD" panose="020E0502030308020204" pitchFamily="34" charset="0"/>
          </a:endParaRPr>
        </a:p>
        <a:p xmlns:a="http://schemas.openxmlformats.org/drawingml/2006/main">
          <a:endParaRPr lang="fr-FR" sz="7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0.16146</cdr:x>
      <cdr:y>0.38002</cdr:y>
    </cdr:from>
    <cdr:to>
      <cdr:x>0.61109</cdr:x>
      <cdr:y>0.83498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9513B37A-C60B-4EC6-8DF3-E47D3192738D}"/>
            </a:ext>
          </a:extLst>
        </cdr:cNvPr>
        <cdr:cNvSpPr/>
      </cdr:nvSpPr>
      <cdr:spPr>
        <a:xfrm xmlns:a="http://schemas.openxmlformats.org/drawingml/2006/main">
          <a:off x="1165225" y="2705100"/>
          <a:ext cx="3244850" cy="3238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 rtl="0"/>
          <a:endParaRPr lang="fr-MA" dirty="0"/>
        </a:p>
        <a:p xmlns:a="http://schemas.openxmlformats.org/drawingml/2006/main">
          <a:pPr algn="ctr" rtl="0"/>
          <a:endParaRPr lang="fr-MA" sz="1400" b="1" dirty="0">
            <a:latin typeface="Maiandra GD" panose="020E0502030308020204" pitchFamily="34" charset="0"/>
          </a:endParaRPr>
        </a:p>
        <a:p xmlns:a="http://schemas.openxmlformats.org/drawingml/2006/main">
          <a:pPr algn="ctr" rtl="0"/>
          <a:r>
            <a:rPr lang="fr-MA" sz="3600" b="1" dirty="0">
              <a:latin typeface="Maiandra GD" panose="020E0502030308020204" pitchFamily="34" charset="0"/>
            </a:rPr>
            <a:t>Crime</a:t>
          </a:r>
          <a:r>
            <a:rPr lang="fr-MA" sz="3600" b="1" baseline="0" dirty="0">
              <a:latin typeface="Maiandra GD" panose="020E0502030308020204" pitchFamily="34" charset="0"/>
            </a:rPr>
            <a:t> </a:t>
          </a:r>
          <a:r>
            <a:rPr lang="fr-MA" sz="3600" b="1" dirty="0" err="1">
              <a:latin typeface="Maiandra GD" panose="020E0502030308020204" pitchFamily="34" charset="0"/>
            </a:rPr>
            <a:t>C</a:t>
          </a:r>
          <a:r>
            <a:rPr lang="fr-MA" sz="3600" b="1" baseline="0" dirty="0" err="1">
              <a:latin typeface="Maiandra GD" panose="020E0502030308020204" pitchFamily="34" charset="0"/>
            </a:rPr>
            <a:t>ategories</a:t>
          </a:r>
          <a:endParaRPr lang="fr-MA" sz="3600" b="1" dirty="0">
            <a:latin typeface="Maiandra GD" panose="020E0502030308020204" pitchFamily="34" charset="0"/>
          </a:endParaRPr>
        </a:p>
        <a:p xmlns:a="http://schemas.openxmlformats.org/drawingml/2006/main">
          <a:endParaRPr lang="fr-FR" sz="7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95EE5-1A5F-49B0-B807-C6A568924C05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85CD8-497C-4EEF-8CFB-1D29D4B32688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4496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85CD8-497C-4EEF-8CFB-1D29D4B32688}" type="slidenum">
              <a:rPr lang="fr-MA" smtClean="0"/>
              <a:t>6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3723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85CD8-497C-4EEF-8CFB-1D29D4B32688}" type="slidenum">
              <a:rPr lang="fr-MA" smtClean="0"/>
              <a:t>8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0307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85CD8-497C-4EEF-8CFB-1D29D4B32688}" type="slidenum">
              <a:rPr lang="fr-MA" smtClean="0"/>
              <a:t>14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0025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0221-B7F9-427F-9EC8-6924AB96C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ECD05-C6FB-488E-81EC-F5EE700D4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2EE8-4126-43CD-9D07-0D410E07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F602-5C11-4BBD-981F-88412D29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171E-D671-4B57-B96A-01D9DA93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67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338B-4C67-4BDB-AD8F-58A94F34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2C702-6663-421B-B503-9C18E9EC7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47BD-EC44-4D5A-9DCE-EC34986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CF0D-76DA-4D35-82CC-A1A34746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B560-7E57-4347-B459-AB323DE8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96729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D197-446D-4A4F-9AC9-F4775C6D00BE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07A0-F566-44F9-B491-240F94E90EB6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2A4-8C11-4D29-AF1D-BAB58F2CD3BC}" type="datetime1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28147" y="2046526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341958" y="2650091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09497" y="1638457"/>
            <a:ext cx="2178552" cy="21785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59482" y="2046526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413804" y="1638456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30585" y="2650091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986634" y="1762812"/>
            <a:ext cx="6205366" cy="422320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3429001"/>
            <a:ext cx="121919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7DF00-F8AC-4B65-99B6-58216B05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30155-18BC-4B33-83DC-9E2A0D772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74F7-A5AB-4F41-999F-0AAD9989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7F3F-E18F-4BFF-8457-B303E0C9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2A96-D23F-44FC-99BE-E876959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831894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1849103"/>
            <a:ext cx="12192000" cy="299627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6146" y="2030522"/>
            <a:ext cx="2454963" cy="33871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464012" y="2030522"/>
            <a:ext cx="2454963" cy="338718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291880" y="2030522"/>
            <a:ext cx="2454963" cy="33871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116747" y="2030522"/>
            <a:ext cx="2454963" cy="338718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1203540" y="2227763"/>
            <a:ext cx="1741009" cy="1741009"/>
          </a:xfrm>
          <a:custGeom>
            <a:avLst/>
            <a:gdLst>
              <a:gd name="connsiteX0" fmla="*/ 70511 w 1741009"/>
              <a:gd name="connsiteY0" fmla="*/ 0 h 1741009"/>
              <a:gd name="connsiteX1" fmla="*/ 1670498 w 1741009"/>
              <a:gd name="connsiteY1" fmla="*/ 0 h 1741009"/>
              <a:gd name="connsiteX2" fmla="*/ 1741009 w 1741009"/>
              <a:gd name="connsiteY2" fmla="*/ 70511 h 1741009"/>
              <a:gd name="connsiteX3" fmla="*/ 1741009 w 1741009"/>
              <a:gd name="connsiteY3" fmla="*/ 1670498 h 1741009"/>
              <a:gd name="connsiteX4" fmla="*/ 1670498 w 1741009"/>
              <a:gd name="connsiteY4" fmla="*/ 1741009 h 1741009"/>
              <a:gd name="connsiteX5" fmla="*/ 70511 w 1741009"/>
              <a:gd name="connsiteY5" fmla="*/ 1741009 h 1741009"/>
              <a:gd name="connsiteX6" fmla="*/ 0 w 1741009"/>
              <a:gd name="connsiteY6" fmla="*/ 1670498 h 1741009"/>
              <a:gd name="connsiteX7" fmla="*/ 0 w 1741009"/>
              <a:gd name="connsiteY7" fmla="*/ 70511 h 1741009"/>
              <a:gd name="connsiteX8" fmla="*/ 70511 w 1741009"/>
              <a:gd name="connsiteY8" fmla="*/ 0 h 17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009" h="1741009">
                <a:moveTo>
                  <a:pt x="70511" y="0"/>
                </a:moveTo>
                <a:lnTo>
                  <a:pt x="1670498" y="0"/>
                </a:lnTo>
                <a:cubicBezTo>
                  <a:pt x="1709440" y="0"/>
                  <a:pt x="1741009" y="31569"/>
                  <a:pt x="1741009" y="70511"/>
                </a:cubicBezTo>
                <a:lnTo>
                  <a:pt x="1741009" y="1670498"/>
                </a:lnTo>
                <a:cubicBezTo>
                  <a:pt x="1741009" y="1709440"/>
                  <a:pt x="1709440" y="1741009"/>
                  <a:pt x="1670498" y="1741009"/>
                </a:cubicBezTo>
                <a:lnTo>
                  <a:pt x="70511" y="1741009"/>
                </a:lnTo>
                <a:cubicBezTo>
                  <a:pt x="31569" y="1741009"/>
                  <a:pt x="0" y="1709440"/>
                  <a:pt x="0" y="1670498"/>
                </a:cubicBezTo>
                <a:lnTo>
                  <a:pt x="0" y="70511"/>
                </a:lnTo>
                <a:cubicBezTo>
                  <a:pt x="0" y="31569"/>
                  <a:pt x="31569" y="0"/>
                  <a:pt x="7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5299560" y="2227762"/>
            <a:ext cx="1741009" cy="1741009"/>
          </a:xfrm>
          <a:custGeom>
            <a:avLst/>
            <a:gdLst>
              <a:gd name="connsiteX0" fmla="*/ 70511 w 1741009"/>
              <a:gd name="connsiteY0" fmla="*/ 0 h 1741009"/>
              <a:gd name="connsiteX1" fmla="*/ 1670498 w 1741009"/>
              <a:gd name="connsiteY1" fmla="*/ 0 h 1741009"/>
              <a:gd name="connsiteX2" fmla="*/ 1741009 w 1741009"/>
              <a:gd name="connsiteY2" fmla="*/ 70511 h 1741009"/>
              <a:gd name="connsiteX3" fmla="*/ 1741009 w 1741009"/>
              <a:gd name="connsiteY3" fmla="*/ 1670498 h 1741009"/>
              <a:gd name="connsiteX4" fmla="*/ 1670498 w 1741009"/>
              <a:gd name="connsiteY4" fmla="*/ 1741009 h 1741009"/>
              <a:gd name="connsiteX5" fmla="*/ 70511 w 1741009"/>
              <a:gd name="connsiteY5" fmla="*/ 1741009 h 1741009"/>
              <a:gd name="connsiteX6" fmla="*/ 0 w 1741009"/>
              <a:gd name="connsiteY6" fmla="*/ 1670498 h 1741009"/>
              <a:gd name="connsiteX7" fmla="*/ 0 w 1741009"/>
              <a:gd name="connsiteY7" fmla="*/ 70511 h 1741009"/>
              <a:gd name="connsiteX8" fmla="*/ 70511 w 1741009"/>
              <a:gd name="connsiteY8" fmla="*/ 0 h 17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009" h="1741009">
                <a:moveTo>
                  <a:pt x="70511" y="0"/>
                </a:moveTo>
                <a:lnTo>
                  <a:pt x="1670498" y="0"/>
                </a:lnTo>
                <a:cubicBezTo>
                  <a:pt x="1709440" y="0"/>
                  <a:pt x="1741009" y="31569"/>
                  <a:pt x="1741009" y="70511"/>
                </a:cubicBezTo>
                <a:lnTo>
                  <a:pt x="1741009" y="1670498"/>
                </a:lnTo>
                <a:cubicBezTo>
                  <a:pt x="1741009" y="1709440"/>
                  <a:pt x="1709440" y="1741009"/>
                  <a:pt x="1670498" y="1741009"/>
                </a:cubicBezTo>
                <a:lnTo>
                  <a:pt x="70511" y="1741009"/>
                </a:lnTo>
                <a:cubicBezTo>
                  <a:pt x="31569" y="1741009"/>
                  <a:pt x="0" y="1709440"/>
                  <a:pt x="0" y="1670498"/>
                </a:cubicBezTo>
                <a:lnTo>
                  <a:pt x="0" y="70511"/>
                </a:lnTo>
                <a:cubicBezTo>
                  <a:pt x="0" y="31569"/>
                  <a:pt x="31569" y="0"/>
                  <a:pt x="7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9442001" y="2227762"/>
            <a:ext cx="1741009" cy="1741009"/>
          </a:xfrm>
          <a:custGeom>
            <a:avLst/>
            <a:gdLst>
              <a:gd name="connsiteX0" fmla="*/ 70511 w 1741009"/>
              <a:gd name="connsiteY0" fmla="*/ 0 h 1741009"/>
              <a:gd name="connsiteX1" fmla="*/ 1670498 w 1741009"/>
              <a:gd name="connsiteY1" fmla="*/ 0 h 1741009"/>
              <a:gd name="connsiteX2" fmla="*/ 1741009 w 1741009"/>
              <a:gd name="connsiteY2" fmla="*/ 70511 h 1741009"/>
              <a:gd name="connsiteX3" fmla="*/ 1741009 w 1741009"/>
              <a:gd name="connsiteY3" fmla="*/ 1670498 h 1741009"/>
              <a:gd name="connsiteX4" fmla="*/ 1670498 w 1741009"/>
              <a:gd name="connsiteY4" fmla="*/ 1741009 h 1741009"/>
              <a:gd name="connsiteX5" fmla="*/ 70511 w 1741009"/>
              <a:gd name="connsiteY5" fmla="*/ 1741009 h 1741009"/>
              <a:gd name="connsiteX6" fmla="*/ 0 w 1741009"/>
              <a:gd name="connsiteY6" fmla="*/ 1670498 h 1741009"/>
              <a:gd name="connsiteX7" fmla="*/ 0 w 1741009"/>
              <a:gd name="connsiteY7" fmla="*/ 70511 h 1741009"/>
              <a:gd name="connsiteX8" fmla="*/ 70511 w 1741009"/>
              <a:gd name="connsiteY8" fmla="*/ 0 h 17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009" h="1741009">
                <a:moveTo>
                  <a:pt x="70511" y="0"/>
                </a:moveTo>
                <a:lnTo>
                  <a:pt x="1670498" y="0"/>
                </a:lnTo>
                <a:cubicBezTo>
                  <a:pt x="1709440" y="0"/>
                  <a:pt x="1741009" y="31569"/>
                  <a:pt x="1741009" y="70511"/>
                </a:cubicBezTo>
                <a:lnTo>
                  <a:pt x="1741009" y="1670498"/>
                </a:lnTo>
                <a:cubicBezTo>
                  <a:pt x="1741009" y="1709440"/>
                  <a:pt x="1709440" y="1741009"/>
                  <a:pt x="1670498" y="1741009"/>
                </a:cubicBezTo>
                <a:lnTo>
                  <a:pt x="70511" y="1741009"/>
                </a:lnTo>
                <a:cubicBezTo>
                  <a:pt x="31569" y="1741009"/>
                  <a:pt x="0" y="1709440"/>
                  <a:pt x="0" y="1670498"/>
                </a:cubicBezTo>
                <a:lnTo>
                  <a:pt x="0" y="70511"/>
                </a:lnTo>
                <a:cubicBezTo>
                  <a:pt x="0" y="31569"/>
                  <a:pt x="31569" y="0"/>
                  <a:pt x="7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7328" y="1968598"/>
            <a:ext cx="2664812" cy="272386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378172" y="1968598"/>
            <a:ext cx="2664812" cy="272386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49016" y="1968598"/>
            <a:ext cx="2664812" cy="272386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919861" y="1968598"/>
            <a:ext cx="2651850" cy="272386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33401" y="1783113"/>
            <a:ext cx="2535997" cy="334824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395604" y="1783113"/>
            <a:ext cx="2533417" cy="334824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260394" y="1783113"/>
            <a:ext cx="2533417" cy="334824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112266" y="1783113"/>
            <a:ext cx="2546333" cy="334824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0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052936" y="2201565"/>
            <a:ext cx="1876838" cy="1876838"/>
          </a:xfrm>
          <a:custGeom>
            <a:avLst/>
            <a:gdLst>
              <a:gd name="connsiteX0" fmla="*/ 938419 w 1876838"/>
              <a:gd name="connsiteY0" fmla="*/ 0 h 1876838"/>
              <a:gd name="connsiteX1" fmla="*/ 1876838 w 1876838"/>
              <a:gd name="connsiteY1" fmla="*/ 938419 h 1876838"/>
              <a:gd name="connsiteX2" fmla="*/ 938419 w 1876838"/>
              <a:gd name="connsiteY2" fmla="*/ 1876838 h 1876838"/>
              <a:gd name="connsiteX3" fmla="*/ 0 w 1876838"/>
              <a:gd name="connsiteY3" fmla="*/ 938419 h 1876838"/>
              <a:gd name="connsiteX4" fmla="*/ 938419 w 1876838"/>
              <a:gd name="connsiteY4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838" h="1876838">
                <a:moveTo>
                  <a:pt x="938419" y="0"/>
                </a:moveTo>
                <a:cubicBezTo>
                  <a:pt x="1456694" y="0"/>
                  <a:pt x="1876838" y="420144"/>
                  <a:pt x="1876838" y="938419"/>
                </a:cubicBezTo>
                <a:cubicBezTo>
                  <a:pt x="1876838" y="1456694"/>
                  <a:pt x="1456694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3782180" y="2201565"/>
            <a:ext cx="1876838" cy="1876838"/>
          </a:xfrm>
          <a:custGeom>
            <a:avLst/>
            <a:gdLst>
              <a:gd name="connsiteX0" fmla="*/ 938419 w 1876838"/>
              <a:gd name="connsiteY0" fmla="*/ 0 h 1876838"/>
              <a:gd name="connsiteX1" fmla="*/ 1876838 w 1876838"/>
              <a:gd name="connsiteY1" fmla="*/ 938419 h 1876838"/>
              <a:gd name="connsiteX2" fmla="*/ 938419 w 1876838"/>
              <a:gd name="connsiteY2" fmla="*/ 1876838 h 1876838"/>
              <a:gd name="connsiteX3" fmla="*/ 0 w 1876838"/>
              <a:gd name="connsiteY3" fmla="*/ 938419 h 1876838"/>
              <a:gd name="connsiteX4" fmla="*/ 938419 w 1876838"/>
              <a:gd name="connsiteY4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838" h="1876838">
                <a:moveTo>
                  <a:pt x="938419" y="0"/>
                </a:moveTo>
                <a:cubicBezTo>
                  <a:pt x="1456694" y="0"/>
                  <a:pt x="1876838" y="420144"/>
                  <a:pt x="1876838" y="938419"/>
                </a:cubicBezTo>
                <a:cubicBezTo>
                  <a:pt x="1876838" y="1456694"/>
                  <a:pt x="1456694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555101" y="2201566"/>
            <a:ext cx="1870581" cy="1876837"/>
          </a:xfrm>
          <a:custGeom>
            <a:avLst/>
            <a:gdLst>
              <a:gd name="connsiteX0" fmla="*/ 938419 w 1870581"/>
              <a:gd name="connsiteY0" fmla="*/ 0 h 1876837"/>
              <a:gd name="connsiteX1" fmla="*/ 1857773 w 1870581"/>
              <a:gd name="connsiteY1" fmla="*/ 749295 h 1876837"/>
              <a:gd name="connsiteX2" fmla="*/ 1870581 w 1870581"/>
              <a:gd name="connsiteY2" fmla="*/ 833219 h 1876837"/>
              <a:gd name="connsiteX3" fmla="*/ 1870581 w 1870581"/>
              <a:gd name="connsiteY3" fmla="*/ 1043619 h 1876837"/>
              <a:gd name="connsiteX4" fmla="*/ 1857773 w 1870581"/>
              <a:gd name="connsiteY4" fmla="*/ 1127543 h 1876837"/>
              <a:gd name="connsiteX5" fmla="*/ 1034367 w 1870581"/>
              <a:gd name="connsiteY5" fmla="*/ 1871993 h 1876837"/>
              <a:gd name="connsiteX6" fmla="*/ 938439 w 1870581"/>
              <a:gd name="connsiteY6" fmla="*/ 1876837 h 1876837"/>
              <a:gd name="connsiteX7" fmla="*/ 938400 w 1870581"/>
              <a:gd name="connsiteY7" fmla="*/ 1876837 h 1876837"/>
              <a:gd name="connsiteX8" fmla="*/ 842471 w 1870581"/>
              <a:gd name="connsiteY8" fmla="*/ 1871993 h 1876837"/>
              <a:gd name="connsiteX9" fmla="*/ 0 w 1870581"/>
              <a:gd name="connsiteY9" fmla="*/ 938419 h 1876837"/>
              <a:gd name="connsiteX10" fmla="*/ 938419 w 1870581"/>
              <a:gd name="connsiteY10" fmla="*/ 0 h 18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0581" h="1876837">
                <a:moveTo>
                  <a:pt x="938419" y="0"/>
                </a:moveTo>
                <a:cubicBezTo>
                  <a:pt x="1391910" y="0"/>
                  <a:pt x="1770269" y="321673"/>
                  <a:pt x="1857773" y="749295"/>
                </a:cubicBezTo>
                <a:lnTo>
                  <a:pt x="1870581" y="833219"/>
                </a:lnTo>
                <a:lnTo>
                  <a:pt x="1870581" y="1043619"/>
                </a:lnTo>
                <a:lnTo>
                  <a:pt x="1857773" y="1127543"/>
                </a:lnTo>
                <a:cubicBezTo>
                  <a:pt x="1776519" y="1524621"/>
                  <a:pt x="1444477" y="1830344"/>
                  <a:pt x="1034367" y="1871993"/>
                </a:cubicBezTo>
                <a:lnTo>
                  <a:pt x="938439" y="1876837"/>
                </a:lnTo>
                <a:lnTo>
                  <a:pt x="938400" y="1876837"/>
                </a:lnTo>
                <a:lnTo>
                  <a:pt x="842471" y="1871993"/>
                </a:lnTo>
                <a:cubicBezTo>
                  <a:pt x="369267" y="1823937"/>
                  <a:pt x="0" y="1424302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283057" y="2201565"/>
            <a:ext cx="1876837" cy="1876838"/>
          </a:xfrm>
          <a:custGeom>
            <a:avLst/>
            <a:gdLst>
              <a:gd name="connsiteX0" fmla="*/ 938419 w 1876837"/>
              <a:gd name="connsiteY0" fmla="*/ 0 h 1876838"/>
              <a:gd name="connsiteX1" fmla="*/ 1871993 w 1876837"/>
              <a:gd name="connsiteY1" fmla="*/ 842471 h 1876838"/>
              <a:gd name="connsiteX2" fmla="*/ 1876837 w 1876837"/>
              <a:gd name="connsiteY2" fmla="*/ 938399 h 1876838"/>
              <a:gd name="connsiteX3" fmla="*/ 1876837 w 1876837"/>
              <a:gd name="connsiteY3" fmla="*/ 938439 h 1876838"/>
              <a:gd name="connsiteX4" fmla="*/ 1871993 w 1876837"/>
              <a:gd name="connsiteY4" fmla="*/ 1034367 h 1876838"/>
              <a:gd name="connsiteX5" fmla="*/ 938419 w 1876837"/>
              <a:gd name="connsiteY5" fmla="*/ 1876838 h 1876838"/>
              <a:gd name="connsiteX6" fmla="*/ 0 w 1876837"/>
              <a:gd name="connsiteY6" fmla="*/ 938419 h 1876838"/>
              <a:gd name="connsiteX7" fmla="*/ 938419 w 1876837"/>
              <a:gd name="connsiteY7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6837" h="1876838">
                <a:moveTo>
                  <a:pt x="938419" y="0"/>
                </a:moveTo>
                <a:cubicBezTo>
                  <a:pt x="1424302" y="0"/>
                  <a:pt x="1823937" y="369267"/>
                  <a:pt x="1871993" y="842471"/>
                </a:cubicBezTo>
                <a:lnTo>
                  <a:pt x="1876837" y="938399"/>
                </a:lnTo>
                <a:lnTo>
                  <a:pt x="1876837" y="938439"/>
                </a:lnTo>
                <a:lnTo>
                  <a:pt x="1871993" y="1034367"/>
                </a:lnTo>
                <a:cubicBezTo>
                  <a:pt x="1823937" y="1507571"/>
                  <a:pt x="1424302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02213" y="1882362"/>
            <a:ext cx="2176111" cy="2176111"/>
          </a:xfrm>
          <a:custGeom>
            <a:avLst/>
            <a:gdLst>
              <a:gd name="connsiteX0" fmla="*/ 938419 w 1876838"/>
              <a:gd name="connsiteY0" fmla="*/ 0 h 1876838"/>
              <a:gd name="connsiteX1" fmla="*/ 1876838 w 1876838"/>
              <a:gd name="connsiteY1" fmla="*/ 938419 h 1876838"/>
              <a:gd name="connsiteX2" fmla="*/ 938419 w 1876838"/>
              <a:gd name="connsiteY2" fmla="*/ 1876838 h 1876838"/>
              <a:gd name="connsiteX3" fmla="*/ 0 w 1876838"/>
              <a:gd name="connsiteY3" fmla="*/ 938419 h 1876838"/>
              <a:gd name="connsiteX4" fmla="*/ 938419 w 1876838"/>
              <a:gd name="connsiteY4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838" h="1876838">
                <a:moveTo>
                  <a:pt x="938419" y="0"/>
                </a:moveTo>
                <a:cubicBezTo>
                  <a:pt x="1456694" y="0"/>
                  <a:pt x="1876838" y="420144"/>
                  <a:pt x="1876838" y="938419"/>
                </a:cubicBezTo>
                <a:cubicBezTo>
                  <a:pt x="1876838" y="1456694"/>
                  <a:pt x="1456694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82956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-2" y="-1"/>
            <a:ext cx="6962775" cy="399097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3111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3882374" y="2945869"/>
            <a:ext cx="1293753" cy="48013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07246" y="6401024"/>
            <a:ext cx="784517" cy="326074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08406" y="3133093"/>
            <a:ext cx="5697242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08406" y="2386346"/>
            <a:ext cx="5697242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771020" y="1969409"/>
            <a:ext cx="927766" cy="745182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8886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837549" y="0"/>
            <a:ext cx="635445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357465" y="3844999"/>
            <a:ext cx="4024756" cy="215999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7357465" y="1616757"/>
            <a:ext cx="1979729" cy="215999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896824" y="1616757"/>
            <a:ext cx="2398349" cy="43882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84640" y="3847716"/>
            <a:ext cx="1990042" cy="215728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4639" y="1616757"/>
            <a:ext cx="4049893" cy="215999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96" y="1693333"/>
            <a:ext cx="3582186" cy="358218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305867" y="1693333"/>
            <a:ext cx="3582186" cy="358218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004033" y="1693333"/>
            <a:ext cx="3574591" cy="358218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299" y="114300"/>
            <a:ext cx="3317058" cy="323457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14300" y="3484851"/>
            <a:ext cx="3317057" cy="322719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556654" y="114300"/>
            <a:ext cx="3317058" cy="323457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556654" y="3477477"/>
            <a:ext cx="3317058" cy="323457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049448" y="2078323"/>
            <a:ext cx="2093101" cy="371916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43294" y="2224726"/>
            <a:ext cx="4671168" cy="293883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58608" y="956749"/>
            <a:ext cx="3420860" cy="4416605"/>
          </a:xfrm>
          <a:custGeom>
            <a:avLst/>
            <a:gdLst>
              <a:gd name="connsiteX0" fmla="*/ 2054792 w 3420860"/>
              <a:gd name="connsiteY0" fmla="*/ 0 h 4416605"/>
              <a:gd name="connsiteX1" fmla="*/ 3420860 w 3420860"/>
              <a:gd name="connsiteY1" fmla="*/ 3646917 h 4416605"/>
              <a:gd name="connsiteX2" fmla="*/ 1366068 w 3420860"/>
              <a:gd name="connsiteY2" fmla="*/ 4416605 h 4416605"/>
              <a:gd name="connsiteX3" fmla="*/ 0 w 3420860"/>
              <a:gd name="connsiteY3" fmla="*/ 769688 h 441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860" h="4416605">
                <a:moveTo>
                  <a:pt x="2054792" y="0"/>
                </a:moveTo>
                <a:lnTo>
                  <a:pt x="3420860" y="3646917"/>
                </a:lnTo>
                <a:lnTo>
                  <a:pt x="1366068" y="4416605"/>
                </a:lnTo>
                <a:lnTo>
                  <a:pt x="0" y="7696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0134" y="2089005"/>
            <a:ext cx="2034531" cy="356833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117706" y="2164511"/>
            <a:ext cx="2034531" cy="356833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1686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4931219" y="3313621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00758" y="3313621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362463" y="3313621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4038600" y="638952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1407246" y="6401024"/>
            <a:ext cx="784517" cy="326074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446142" y="3500845"/>
            <a:ext cx="5697242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89166" y="1822176"/>
            <a:ext cx="4382753" cy="143002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1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A10C-CD94-4543-9AA6-0F653B82E99B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B0D-8111-4AB0-A521-F0AB0386A08A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DAF9-83F7-4EDC-8A84-BE5D1D20D2A2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0301-94FD-486E-B21E-A5C2EA26A0A8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1762" cy="2361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1797353" y="1178258"/>
            <a:ext cx="2365828" cy="236619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27401" y="1441975"/>
            <a:ext cx="6141253" cy="8129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37077" y="2406417"/>
            <a:ext cx="6141253" cy="89367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797353" y="3696875"/>
            <a:ext cx="8680977" cy="101146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713620" y="487997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82457" y="504937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566521" y="5266915"/>
            <a:ext cx="2665603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566521" y="4877750"/>
            <a:ext cx="266560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4345287" y="487997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4514125" y="504937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5198189" y="5266915"/>
            <a:ext cx="2665603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5198189" y="4877750"/>
            <a:ext cx="266560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7987438" y="4879972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8156275" y="504937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840339" y="5266915"/>
            <a:ext cx="2665603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40339" y="4877750"/>
            <a:ext cx="266560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8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1762" cy="2361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811631" y="847988"/>
            <a:ext cx="4336641" cy="2697265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333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27401" y="1441975"/>
            <a:ext cx="6141253" cy="8129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37077" y="2406417"/>
            <a:ext cx="6141253" cy="89367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797353" y="3696875"/>
            <a:ext cx="8680977" cy="101146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713620" y="487997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82457" y="504937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566521" y="5266915"/>
            <a:ext cx="2665603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566521" y="4877750"/>
            <a:ext cx="266560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4345287" y="487997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4514125" y="504937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5198189" y="5266915"/>
            <a:ext cx="2665603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5198189" y="4877750"/>
            <a:ext cx="266560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7987438" y="4879972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8156275" y="504937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840339" y="5266915"/>
            <a:ext cx="2665603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40339" y="4877750"/>
            <a:ext cx="266560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68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529"/>
            <a:ext cx="12191761" cy="4725200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909109" y="0"/>
            <a:ext cx="5003044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40834" y="2082092"/>
            <a:ext cx="5444805" cy="8129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40834" y="3565470"/>
            <a:ext cx="5444805" cy="1921776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040834" y="2856307"/>
            <a:ext cx="5444805" cy="47618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61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3626303" y="927795"/>
            <a:ext cx="4939395" cy="2319616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64" y="3500556"/>
            <a:ext cx="8381872" cy="46116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905064" y="3973539"/>
            <a:ext cx="8381872" cy="490156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5872123" y="4507945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5441663" y="4507945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6303368" y="4507945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95624" y="4700303"/>
            <a:ext cx="7600752" cy="1312394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9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1" y="0"/>
            <a:ext cx="12192001" cy="4724671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2127918" y="3049529"/>
            <a:ext cx="758400" cy="758517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2297118" y="321843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75637" y="4548157"/>
            <a:ext cx="3062963" cy="140973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75637" y="3929052"/>
            <a:ext cx="306296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5716799" y="3049529"/>
            <a:ext cx="758400" cy="758517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5885999" y="321843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564519" y="4548157"/>
            <a:ext cx="3062963" cy="140973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4564519" y="3929052"/>
            <a:ext cx="306296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9305681" y="3049529"/>
            <a:ext cx="758400" cy="758517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9474881" y="321843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8153400" y="4548157"/>
            <a:ext cx="3062963" cy="140973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8153400" y="3929052"/>
            <a:ext cx="306296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900623" y="4439640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5486701" y="4439640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9075581" y="4428667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983036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96000" y="1"/>
            <a:ext cx="0" cy="131452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9972" y="3103875"/>
            <a:ext cx="3072647" cy="98616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99972" y="247631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3393060" y="2954414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6224466" y="1443012"/>
            <a:ext cx="43318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6657652" y="1063572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44311" y="1193962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516796" y="1821523"/>
            <a:ext cx="3072647" cy="98616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516796" y="1193962"/>
            <a:ext cx="3072647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7577756" y="1672062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599972" y="5655311"/>
            <a:ext cx="3072647" cy="98616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599972" y="5027750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393060" y="5505851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5557230" y="2720633"/>
            <a:ext cx="410305" cy="473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4799554" y="2345924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86213" y="2476314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5557230" y="5275871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4799554" y="4896431"/>
            <a:ext cx="757677" cy="7588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86213" y="5027750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6224466" y="3998075"/>
            <a:ext cx="433185" cy="17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6657652" y="3618635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6644311" y="3749025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516796" y="4376586"/>
            <a:ext cx="3072647" cy="98616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16796" y="3749025"/>
            <a:ext cx="3072647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7577756" y="4227125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6096000" y="1571499"/>
            <a:ext cx="0" cy="1020649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6096000" y="2849118"/>
            <a:ext cx="0" cy="1020649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6096000" y="4126738"/>
            <a:ext cx="0" cy="102064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6096000" y="5404357"/>
            <a:ext cx="0" cy="145364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5967535" y="2592148"/>
            <a:ext cx="256931" cy="256971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楕円 23"/>
          <p:cNvSpPr/>
          <p:nvPr userDrawn="1"/>
        </p:nvSpPr>
        <p:spPr>
          <a:xfrm>
            <a:off x="5967535" y="1314528"/>
            <a:ext cx="256931" cy="256971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楕円 39"/>
          <p:cNvSpPr/>
          <p:nvPr userDrawn="1"/>
        </p:nvSpPr>
        <p:spPr>
          <a:xfrm>
            <a:off x="5967535" y="5147386"/>
            <a:ext cx="256931" cy="25697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楕円 56"/>
          <p:cNvSpPr/>
          <p:nvPr userDrawn="1"/>
        </p:nvSpPr>
        <p:spPr>
          <a:xfrm>
            <a:off x="5967535" y="3869767"/>
            <a:ext cx="256931" cy="256971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8537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04AC-6E62-4DFF-9C83-19C345DC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E7C0-2430-4221-8710-2D792FD4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205F-507A-4D74-BEE6-853B3CD8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CD2B-211D-4E59-932C-3F99EDFC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3CDC-7DDA-461E-A960-073748FA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80040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6096000" y="0"/>
            <a:ext cx="1" cy="131239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7516796" y="1819389"/>
            <a:ext cx="3072647" cy="986160"/>
          </a:xfrm>
        </p:spPr>
        <p:txBody>
          <a:bodyPr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7516796" y="1191829"/>
            <a:ext cx="3072647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577756" y="1669929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096000" y="1569364"/>
            <a:ext cx="0" cy="98097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5566616" y="2721163"/>
            <a:ext cx="400919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4795598" y="2341724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782257" y="2472114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596059" y="3099675"/>
            <a:ext cx="3072647" cy="986160"/>
          </a:xfrm>
        </p:spPr>
        <p:txBody>
          <a:bodyPr>
            <a:normAutofit/>
          </a:bodyPr>
          <a:lstStyle>
            <a:lvl1pPr algn="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596059" y="247211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393060" y="2950214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6096001" y="2849650"/>
            <a:ext cx="0" cy="116175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6224466" y="1440878"/>
            <a:ext cx="419844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6657652" y="1061438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44311" y="1191829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5875960" y="4011403"/>
            <a:ext cx="440081" cy="379439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5460605" y="5119882"/>
            <a:ext cx="1293753" cy="48013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3258861" y="5307106"/>
            <a:ext cx="5697242" cy="948885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3258861" y="4560360"/>
            <a:ext cx="5697242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5967535" y="1312393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楕円 23"/>
          <p:cNvSpPr/>
          <p:nvPr userDrawn="1"/>
        </p:nvSpPr>
        <p:spPr>
          <a:xfrm>
            <a:off x="5967535" y="2592680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112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6096000" y="0"/>
            <a:ext cx="432000" cy="432067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6528000" y="432066"/>
            <a:ext cx="432000" cy="432067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6960000" y="0"/>
            <a:ext cx="432000" cy="432067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6096000" y="864133"/>
            <a:ext cx="432000" cy="432067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3220" y="1701533"/>
            <a:ext cx="5029561" cy="345493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392562" y="1701533"/>
            <a:ext cx="5110325" cy="3454933"/>
          </a:xfrm>
        </p:spPr>
        <p:txBody>
          <a:bodyPr anchor="ctr"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39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0" y="0"/>
            <a:ext cx="12191762" cy="4724671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19" y="607516"/>
            <a:ext cx="2761889" cy="5644026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1771802" y="1339149"/>
            <a:ext cx="2350538" cy="4212151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33691" y="735504"/>
            <a:ext cx="6284291" cy="2566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33690" y="3516657"/>
            <a:ext cx="6284291" cy="2034643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93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0" y="0"/>
            <a:ext cx="12191762" cy="4724671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2" y="2682969"/>
            <a:ext cx="1740709" cy="355720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30" y="633416"/>
            <a:ext cx="3922814" cy="5578447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27013" y="1158933"/>
            <a:ext cx="3392787" cy="4508561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919970" y="3158554"/>
            <a:ext cx="1440561" cy="2620716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90357" y="735504"/>
            <a:ext cx="5104957" cy="2566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90356" y="3516657"/>
            <a:ext cx="5104957" cy="2034643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4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0" y="0"/>
            <a:ext cx="12191762" cy="4724671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82287" y="735504"/>
            <a:ext cx="4658171" cy="2566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82286" y="3516657"/>
            <a:ext cx="4658171" cy="2034643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704070" y="1867073"/>
            <a:ext cx="6118286" cy="34404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704072" y="1519730"/>
            <a:ext cx="6118285" cy="349283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2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0" y="0"/>
            <a:ext cx="12191762" cy="4724671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97" y="240958"/>
            <a:ext cx="5274412" cy="427339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867" y="882645"/>
            <a:ext cx="2553847" cy="3631704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1" y="1736811"/>
            <a:ext cx="1363308" cy="2777538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263273" y="2090370"/>
            <a:ext cx="1139825" cy="2070419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659875" y="421006"/>
            <a:ext cx="4890543" cy="270457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8838313" y="1215156"/>
            <a:ext cx="2209800" cy="295684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5460605" y="5119882"/>
            <a:ext cx="1293753" cy="48013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3258861" y="5307106"/>
            <a:ext cx="5697242" cy="948885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3258861" y="4560360"/>
            <a:ext cx="5697242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46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21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8064" y="2548119"/>
            <a:ext cx="9095874" cy="2379045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22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3133093"/>
            <a:ext cx="7924800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33600" y="2386346"/>
            <a:ext cx="792480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07568" y="2944923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1791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2" y="3133093"/>
            <a:ext cx="4989534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14192" y="2386346"/>
            <a:ext cx="4989534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88160" y="2944923"/>
            <a:ext cx="1074141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61878" y="3134485"/>
            <a:ext cx="4989534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61878" y="2387738"/>
            <a:ext cx="4989534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435846" y="2946315"/>
            <a:ext cx="1074141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125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463A-A36D-4E7D-B380-A286E1FA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2A8CE-CADF-4E84-A1DF-BD7930B6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CDC3-B819-4649-8279-0B10EF39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ACE3A-5B4B-4497-B208-CF9D4B53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261B-09AC-4108-B2DE-1E8446E9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832291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3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14193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88160" y="2944923"/>
            <a:ext cx="1074141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73730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373730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4447697" y="2944923"/>
            <a:ext cx="1074141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933266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933266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007234" y="2944923"/>
            <a:ext cx="1074141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4040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61590" y="2352793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61590" y="1693143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35557" y="220333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9566" y="2352793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09566" y="1693143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683533" y="220333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1590" y="4596419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1590" y="3936770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35557" y="4446959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6609566" y="4596419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609566" y="3936770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6683533" y="4446959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239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1880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1880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90367" y="355538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1720828" y="2116907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889666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516291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516291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4154779" y="355538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円/楕円 4"/>
          <p:cNvSpPr/>
          <p:nvPr userDrawn="1"/>
        </p:nvSpPr>
        <p:spPr>
          <a:xfrm>
            <a:off x="4385240" y="2116907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4554077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80702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180702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6819190" y="3555384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"/>
          <p:cNvSpPr/>
          <p:nvPr userDrawn="1"/>
        </p:nvSpPr>
        <p:spPr>
          <a:xfrm>
            <a:off x="7049651" y="2116907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721848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8845114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45114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9483601" y="3555384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4"/>
          <p:cNvSpPr/>
          <p:nvPr userDrawn="1"/>
        </p:nvSpPr>
        <p:spPr>
          <a:xfrm>
            <a:off x="9714062" y="2116907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82900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7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29356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29356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8221" y="355538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2288682" y="2116907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457520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57836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836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486701" y="355538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円/楕円 4"/>
          <p:cNvSpPr/>
          <p:nvPr userDrawn="1"/>
        </p:nvSpPr>
        <p:spPr>
          <a:xfrm>
            <a:off x="5717162" y="2116907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588599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886315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886315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915180" y="3555384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"/>
          <p:cNvSpPr/>
          <p:nvPr userDrawn="1"/>
        </p:nvSpPr>
        <p:spPr>
          <a:xfrm>
            <a:off x="9145641" y="2116907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931447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2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72174" y="2265694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2174" y="1606045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6141" y="211623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591896" y="1736794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760733" y="1906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258855" y="2265694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58855" y="1606045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7332822" y="211623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4"/>
          <p:cNvSpPr/>
          <p:nvPr userDrawn="1"/>
        </p:nvSpPr>
        <p:spPr>
          <a:xfrm>
            <a:off x="6378576" y="173679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547414" y="1906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72174" y="4509321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72174" y="3849671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546141" y="4359860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4"/>
          <p:cNvSpPr/>
          <p:nvPr userDrawn="1"/>
        </p:nvSpPr>
        <p:spPr>
          <a:xfrm>
            <a:off x="591896" y="3980421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760733" y="414982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258855" y="4509321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258855" y="3849671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7332822" y="435986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円/楕円 4"/>
          <p:cNvSpPr/>
          <p:nvPr userDrawn="1"/>
        </p:nvSpPr>
        <p:spPr>
          <a:xfrm>
            <a:off x="6378576" y="3980421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6547414" y="414982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02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71970" y="213278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417724" y="175334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3461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3461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08581" y="213278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円/楕円 4"/>
          <p:cNvSpPr/>
          <p:nvPr userDrawn="1"/>
        </p:nvSpPr>
        <p:spPr>
          <a:xfrm>
            <a:off x="4254335" y="175334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4423173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25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993125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067092" y="2132782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"/>
          <p:cNvSpPr/>
          <p:nvPr userDrawn="1"/>
        </p:nvSpPr>
        <p:spPr>
          <a:xfrm>
            <a:off x="8112846" y="175334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8281684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9800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9800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71970" y="4304603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4"/>
          <p:cNvSpPr/>
          <p:nvPr userDrawn="1"/>
        </p:nvSpPr>
        <p:spPr>
          <a:xfrm>
            <a:off x="417724" y="3925163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586562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13461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13461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5208581" y="430460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9" name="円/楕円 4"/>
          <p:cNvSpPr/>
          <p:nvPr userDrawn="1"/>
        </p:nvSpPr>
        <p:spPr>
          <a:xfrm>
            <a:off x="4254335" y="392516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4423173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3125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8993125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9067092" y="4304603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4"/>
          <p:cNvSpPr/>
          <p:nvPr userDrawn="1"/>
        </p:nvSpPr>
        <p:spPr>
          <a:xfrm>
            <a:off x="8112846" y="3925163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8281684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76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71970" y="213278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417724" y="175334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3461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3461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08581" y="213278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円/楕円 4"/>
          <p:cNvSpPr/>
          <p:nvPr userDrawn="1"/>
        </p:nvSpPr>
        <p:spPr>
          <a:xfrm>
            <a:off x="4254335" y="175334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25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993125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067092" y="2132782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"/>
          <p:cNvSpPr/>
          <p:nvPr userDrawn="1"/>
        </p:nvSpPr>
        <p:spPr>
          <a:xfrm>
            <a:off x="8112846" y="175334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9800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9800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71970" y="4304603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4"/>
          <p:cNvSpPr/>
          <p:nvPr userDrawn="1"/>
        </p:nvSpPr>
        <p:spPr>
          <a:xfrm>
            <a:off x="417724" y="3925163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13461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13461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5208581" y="430460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9" name="円/楕円 4"/>
          <p:cNvSpPr/>
          <p:nvPr userDrawn="1"/>
        </p:nvSpPr>
        <p:spPr>
          <a:xfrm>
            <a:off x="4254335" y="392516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3125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8993125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9067092" y="4304603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4"/>
          <p:cNvSpPr/>
          <p:nvPr userDrawn="1"/>
        </p:nvSpPr>
        <p:spPr>
          <a:xfrm>
            <a:off x="8112846" y="3925163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500098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4336708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8195220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500098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4336708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05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8195220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06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47054" y="2482903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054" y="1871641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521022" y="23818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1566776" y="2002391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1649150" y="214583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47054" y="3831436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447054" y="3220174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2521022" y="3730363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"/>
          <p:cNvSpPr/>
          <p:nvPr userDrawn="1"/>
        </p:nvSpPr>
        <p:spPr>
          <a:xfrm>
            <a:off x="1566776" y="3350923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649150" y="349436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447054" y="5179969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447054" y="4568707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2521022" y="507889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円/楕円 4"/>
          <p:cNvSpPr/>
          <p:nvPr userDrawn="1"/>
        </p:nvSpPr>
        <p:spPr>
          <a:xfrm>
            <a:off x="1566776" y="469945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1649150" y="4842897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093531" y="2482903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93531" y="1871641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7167499" y="2381831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1" name="円/楕円 4"/>
          <p:cNvSpPr/>
          <p:nvPr userDrawn="1"/>
        </p:nvSpPr>
        <p:spPr>
          <a:xfrm>
            <a:off x="6213254" y="2002391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6295627" y="214583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093531" y="3831436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93531" y="3220174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7167499" y="373036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6" name="円/楕円 4"/>
          <p:cNvSpPr/>
          <p:nvPr userDrawn="1"/>
        </p:nvSpPr>
        <p:spPr>
          <a:xfrm>
            <a:off x="6213254" y="335092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6295627" y="349436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05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093531" y="5179969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093531" y="4568707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7167499" y="5078896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1" name="円/楕円 4"/>
          <p:cNvSpPr/>
          <p:nvPr userDrawn="1"/>
        </p:nvSpPr>
        <p:spPr>
          <a:xfrm>
            <a:off x="6213254" y="4699456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6295627" y="4842897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06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3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2922710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3922517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2829076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3828883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461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2454895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3454702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2361261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3361068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1875680" y="4454509"/>
            <a:ext cx="219331" cy="2196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2200564" y="4360875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9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F112-F9FC-4094-8A82-0D5F0869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E691-15BC-4979-A616-8F4072C92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0D683-094D-49F1-AC74-5F67C5C5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B0793-21AC-4F54-BF66-27280BE9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968FF-D336-4B5D-990C-52077C5E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2148B-5ED8-4094-8539-95230E2A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8551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1928652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2928459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1835018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2834825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1875680" y="3928266"/>
            <a:ext cx="219331" cy="2196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2200564" y="3834632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875680" y="4928073"/>
            <a:ext cx="219331" cy="2196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2200564" y="4834439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574335" y="1694012"/>
            <a:ext cx="5831368" cy="4519323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84141" y="3853476"/>
            <a:ext cx="6030081" cy="151945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4141" y="3106729"/>
            <a:ext cx="603008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558109" y="3665306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6691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84141" y="3853476"/>
            <a:ext cx="6030081" cy="151945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4141" y="3106729"/>
            <a:ext cx="603008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558109" y="3665306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14876"/>
            <a:ext cx="6214912" cy="3258053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46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574335" y="1694012"/>
            <a:ext cx="5831368" cy="4519323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5546594" y="3451507"/>
            <a:ext cx="291765" cy="292228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4"/>
          <p:cNvSpPr/>
          <p:nvPr userDrawn="1"/>
        </p:nvSpPr>
        <p:spPr>
          <a:xfrm>
            <a:off x="5546594" y="4098985"/>
            <a:ext cx="291765" cy="292228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4"/>
          <p:cNvSpPr/>
          <p:nvPr userDrawn="1"/>
        </p:nvSpPr>
        <p:spPr>
          <a:xfrm>
            <a:off x="5540110" y="4746463"/>
            <a:ext cx="291765" cy="292228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3320" y="3348572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933320" y="3996050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933320" y="4643528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9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779906" y="1633901"/>
            <a:ext cx="2252377" cy="225168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756722" y="4203885"/>
            <a:ext cx="478367" cy="479127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818005" y="4265520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6372" y="424609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756722" y="4809305"/>
            <a:ext cx="478367" cy="47912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818005" y="4870940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296372" y="485151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756722" y="5434156"/>
            <a:ext cx="478367" cy="47912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818005" y="5495791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296372" y="547636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3282807" y="2431982"/>
            <a:ext cx="3854593" cy="1259532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82807" y="1511721"/>
            <a:ext cx="385459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3356775" y="2310705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3282807" y="1892582"/>
            <a:ext cx="3854593" cy="40705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7493052" y="1744848"/>
            <a:ext cx="1" cy="51374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7493052" y="2515561"/>
            <a:ext cx="0" cy="72733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7493052" y="3499862"/>
            <a:ext cx="0" cy="72733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7493052" y="4484163"/>
            <a:ext cx="1" cy="727329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7353992" y="1569329"/>
            <a:ext cx="278119" cy="278162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楕円 38"/>
          <p:cNvSpPr/>
          <p:nvPr userDrawn="1"/>
        </p:nvSpPr>
        <p:spPr>
          <a:xfrm>
            <a:off x="7364587" y="2258591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楕円 43"/>
          <p:cNvSpPr/>
          <p:nvPr userDrawn="1"/>
        </p:nvSpPr>
        <p:spPr>
          <a:xfrm>
            <a:off x="7364587" y="32428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楕円 45"/>
          <p:cNvSpPr/>
          <p:nvPr userDrawn="1"/>
        </p:nvSpPr>
        <p:spPr>
          <a:xfrm>
            <a:off x="7364587" y="4227192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楕円 47"/>
          <p:cNvSpPr/>
          <p:nvPr userDrawn="1"/>
        </p:nvSpPr>
        <p:spPr>
          <a:xfrm>
            <a:off x="7364587" y="5211492"/>
            <a:ext cx="256931" cy="256971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7689712" y="1545916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689711" y="2224629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7689712" y="2549522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689711" y="3196192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7689712" y="3521086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7689711" y="4167756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7689711" y="4492649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7689710" y="5143569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7689711" y="5468463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3282807" y="3812974"/>
            <a:ext cx="3851399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3282807" y="4137867"/>
            <a:ext cx="3851399" cy="762408"/>
          </a:xfrm>
        </p:spPr>
        <p:txBody>
          <a:bodyPr numCol="2"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3282807" y="4984115"/>
            <a:ext cx="3851399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3282807" y="5309009"/>
            <a:ext cx="3851399" cy="767219"/>
          </a:xfrm>
        </p:spPr>
        <p:txBody>
          <a:bodyPr numCol="2"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94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748591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48591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69207" y="437127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015763" y="1821407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3833783" y="1821407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6651804" y="1821407"/>
            <a:ext cx="1925487" cy="1924899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9469825" y="1821407"/>
            <a:ext cx="1925487" cy="1924899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3566611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3566611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187227" y="437127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6384632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6384632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005248" y="437127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9202653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9202653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9823269" y="437127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409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989705" y="1412941"/>
            <a:ext cx="1726019" cy="172549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3807726" y="1412941"/>
            <a:ext cx="1726019" cy="1725491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6625747" y="1412941"/>
            <a:ext cx="1726019" cy="1725491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9443767" y="1412941"/>
            <a:ext cx="1726019" cy="1725491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3440821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6258841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9076862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622800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989705" y="3906982"/>
            <a:ext cx="1726019" cy="172549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3807726" y="3906982"/>
            <a:ext cx="1726019" cy="1725491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6625747" y="3906982"/>
            <a:ext cx="1726019" cy="1725491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9443767" y="3906982"/>
            <a:ext cx="1726019" cy="1725491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3440821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6258841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9076862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4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57847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57847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152203" y="437127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798759" y="1821407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133257" y="1821407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8467754" y="1821407"/>
            <a:ext cx="1925487" cy="1924899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4592345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4592345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486701" y="437127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7926842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7926842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8821198" y="437127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9357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789843"/>
            <a:ext cx="12191761" cy="2942545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789843"/>
            <a:ext cx="5457371" cy="2942545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40266" y="2603297"/>
            <a:ext cx="4736496" cy="19065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2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0E30-3EC9-4FF1-A813-E3BD9FA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5F92-F980-457B-996A-CC1966B2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37AB7-915D-44B9-ADF7-2578B3FDD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21A3B-8CAE-42E2-95B7-31CFD06D6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BC6B6-9EA6-4578-9B82-427E1C5E4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1DC10-F738-4601-B800-0A8AD5AE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F2BA4-EC3C-4F7F-BBE8-B1AAFE83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0D4B4-45A2-47F6-8F3F-17DB63E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310566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671267" y="4860134"/>
            <a:ext cx="573597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72126" y="1789843"/>
            <a:ext cx="3885245" cy="4238745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86021" y="2021617"/>
            <a:ext cx="3390741" cy="37758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3481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4094458"/>
            <a:ext cx="12191761" cy="629125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593851" y="4105647"/>
            <a:ext cx="9004299" cy="588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53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062413" y="1789919"/>
            <a:ext cx="4067175" cy="2947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4408927" y="2355586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4902201" y="2305776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1789918"/>
            <a:ext cx="4062411" cy="294791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8129351" y="1789918"/>
            <a:ext cx="4062411" cy="2947913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4408927" y="3112923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4902201" y="3063113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4408927" y="3870260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4902201" y="3820450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85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2" y="2475792"/>
            <a:ext cx="329703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2" y="1816142"/>
            <a:ext cx="329703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71970" y="23263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円/楕円 4"/>
          <p:cNvSpPr/>
          <p:nvPr userDrawn="1"/>
        </p:nvSpPr>
        <p:spPr>
          <a:xfrm>
            <a:off x="417724" y="194689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21162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592186" y="2517761"/>
            <a:ext cx="3353806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592186" y="1858111"/>
            <a:ext cx="3353806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40661" y="2368301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円/楕円 4"/>
          <p:cNvSpPr/>
          <p:nvPr userDrawn="1"/>
        </p:nvSpPr>
        <p:spPr>
          <a:xfrm>
            <a:off x="11028099" y="1988861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1196937" y="215826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8002" y="4668406"/>
            <a:ext cx="329703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98002" y="4008757"/>
            <a:ext cx="329703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371970" y="451894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円/楕円 4"/>
          <p:cNvSpPr/>
          <p:nvPr userDrawn="1"/>
        </p:nvSpPr>
        <p:spPr>
          <a:xfrm>
            <a:off x="417724" y="413950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586562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592186" y="4668406"/>
            <a:ext cx="3353806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92186" y="4008757"/>
            <a:ext cx="3353806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640661" y="451894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41" name="円/楕円 4"/>
          <p:cNvSpPr/>
          <p:nvPr userDrawn="1"/>
        </p:nvSpPr>
        <p:spPr>
          <a:xfrm>
            <a:off x="11028099" y="4139506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1196937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69" y="1485964"/>
            <a:ext cx="2389092" cy="488220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5095240" y="2110617"/>
            <a:ext cx="2037081" cy="3656073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084431" y="1296810"/>
            <a:ext cx="4046104" cy="5561191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47579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81614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71970" y="23263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円/楕円 4"/>
          <p:cNvSpPr/>
          <p:nvPr userDrawn="1"/>
        </p:nvSpPr>
        <p:spPr>
          <a:xfrm>
            <a:off x="417724" y="194689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21162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112261" y="2517761"/>
            <a:ext cx="2833731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112261" y="1858111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40661" y="2368301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円/楕円 4"/>
          <p:cNvSpPr/>
          <p:nvPr userDrawn="1"/>
        </p:nvSpPr>
        <p:spPr>
          <a:xfrm>
            <a:off x="11028099" y="1988861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1196937" y="215826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8003" y="4668406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98003" y="4008757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371970" y="451894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円/楕円 4"/>
          <p:cNvSpPr/>
          <p:nvPr userDrawn="1"/>
        </p:nvSpPr>
        <p:spPr>
          <a:xfrm>
            <a:off x="417724" y="413950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586562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112261" y="4668406"/>
            <a:ext cx="2833731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112261" y="4008757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640661" y="451894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41" name="円/楕円 4"/>
          <p:cNvSpPr/>
          <p:nvPr userDrawn="1"/>
        </p:nvSpPr>
        <p:spPr>
          <a:xfrm>
            <a:off x="11028099" y="4139506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1196937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5675337" y="1680892"/>
            <a:ext cx="6517714" cy="263886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1680892"/>
            <a:ext cx="6517715" cy="263886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00990" y="5096102"/>
            <a:ext cx="4267073" cy="1144637"/>
          </a:xfrm>
        </p:spPr>
        <p:txBody>
          <a:bodyPr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0990" y="4468541"/>
            <a:ext cx="426707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71273" y="494664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938807" y="5096102"/>
            <a:ext cx="4267073" cy="1144637"/>
          </a:xfrm>
        </p:spPr>
        <p:txBody>
          <a:bodyPr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938807" y="4468541"/>
            <a:ext cx="426707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7009090" y="494664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0455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38600" y="2431323"/>
            <a:ext cx="5918200" cy="1144637"/>
          </a:xfrm>
        </p:spPr>
        <p:txBody>
          <a:bodyPr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038600" y="1803762"/>
            <a:ext cx="5918200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4108883" y="2281863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904988" y="1719570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4038600" y="4703443"/>
            <a:ext cx="5918200" cy="1144637"/>
          </a:xfrm>
        </p:spPr>
        <p:txBody>
          <a:bodyPr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4038600" y="4075882"/>
            <a:ext cx="5918200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108883" y="4553982"/>
            <a:ext cx="1218599" cy="480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904988" y="3991690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23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1930699"/>
            <a:ext cx="12191761" cy="4240380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58347" y="5024482"/>
            <a:ext cx="7930683" cy="1146596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4239972"/>
            <a:ext cx="12191761" cy="629125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007524" y="1252724"/>
            <a:ext cx="2505654" cy="3627655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2193053" y="1906116"/>
            <a:ext cx="2134597" cy="29744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22800" y="4261156"/>
            <a:ext cx="5575905" cy="58841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5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451423" y="1496695"/>
            <a:ext cx="2118783" cy="3397774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5039617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7333639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9627660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2745596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745293" y="4396371"/>
            <a:ext cx="2119086" cy="498098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5039314" y="4396371"/>
            <a:ext cx="2119086" cy="498098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33336" y="4396371"/>
            <a:ext cx="2119086" cy="498098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627357" y="4396371"/>
            <a:ext cx="2119086" cy="498098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1272" y="4396371"/>
            <a:ext cx="2119086" cy="498098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44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8386224" y="1457289"/>
            <a:ext cx="3576000" cy="2280352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826224" y="1457289"/>
            <a:ext cx="2280000" cy="2280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154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250224" y="3737641"/>
            <a:ext cx="3576000" cy="2280352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361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610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106224" y="3737641"/>
            <a:ext cx="2280000" cy="2280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817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6227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88012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702498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76975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06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F131-26EC-4F11-91D7-C36D50C4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65F6C-31F3-470F-9AA0-C28A40CE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BB5D2-0E5F-4DC1-BFDF-A4C87C8A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05574-97B0-4F2C-A603-0E546920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421837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50224" y="3737641"/>
            <a:ext cx="3576000" cy="2280352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826224" y="1457289"/>
            <a:ext cx="2280000" cy="2280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154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361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6227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702498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106584" y="1457111"/>
            <a:ext cx="5855299" cy="4560443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4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30019" y="4057204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30018" y="4057204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038432" y="5160092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038432" y="4591066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108715" y="506916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49178" y="5145863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9178" y="4576838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2864687" y="5054938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8038432" y="3672233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8038432" y="3103207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8108715" y="3581308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449178" y="3658005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449178" y="3088979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2864687" y="3567080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38432" y="2167596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038432" y="1598570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8108715" y="207667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449178" y="2167596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449178" y="1598570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2864687" y="2076670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7453929" y="4840115"/>
            <a:ext cx="584503" cy="34765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4153568" y="4698249"/>
            <a:ext cx="488526" cy="1276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4153568" y="3338029"/>
            <a:ext cx="488526" cy="2841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4153568" y="1847619"/>
            <a:ext cx="488526" cy="6984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7453929" y="3352256"/>
            <a:ext cx="584503" cy="7770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7453929" y="1847620"/>
            <a:ext cx="584503" cy="12231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4642094" y="4602260"/>
            <a:ext cx="191949" cy="1919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楕円 52"/>
          <p:cNvSpPr/>
          <p:nvPr userDrawn="1"/>
        </p:nvSpPr>
        <p:spPr>
          <a:xfrm>
            <a:off x="7261980" y="4033295"/>
            <a:ext cx="191949" cy="191979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楕円 53"/>
          <p:cNvSpPr/>
          <p:nvPr userDrawn="1"/>
        </p:nvSpPr>
        <p:spPr>
          <a:xfrm>
            <a:off x="4642094" y="3526189"/>
            <a:ext cx="191949" cy="191979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楕円 54"/>
          <p:cNvSpPr/>
          <p:nvPr userDrawn="1"/>
        </p:nvSpPr>
        <p:spPr>
          <a:xfrm>
            <a:off x="7261980" y="2974807"/>
            <a:ext cx="191949" cy="191979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楕円 55"/>
          <p:cNvSpPr/>
          <p:nvPr userDrawn="1"/>
        </p:nvSpPr>
        <p:spPr>
          <a:xfrm>
            <a:off x="4642094" y="2450117"/>
            <a:ext cx="191949" cy="191979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楕円 56"/>
          <p:cNvSpPr/>
          <p:nvPr userDrawn="1"/>
        </p:nvSpPr>
        <p:spPr>
          <a:xfrm>
            <a:off x="7261980" y="5091782"/>
            <a:ext cx="191949" cy="191979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59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5125080" y="3904376"/>
            <a:ext cx="1964805" cy="1967927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5695950" y="4488227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847682" y="3953038"/>
            <a:ext cx="1279802" cy="168016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円/楕円 4"/>
          <p:cNvSpPr/>
          <p:nvPr userDrawn="1"/>
        </p:nvSpPr>
        <p:spPr>
          <a:xfrm>
            <a:off x="5125080" y="2845451"/>
            <a:ext cx="1964805" cy="196792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5695950" y="3429303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5837350" y="2903538"/>
            <a:ext cx="1279802" cy="168016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8" name="円/楕円 4"/>
          <p:cNvSpPr/>
          <p:nvPr userDrawn="1"/>
        </p:nvSpPr>
        <p:spPr>
          <a:xfrm>
            <a:off x="5113598" y="1745294"/>
            <a:ext cx="1964805" cy="196792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5684467" y="2329146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4958" y="4823867"/>
            <a:ext cx="3884804" cy="119901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34958" y="4164218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3214431" y="4674407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695203" y="3614367"/>
            <a:ext cx="3884804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695203" y="2954718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7766869" y="3464907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634958" y="2475642"/>
            <a:ext cx="3884804" cy="119901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34958" y="1815992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3214431" y="2326181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246685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62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4490841" y="2156845"/>
            <a:ext cx="1523071" cy="152502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927" y="2306472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2360" y="2662406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2360" y="2002756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2941833" y="2512946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918213" y="2662406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918213" y="2002756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7989878" y="251294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57868" y="4503196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57868" y="3843547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2937341" y="435373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7918213" y="4503196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7918213" y="3843547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7989878" y="435373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6178611" y="2155635"/>
            <a:ext cx="1522836" cy="1525255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395377" y="2306472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4490959" y="3843548"/>
            <a:ext cx="1522836" cy="1525255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4683927" y="3980818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6177401" y="3842573"/>
            <a:ext cx="1523071" cy="152502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395377" y="3980818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9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6111716" y="1828030"/>
            <a:ext cx="1824567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5967120" y="3512792"/>
            <a:ext cx="1824848" cy="2113477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4287149" y="3368151"/>
            <a:ext cx="1824567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4431463" y="1683716"/>
            <a:ext cx="1824848" cy="2113477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918213" y="2238630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918213" y="1578980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989878" y="2089170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936283" y="4813727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936283" y="4154078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8007948" y="4664267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2360" y="4813727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2360" y="4154078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2941833" y="4664267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362360" y="2238630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362360" y="1578980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2941833" y="208917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879544" y="249375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6879544" y="43594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4900067" y="436774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4900067" y="249375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26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595137" y="2909923"/>
            <a:ext cx="2782647" cy="3774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67" dirty="0">
                <a:solidFill>
                  <a:schemeClr val="bg1"/>
                </a:solidFill>
              </a:rPr>
              <a:t>01</a:t>
            </a:r>
            <a:endParaRPr kumimoji="1" lang="ja-JP" altLang="en-US" sz="1867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3313353" y="2909923"/>
            <a:ext cx="2782647" cy="3774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67" dirty="0">
                <a:solidFill>
                  <a:schemeClr val="bg1"/>
                </a:solidFill>
              </a:rPr>
              <a:t>02</a:t>
            </a:r>
            <a:endParaRPr kumimoji="1" lang="ja-JP" altLang="en-US" sz="1867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6031570" y="2909923"/>
            <a:ext cx="2782647" cy="37743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67" dirty="0">
                <a:solidFill>
                  <a:schemeClr val="bg1"/>
                </a:solidFill>
              </a:rPr>
              <a:t>03</a:t>
            </a:r>
            <a:endParaRPr kumimoji="1" lang="ja-JP" altLang="en-US" sz="1867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8749787" y="2909922"/>
            <a:ext cx="2782647" cy="37743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67" dirty="0">
                <a:solidFill>
                  <a:schemeClr val="bg1"/>
                </a:solidFill>
              </a:rPr>
              <a:t>04</a:t>
            </a:r>
            <a:endParaRPr kumimoji="1" lang="ja-JP" altLang="en-US" sz="1867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5136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95136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313353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313353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31570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31570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749786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8749786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0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5670997" y="3793164"/>
            <a:ext cx="850006" cy="2335126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05278" y="2015767"/>
            <a:ext cx="3998822" cy="393753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5278" y="1460912"/>
            <a:ext cx="3998822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495389" y="193299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4"/>
          <p:cNvSpPr/>
          <p:nvPr userDrawn="1"/>
        </p:nvSpPr>
        <p:spPr>
          <a:xfrm>
            <a:off x="5741293" y="2504384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910131" y="267379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7134026" y="348601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7302864" y="365542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060541" y="3750284"/>
            <a:ext cx="2833731" cy="730957"/>
          </a:xfrm>
        </p:spPr>
        <p:txBody>
          <a:bodyPr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060541" y="3195430"/>
            <a:ext cx="283373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8117693" y="366751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46" name="円/楕円 4"/>
          <p:cNvSpPr/>
          <p:nvPr userDrawn="1"/>
        </p:nvSpPr>
        <p:spPr>
          <a:xfrm>
            <a:off x="4346613" y="3483100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4515451" y="365250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26456" y="3747370"/>
            <a:ext cx="2833731" cy="730957"/>
          </a:xfrm>
        </p:spPr>
        <p:txBody>
          <a:bodyPr>
            <a:normAutofit/>
          </a:bodyPr>
          <a:lstStyle>
            <a:lvl1pPr algn="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26456" y="3192516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2874911" y="3664598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62" name="円/楕円 4"/>
          <p:cNvSpPr/>
          <p:nvPr userDrawn="1"/>
        </p:nvSpPr>
        <p:spPr>
          <a:xfrm>
            <a:off x="7920279" y="4905794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089117" y="5075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46794" y="5170064"/>
            <a:ext cx="2833731" cy="730957"/>
          </a:xfrm>
        </p:spPr>
        <p:txBody>
          <a:bodyPr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846794" y="4615210"/>
            <a:ext cx="283373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8903946" y="5087292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67" name="円/楕円 4"/>
          <p:cNvSpPr/>
          <p:nvPr userDrawn="1"/>
        </p:nvSpPr>
        <p:spPr>
          <a:xfrm>
            <a:off x="3564308" y="4908534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3733145" y="507794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44151" y="5172805"/>
            <a:ext cx="2833731" cy="730957"/>
          </a:xfrm>
        </p:spPr>
        <p:txBody>
          <a:bodyPr>
            <a:normAutofit/>
          </a:bodyPr>
          <a:lstStyle>
            <a:lvl1pPr algn="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44151" y="4617951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2092605" y="5090032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5667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>
    <p:ext uri="{DCECCB84-F9BA-43D5-87BE-67443E8EF086}">
      <p15:sldGuideLst xmlns:p15="http://schemas.microsoft.com/office/powerpoint/2012/main">
        <p15:guide id="1" orient="horz" pos="3194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8653" y="1492712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5478376" y="1488558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5560750" y="1631998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8653" y="2430408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5478376" y="242625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5560750" y="2569695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58653" y="3368105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5478376" y="3363951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5560750" y="350739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58653" y="4305801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5478376" y="4301647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5560750" y="4445088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58653" y="5243497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5478376" y="523934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5560750" y="538278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05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39262" y="1477060"/>
            <a:ext cx="4501662" cy="45211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09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4528574" y="109984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1419034" y="314822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8244701" y="2059820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4130050" y="4087219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2217946" y="984610"/>
            <a:ext cx="3603435" cy="3460869"/>
            <a:chOff x="3326919" y="1476686"/>
            <a:chExt cx="5405153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69" y="3510120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01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00599" y="2321388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4540948" y="1935669"/>
            <a:ext cx="3638495" cy="3460869"/>
            <a:chOff x="6811422" y="2903055"/>
            <a:chExt cx="5457743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2" y="4918390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02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27388" y="3282142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863950" y="2886728"/>
            <a:ext cx="3648232" cy="3460869"/>
            <a:chOff x="10295924" y="4329423"/>
            <a:chExt cx="5472348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69" y="6375550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03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451753" y="4220305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917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009085" y="1841145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054100" y="2035772"/>
            <a:ext cx="2904826" cy="2753050"/>
            <a:chOff x="3326919" y="1476686"/>
            <a:chExt cx="5477502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9" y="3291170"/>
              <a:ext cx="1424302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01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8824" y="3052647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4749901" y="2051946"/>
            <a:ext cx="2904826" cy="2753050"/>
            <a:chOff x="3326919" y="1476686"/>
            <a:chExt cx="5477500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8" y="3291170"/>
              <a:ext cx="1424301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02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384625" y="3068821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8445703" y="2051946"/>
            <a:ext cx="2904826" cy="2753050"/>
            <a:chOff x="3326919" y="1476686"/>
            <a:chExt cx="5477502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9" y="3291170"/>
              <a:ext cx="1424302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03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080426" y="3068821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4067984" y="1399451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8130400" y="2059820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34633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37858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12831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9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02A66-3486-45FA-84D3-EFC8EDCE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7A5DE-BDDD-42BF-A689-9D4CA2D1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5362B-BC52-4BCB-ADDC-F42C98F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592426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78393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4363508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048394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678393" y="2770896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4363509" y="2771408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8048395" y="2771408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6925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12041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096927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2734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75959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50932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3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6835420" y="140647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075180" y="147432"/>
            <a:ext cx="4920913" cy="4552417"/>
            <a:chOff x="1612770" y="221114"/>
            <a:chExt cx="7381369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33003" cy="1153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01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392616" y="1091657"/>
            <a:ext cx="4440399" cy="4154286"/>
            <a:chOff x="5088923" y="1637232"/>
            <a:chExt cx="6660598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1"/>
              <a:ext cx="113300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02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5627303" y="2001600"/>
            <a:ext cx="4042633" cy="3824715"/>
            <a:chOff x="8440954" y="3001937"/>
            <a:chExt cx="6063950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1" y="5308176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03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7903422" y="2928658"/>
            <a:ext cx="3603435" cy="3460869"/>
            <a:chOff x="11855133" y="4392308"/>
            <a:chExt cx="5405153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3" y="6425742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04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480637" y="701606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0177400" y="2064965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994876" y="205077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820021" y="2787215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688431" y="353231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500147" y="4286179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52685" y="2627786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745755" y="3363133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036389" y="4111863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384737" y="4866687"/>
            <a:ext cx="4396740" cy="1401667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2114042" y="5387897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25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5362424" y="1722628"/>
            <a:ext cx="1467153" cy="4035594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楕円 14"/>
          <p:cNvSpPr/>
          <p:nvPr userDrawn="1"/>
        </p:nvSpPr>
        <p:spPr>
          <a:xfrm>
            <a:off x="6451345" y="2090566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楕円 15"/>
          <p:cNvSpPr/>
          <p:nvPr userDrawn="1"/>
        </p:nvSpPr>
        <p:spPr>
          <a:xfrm>
            <a:off x="4241545" y="41990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楕円 16"/>
          <p:cNvSpPr/>
          <p:nvPr userDrawn="1"/>
        </p:nvSpPr>
        <p:spPr>
          <a:xfrm>
            <a:off x="7262848" y="4777845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209982" y="222946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209982" y="156981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281647" y="2080000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8640" y="4111956"/>
            <a:ext cx="3676269" cy="1194624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48640" y="3452307"/>
            <a:ext cx="367626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2719579" y="396249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209982" y="448178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209982" y="382213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281647" y="4332320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6708276" y="1818860"/>
            <a:ext cx="1501706" cy="4001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4024909" y="3701356"/>
            <a:ext cx="345102" cy="497735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7519779" y="4071180"/>
            <a:ext cx="690203" cy="835150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0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255183" y="1666973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55183" y="2092986"/>
            <a:ext cx="2768600" cy="846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255183" y="2919868"/>
            <a:ext cx="2768600" cy="1870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255183" y="4795220"/>
            <a:ext cx="2768600" cy="164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255183" y="2096116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255183" y="1670103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55183" y="3030086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255183" y="3455050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255183" y="3880013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255183" y="430497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4709583" y="1664591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4709583" y="2090604"/>
            <a:ext cx="2768600" cy="846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4709583" y="2917486"/>
            <a:ext cx="2768600" cy="187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4709583" y="4792838"/>
            <a:ext cx="2768600" cy="164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4709583" y="2093734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4709583" y="1667722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4709583" y="3027705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4709583" y="345266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4709583" y="3877632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4709583" y="4302596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8163983" y="1662178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8163983" y="2088190"/>
            <a:ext cx="2768600" cy="846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8163983" y="2915073"/>
            <a:ext cx="2768600" cy="18705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8163983" y="4790424"/>
            <a:ext cx="2768600" cy="164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8163983" y="2091321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8163983" y="1665308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8163983" y="3025291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8163983" y="3450254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8163983" y="387521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8163983" y="4300182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17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633861" y="1666973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33861" y="2092986"/>
            <a:ext cx="2578263" cy="846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633861" y="2919868"/>
            <a:ext cx="2578263" cy="1870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861" y="4795220"/>
            <a:ext cx="2578263" cy="164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633861" y="2096116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633861" y="1670103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633861" y="3030086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633861" y="3455050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3861" y="3880013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633861" y="430497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3417277" y="1664591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417277" y="2090604"/>
            <a:ext cx="2578263" cy="846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3417277" y="2917486"/>
            <a:ext cx="2578263" cy="187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3417277" y="4792838"/>
            <a:ext cx="2578263" cy="164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3417277" y="2093734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3417277" y="1667722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3417277" y="3027705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3417277" y="345266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3417277" y="3877632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3417277" y="4302596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6200694" y="1662178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200694" y="2088190"/>
            <a:ext cx="2578263" cy="846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6200694" y="2915073"/>
            <a:ext cx="2578263" cy="18705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6200694" y="4790424"/>
            <a:ext cx="2578263" cy="164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6200694" y="2091321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6200694" y="1665308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6200694" y="3025291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6200694" y="3450254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6200694" y="387521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6200694" y="4300182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8984111" y="1665308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8984111" y="2091321"/>
            <a:ext cx="2578263" cy="846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84111" y="2918203"/>
            <a:ext cx="2578263" cy="1870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8984111" y="4793555"/>
            <a:ext cx="2578263" cy="1641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8984111" y="2094451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8984111" y="1668439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8984111" y="3028421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8984111" y="3453385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8984111" y="3878349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8984111" y="4303313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75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4726989" y="2560410"/>
            <a:ext cx="791174" cy="1308122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5505143" y="4827724"/>
            <a:ext cx="1181715" cy="19250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5505143" y="5083557"/>
            <a:ext cx="1181715" cy="398910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6108820" y="1825291"/>
            <a:ext cx="1184919" cy="1064362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6671618" y="2560855"/>
            <a:ext cx="791174" cy="1308122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6113900" y="3546117"/>
            <a:ext cx="1157869" cy="1219171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4896042" y="1824846"/>
            <a:ext cx="1184919" cy="1064362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4918012" y="3545672"/>
            <a:ext cx="1157869" cy="1219171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404133" y="2137949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6903573" y="3048447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6404133" y="3873432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5418363" y="3873432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4958943" y="3044851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5418363" y="2137949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36626" y="5912113"/>
            <a:ext cx="4118749" cy="357264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036626" y="5552199"/>
            <a:ext cx="4118749" cy="3912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485" y="4459222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486" y="4127562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829485" y="3133443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829485" y="2801783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340649" y="1770158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0649" y="1438497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654341" y="1770158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654342" y="1451382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52711" y="3133161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52711" y="2814386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306265" y="4459294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306265" y="4140518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6695239" y="1492540"/>
            <a:ext cx="517935" cy="772883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7230837" y="2983299"/>
            <a:ext cx="598648" cy="22880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6731397" y="4037089"/>
            <a:ext cx="1098088" cy="2719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4378913" y="4037089"/>
            <a:ext cx="1039451" cy="2785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4325358" y="2989460"/>
            <a:ext cx="633585" cy="219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4726989" y="1626456"/>
            <a:ext cx="855007" cy="511492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5675540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3835249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3835249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5675540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34024" y="2296063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97283" y="1973492"/>
            <a:ext cx="3072647" cy="1281899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97283" y="3343278"/>
            <a:ext cx="3072647" cy="1281899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8418884" y="1971316"/>
            <a:ext cx="3072647" cy="1281899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8418884" y="3343278"/>
            <a:ext cx="3072647" cy="1281899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6198345" y="3846596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6198344" y="2296062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4334024" y="3854110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6815748" y="2066897"/>
            <a:ext cx="661411" cy="6724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楕円 32"/>
          <p:cNvSpPr/>
          <p:nvPr userDrawn="1"/>
        </p:nvSpPr>
        <p:spPr>
          <a:xfrm>
            <a:off x="9244592" y="4143055"/>
            <a:ext cx="641206" cy="6413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楕円 23"/>
          <p:cNvSpPr/>
          <p:nvPr userDrawn="1"/>
        </p:nvSpPr>
        <p:spPr>
          <a:xfrm>
            <a:off x="424273" y="4167669"/>
            <a:ext cx="1022519" cy="10226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1" name="楕円 30"/>
          <p:cNvSpPr/>
          <p:nvPr userDrawn="1"/>
        </p:nvSpPr>
        <p:spPr>
          <a:xfrm>
            <a:off x="5264642" y="5157607"/>
            <a:ext cx="409579" cy="4163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楕円 29"/>
          <p:cNvSpPr/>
          <p:nvPr userDrawn="1"/>
        </p:nvSpPr>
        <p:spPr>
          <a:xfrm>
            <a:off x="2643373" y="5159672"/>
            <a:ext cx="394492" cy="3945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328809" y="1698619"/>
            <a:ext cx="3315759" cy="331627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9" name="楕円 18"/>
          <p:cNvSpPr/>
          <p:nvPr userDrawn="1"/>
        </p:nvSpPr>
        <p:spPr>
          <a:xfrm>
            <a:off x="3078592" y="3281395"/>
            <a:ext cx="2523966" cy="2524355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楕円 22"/>
          <p:cNvSpPr/>
          <p:nvPr userDrawn="1"/>
        </p:nvSpPr>
        <p:spPr>
          <a:xfrm>
            <a:off x="4906747" y="2206052"/>
            <a:ext cx="2060530" cy="206084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楕円 24"/>
          <p:cNvSpPr/>
          <p:nvPr userDrawn="1"/>
        </p:nvSpPr>
        <p:spPr>
          <a:xfrm>
            <a:off x="6291456" y="3343648"/>
            <a:ext cx="2371406" cy="2371772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楕円 25"/>
          <p:cNvSpPr/>
          <p:nvPr userDrawn="1"/>
        </p:nvSpPr>
        <p:spPr>
          <a:xfrm>
            <a:off x="8036931" y="1753447"/>
            <a:ext cx="2629659" cy="2630064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楕円 26"/>
          <p:cNvSpPr/>
          <p:nvPr userDrawn="1"/>
        </p:nvSpPr>
        <p:spPr>
          <a:xfrm>
            <a:off x="9964679" y="3599954"/>
            <a:ext cx="1858872" cy="1859159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楕円 27"/>
          <p:cNvSpPr/>
          <p:nvPr userDrawn="1"/>
        </p:nvSpPr>
        <p:spPr>
          <a:xfrm>
            <a:off x="3689611" y="2149026"/>
            <a:ext cx="686150" cy="686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楕円 28"/>
          <p:cNvSpPr/>
          <p:nvPr userDrawn="1"/>
        </p:nvSpPr>
        <p:spPr>
          <a:xfrm>
            <a:off x="328809" y="1580563"/>
            <a:ext cx="570353" cy="5704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楕円 31"/>
          <p:cNvSpPr/>
          <p:nvPr userDrawn="1"/>
        </p:nvSpPr>
        <p:spPr>
          <a:xfrm>
            <a:off x="8685117" y="4832094"/>
            <a:ext cx="495027" cy="495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楕円 33"/>
          <p:cNvSpPr/>
          <p:nvPr userDrawn="1"/>
        </p:nvSpPr>
        <p:spPr>
          <a:xfrm>
            <a:off x="11311173" y="3021804"/>
            <a:ext cx="589872" cy="5899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50365" y="2479911"/>
            <a:ext cx="3072647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72411" y="2389158"/>
            <a:ext cx="2558699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6421421" y="3603701"/>
            <a:ext cx="2111475" cy="81458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3272054" y="3589217"/>
            <a:ext cx="2111475" cy="81458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" y="2932296"/>
            <a:ext cx="2624354" cy="12917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3092729" y="4459797"/>
            <a:ext cx="2470124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6405730" y="4433031"/>
            <a:ext cx="2142857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8116698" y="2825160"/>
            <a:ext cx="2470124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4939576" y="2837626"/>
            <a:ext cx="1994872" cy="77414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046877" y="4098123"/>
            <a:ext cx="1689367" cy="86353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3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6096001" y="1926993"/>
            <a:ext cx="0" cy="79145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5891320" y="1432775"/>
            <a:ext cx="409361" cy="409424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9972" y="3225441"/>
            <a:ext cx="3072647" cy="98616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99972" y="2597880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3384351" y="3075980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6096001" y="2975416"/>
            <a:ext cx="0" cy="98097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6224466" y="4084875"/>
            <a:ext cx="419844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6657652" y="3705436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44311" y="3835826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516796" y="4463387"/>
            <a:ext cx="3072647" cy="98616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516796" y="3835826"/>
            <a:ext cx="3072647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7586465" y="431392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599972" y="5665394"/>
            <a:ext cx="3072647" cy="98616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599972" y="5037833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384351" y="5515933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6096001" y="4213362"/>
            <a:ext cx="0" cy="94410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5557230" y="2846930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4799554" y="2467490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86213" y="2597880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5557230" y="5285954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6096001" y="5414440"/>
            <a:ext cx="0" cy="14435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4799554" y="4906514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86213" y="5037833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5967535" y="2718445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楕円 23"/>
          <p:cNvSpPr/>
          <p:nvPr userDrawn="1"/>
        </p:nvSpPr>
        <p:spPr>
          <a:xfrm>
            <a:off x="5967535" y="39563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楕円 39"/>
          <p:cNvSpPr/>
          <p:nvPr userDrawn="1"/>
        </p:nvSpPr>
        <p:spPr>
          <a:xfrm>
            <a:off x="5967535" y="5157469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688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93626" y="2930373"/>
            <a:ext cx="4404749" cy="49809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93626" y="3428470"/>
            <a:ext cx="4404749" cy="1341872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682918" y="1939620"/>
            <a:ext cx="826162" cy="826289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58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1A22-0864-4D75-BE78-4C8290D8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AA80-6910-4C72-A1A4-2880CF23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A77DA-6D97-44DA-B9A1-9C97012A4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D35E2-DE41-4549-B339-615C961E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1CFC-2863-4099-A417-8C2AF01C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4E86E-EA73-44E6-BC74-B05523F6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69384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98172" y="1054867"/>
            <a:ext cx="8795657" cy="213241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190680" y="3428471"/>
            <a:ext cx="4898234" cy="3054822"/>
          </a:xfrm>
        </p:spPr>
        <p:txBody>
          <a:bodyPr anchor="t">
            <a:normAutofit/>
          </a:bodyPr>
          <a:lstStyle>
            <a:lvl1pPr algn="l">
              <a:spcBef>
                <a:spcPts val="80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5664000" y="3533428"/>
            <a:ext cx="432000" cy="432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5232000" y="3990648"/>
            <a:ext cx="432000" cy="432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326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54956" y="2183603"/>
            <a:ext cx="9082088" cy="249079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667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1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200276" y="1770487"/>
            <a:ext cx="3315455" cy="3315967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0" y="1770487"/>
            <a:ext cx="4893129" cy="51987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46032" y="2503647"/>
            <a:ext cx="4267201" cy="658385"/>
          </a:xfrm>
        </p:spPr>
        <p:txBody>
          <a:bodyPr anchor="ctr">
            <a:normAutofit/>
          </a:bodyPr>
          <a:lstStyle>
            <a:lvl1pPr algn="l">
              <a:spcBef>
                <a:spcPts val="80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3791535"/>
            <a:ext cx="4898234" cy="1294919"/>
          </a:xfrm>
        </p:spPr>
        <p:txBody>
          <a:bodyPr anchor="b"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5715000" y="2546517"/>
            <a:ext cx="572557" cy="572646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78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17326" y="2433937"/>
            <a:ext cx="11557348" cy="85349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447536" y="3383372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879584" y="3383372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312416" y="3383372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33600" y="3565017"/>
            <a:ext cx="7924800" cy="49809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33600" y="5521118"/>
            <a:ext cx="7924800" cy="1103501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785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9673770" y="-9678"/>
            <a:ext cx="4073676" cy="686767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325637" y="0"/>
            <a:ext cx="6507237" cy="68773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5848047" y="0"/>
            <a:ext cx="6541105" cy="68773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3166533" y="1"/>
            <a:ext cx="4073676" cy="686767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5954484" y="-29033"/>
            <a:ext cx="6337905" cy="6887033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2637436" y="-2697764"/>
            <a:ext cx="6943741" cy="1229238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2652484" y="-2657323"/>
            <a:ext cx="6887034" cy="12192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2645557" y="-2699321"/>
            <a:ext cx="6928710" cy="1226577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2652483" y="-2667000"/>
            <a:ext cx="6887034" cy="12192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2591158" y="-2688984"/>
            <a:ext cx="6954674" cy="1231174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2652483" y="-2667000"/>
            <a:ext cx="6887034" cy="12192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317326" y="2433937"/>
            <a:ext cx="11557348" cy="85349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5447536" y="3383372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879584" y="3383372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312416" y="3383372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33600" y="3565017"/>
            <a:ext cx="7924800" cy="49809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5521118"/>
            <a:ext cx="7924800" cy="1103501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11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6" grpId="0" animBg="1"/>
      <p:bldP spid="16" grpId="1" animBg="1"/>
      <p:bldP spid="16" grpId="2" animBg="1"/>
      <p:bldP spid="4" grpId="0" animBg="1"/>
      <p:bldP spid="4" grpId="1" animBg="1"/>
      <p:bldP spid="4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17326" y="2433937"/>
            <a:ext cx="11557348" cy="85349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447536" y="3383372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879584" y="3383372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312416" y="3383372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33600" y="3565017"/>
            <a:ext cx="7924800" cy="49809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33600" y="5521118"/>
            <a:ext cx="7924800" cy="1103501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281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832153" y="0"/>
            <a:ext cx="4267201" cy="685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0110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70110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963353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531353" y="5993867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099353" y="5561800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099353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35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045795" y="0"/>
            <a:ext cx="4267201" cy="685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3752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283752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3795" y="6425933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181795" y="5993867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13795" y="5561800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749795" y="6425933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2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832153" y="0"/>
            <a:ext cx="4267201" cy="685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0110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70110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963353" y="6425933"/>
            <a:ext cx="432000" cy="432067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531353" y="5993867"/>
            <a:ext cx="432000" cy="432067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099353" y="5561800"/>
            <a:ext cx="432000" cy="432067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099353" y="6425933"/>
            <a:ext cx="432000" cy="432067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045795" y="0"/>
            <a:ext cx="4267201" cy="685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3752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283752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3795" y="6425933"/>
            <a:ext cx="432000" cy="432067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181795" y="5993867"/>
            <a:ext cx="432000" cy="432067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13795" y="5561800"/>
            <a:ext cx="432000" cy="432067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749795" y="6425933"/>
            <a:ext cx="432000" cy="432067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0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DE65-CDB8-4573-AFCD-86E1B138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14D6E-8CEB-4E08-81E9-FEF07464C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0E32C-2AA0-4FF1-8B31-22847C319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421ED-27A7-499B-BFF7-4EB2F622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7E9B-7046-4848-9F85-D2CE3AF1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BAE1F-9649-4058-A172-5BD6D0F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126074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832153" y="0"/>
            <a:ext cx="4267201" cy="685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0110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70110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963353" y="6425933"/>
            <a:ext cx="432000" cy="432067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531353" y="5993867"/>
            <a:ext cx="432000" cy="432067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099353" y="5561800"/>
            <a:ext cx="432000" cy="432067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099353" y="6425933"/>
            <a:ext cx="432000" cy="432067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88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045795" y="0"/>
            <a:ext cx="4267201" cy="685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3752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283752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3795" y="6425933"/>
            <a:ext cx="432000" cy="432067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181795" y="5993867"/>
            <a:ext cx="432000" cy="432067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13795" y="5561800"/>
            <a:ext cx="432000" cy="432067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749795" y="6425933"/>
            <a:ext cx="432000" cy="432067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5828496" y="3428471"/>
            <a:ext cx="4254095" cy="34284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3386667" y="0"/>
            <a:ext cx="3560838" cy="3428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685237" cy="3428471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5648936" y="0"/>
            <a:ext cx="6543065" cy="3428471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3428471"/>
            <a:ext cx="7125350" cy="3428471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8786591" y="3428470"/>
            <a:ext cx="3405409" cy="3429529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805279" y="874463"/>
            <a:ext cx="2723615" cy="49809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805279" y="1519397"/>
            <a:ext cx="2723615" cy="1064545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74225" y="4471770"/>
            <a:ext cx="3162635" cy="1341872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65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44800" cy="1713864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15665"/>
            <a:ext cx="1744800" cy="1713864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1742847" y="0"/>
            <a:ext cx="1744800" cy="1713864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742847" y="1715665"/>
            <a:ext cx="1744800" cy="1713864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3482671" y="0"/>
            <a:ext cx="1744800" cy="1713864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3482671" y="1715665"/>
            <a:ext cx="1744800" cy="1713864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3482671" y="3429529"/>
            <a:ext cx="1744800" cy="1713864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3482671" y="5145194"/>
            <a:ext cx="1744800" cy="1713864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5222494" y="5145194"/>
            <a:ext cx="1744800" cy="1713864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6962317" y="5145194"/>
            <a:ext cx="1744800" cy="1713864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8702141" y="0"/>
            <a:ext cx="1744800" cy="1713864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8702141" y="1715665"/>
            <a:ext cx="1744800" cy="1713864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8702141" y="5145194"/>
            <a:ext cx="1744800" cy="1713864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0441966" y="0"/>
            <a:ext cx="1744800" cy="1713864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0441966" y="1715665"/>
            <a:ext cx="1744800" cy="1713864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0441966" y="5145194"/>
            <a:ext cx="1744800" cy="1713864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3429529"/>
            <a:ext cx="3482400" cy="3429529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5222494" y="0"/>
            <a:ext cx="3482400" cy="3429529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7969684" y="4165579"/>
            <a:ext cx="1293753" cy="48013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5767940" y="4275017"/>
            <a:ext cx="5697242" cy="682954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5767940" y="3606056"/>
            <a:ext cx="5697242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37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0"/>
            <a:ext cx="6096000" cy="685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14915" y="735504"/>
            <a:ext cx="4658171" cy="2566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814915" y="3516656"/>
            <a:ext cx="4658171" cy="2676552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664000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232000" y="5993867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664000" y="5561800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800000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096000" cy="685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718915" y="232836"/>
            <a:ext cx="4658171" cy="8545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288372" y="2131167"/>
            <a:ext cx="4088714" cy="922344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793777" y="174737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372" y="1757768"/>
            <a:ext cx="4088715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88372" y="3489864"/>
            <a:ext cx="4088714" cy="922344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793777" y="310607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88372" y="3116464"/>
            <a:ext cx="4088715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88372" y="4845190"/>
            <a:ext cx="4088714" cy="922344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793777" y="446140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88371" y="4471791"/>
            <a:ext cx="4088715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960000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528000" y="5993867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561800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3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96270"/>
            <a:ext cx="12192000" cy="316173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4128337"/>
            <a:ext cx="5330625" cy="221966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64000" y="326420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832137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400070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326420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501737"/>
            <a:ext cx="5314950" cy="693565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128337"/>
            <a:ext cx="5314951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5654439"/>
            <a:ext cx="5314950" cy="693565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5281039"/>
            <a:ext cx="5314951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312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54138" y="504904"/>
            <a:ext cx="11083725" cy="185766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89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0F9-D9DF-4D08-BBB3-4FF5A48048D9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CDC1-D714-4473-9AAD-C14529DC52B7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42" Type="http://schemas.openxmlformats.org/officeDocument/2006/relationships/slideLayout" Target="../slideLayouts/slideLayout67.xml"/><Relationship Id="rId47" Type="http://schemas.openxmlformats.org/officeDocument/2006/relationships/slideLayout" Target="../slideLayouts/slideLayout72.xml"/><Relationship Id="rId50" Type="http://schemas.openxmlformats.org/officeDocument/2006/relationships/slideLayout" Target="../slideLayouts/slideLayout75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46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66.xml"/><Relationship Id="rId54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slideLayout" Target="../slideLayouts/slideLayout65.xml"/><Relationship Id="rId45" Type="http://schemas.openxmlformats.org/officeDocument/2006/relationships/slideLayout" Target="../slideLayouts/slideLayout70.xml"/><Relationship Id="rId53" Type="http://schemas.openxmlformats.org/officeDocument/2006/relationships/slideLayout" Target="../slideLayouts/slideLayout78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4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69.xml"/><Relationship Id="rId52" Type="http://schemas.openxmlformats.org/officeDocument/2006/relationships/slideLayout" Target="../slideLayouts/slideLayout77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43" Type="http://schemas.openxmlformats.org/officeDocument/2006/relationships/slideLayout" Target="../slideLayouts/slideLayout68.xml"/><Relationship Id="rId48" Type="http://schemas.openxmlformats.org/officeDocument/2006/relationships/slideLayout" Target="../slideLayouts/slideLayout73.xml"/><Relationship Id="rId8" Type="http://schemas.openxmlformats.org/officeDocument/2006/relationships/slideLayout" Target="../slideLayouts/slideLayout33.xml"/><Relationship Id="rId51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26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118.xml"/><Relationship Id="rId34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5" Type="http://schemas.openxmlformats.org/officeDocument/2006/relationships/slideLayout" Target="../slideLayouts/slideLayout122.xml"/><Relationship Id="rId33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0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24" Type="http://schemas.openxmlformats.org/officeDocument/2006/relationships/slideLayout" Target="../slideLayouts/slideLayout121.xml"/><Relationship Id="rId32" Type="http://schemas.openxmlformats.org/officeDocument/2006/relationships/slideLayout" Target="../slideLayouts/slideLayout129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23" Type="http://schemas.openxmlformats.org/officeDocument/2006/relationships/slideLayout" Target="../slideLayouts/slideLayout120.xml"/><Relationship Id="rId28" Type="http://schemas.openxmlformats.org/officeDocument/2006/relationships/slideLayout" Target="../slideLayouts/slideLayout125.xml"/><Relationship Id="rId36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07.xml"/><Relationship Id="rId19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119.xml"/><Relationship Id="rId27" Type="http://schemas.openxmlformats.org/officeDocument/2006/relationships/slideLayout" Target="../slideLayouts/slideLayout124.xml"/><Relationship Id="rId30" Type="http://schemas.openxmlformats.org/officeDocument/2006/relationships/slideLayout" Target="../slideLayouts/slideLayout127.xml"/><Relationship Id="rId3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FE54E-1728-4BCE-B329-C4803139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38BA9-C513-4BFA-9AD9-34BB9595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7D14-2668-47B1-95A6-34E6636A4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A979-C21A-433A-9702-FDCE9EE4F716}" type="datetimeFigureOut">
              <a:rPr lang="fr-MA" smtClean="0"/>
              <a:t>03/07/2020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9DB4-50CB-4715-988E-9CAED5D13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E0D1-839A-45D6-9BCD-24AEB48DB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D7CB-0C48-4584-9A88-D2BEC4DC5A6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6544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232264"/>
            <a:ext cx="11557348" cy="85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1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95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7246" y="6401024"/>
            <a:ext cx="784517" cy="326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438466" y="6345306"/>
            <a:ext cx="753297" cy="48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6462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232264"/>
            <a:ext cx="11557348" cy="85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1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95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7246" y="6401024"/>
            <a:ext cx="784517" cy="326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5456003" y="1029275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879584" y="1029275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303949" y="1029275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1438466" y="6345306"/>
            <a:ext cx="753297" cy="48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040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  <p:sldLayoutId id="2147483725" r:id="rId50"/>
    <p:sldLayoutId id="2147483726" r:id="rId51"/>
    <p:sldLayoutId id="2147483727" r:id="rId52"/>
    <p:sldLayoutId id="2147483728" r:id="rId53"/>
  </p:sldLayoutIdLst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232264"/>
            <a:ext cx="11557348" cy="85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1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58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232264"/>
            <a:ext cx="11557348" cy="85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1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891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582"/>
            <a:ext cx="10515600" cy="715529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62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77E9-F003-4799-9A51-CABDFED13B1B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249193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353800" y="6178637"/>
            <a:ext cx="434723" cy="4453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289" y="6224321"/>
            <a:ext cx="519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A2A9E-7D6A-4B31-BC03-CE706DDE6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79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BBC020-B882-44B6-80CD-040C7FED83E4}"/>
              </a:ext>
            </a:extLst>
          </p:cNvPr>
          <p:cNvSpPr/>
          <p:nvPr/>
        </p:nvSpPr>
        <p:spPr>
          <a:xfrm>
            <a:off x="0" y="30480"/>
            <a:ext cx="12244071" cy="679704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M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14FAC-6CC0-44BB-84AD-1C17E1901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" y="30480"/>
            <a:ext cx="4413250" cy="6057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7ED53-B51D-46E9-859E-AF342EC93F4B}"/>
              </a:ext>
            </a:extLst>
          </p:cNvPr>
          <p:cNvSpPr/>
          <p:nvPr/>
        </p:nvSpPr>
        <p:spPr>
          <a:xfrm>
            <a:off x="0" y="4841247"/>
            <a:ext cx="8693834" cy="1908215"/>
          </a:xfrm>
          <a:prstGeom prst="rect">
            <a:avLst/>
          </a:prstGeom>
          <a:solidFill>
            <a:srgbClr val="D3E1DB"/>
          </a:solidFill>
        </p:spPr>
        <p:txBody>
          <a:bodyPr wrap="square">
            <a:spAutoFit/>
          </a:bodyPr>
          <a:lstStyle/>
          <a:p>
            <a:pPr algn="ctr"/>
            <a:r>
              <a:rPr lang="fr-MA" sz="3200" b="1" dirty="0">
                <a:solidFill>
                  <a:srgbClr val="FF0000"/>
                </a:solidFill>
                <a:latin typeface="Maiandra GD" panose="020E0502030308020204" pitchFamily="34" charset="0"/>
              </a:rPr>
              <a:t>DATA AND METHODS</a:t>
            </a:r>
          </a:p>
          <a:p>
            <a:pPr algn="ctr"/>
            <a:endParaRPr lang="fr-MA" sz="1400" b="1" dirty="0">
              <a:latin typeface="Maiandra GD" panose="020E0502030308020204" pitchFamily="34" charset="0"/>
            </a:endParaRPr>
          </a:p>
          <a:p>
            <a:pPr algn="ctr"/>
            <a:r>
              <a:rPr lang="en-US" sz="3600" b="1" dirty="0">
                <a:latin typeface="Maiandra GD" panose="020E0502030308020204" pitchFamily="34" charset="0"/>
              </a:rPr>
              <a:t>TEMPORAL VARIATION OF CRIME IN TARTU AND TARTU MUNICIPALITY</a:t>
            </a:r>
          </a:p>
        </p:txBody>
      </p:sp>
      <p:sp>
        <p:nvSpPr>
          <p:cNvPr id="2" name="Oval 1"/>
          <p:cNvSpPr/>
          <p:nvPr/>
        </p:nvSpPr>
        <p:spPr>
          <a:xfrm>
            <a:off x="5832088" y="1505415"/>
            <a:ext cx="3033132" cy="3021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68776-8473-4CF0-8A90-A2DD016C5207}"/>
              </a:ext>
            </a:extLst>
          </p:cNvPr>
          <p:cNvSpPr txBox="1"/>
          <p:nvPr/>
        </p:nvSpPr>
        <p:spPr>
          <a:xfrm>
            <a:off x="6271009" y="2787175"/>
            <a:ext cx="2155289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MA" b="1" dirty="0">
                <a:latin typeface="Maiandra GD" panose="020E0502030308020204" pitchFamily="34" charset="0"/>
              </a:rPr>
              <a:t>Rachid Berghout</a:t>
            </a:r>
          </a:p>
        </p:txBody>
      </p:sp>
    </p:spTree>
    <p:extLst>
      <p:ext uri="{BB962C8B-B14F-4D97-AF65-F5344CB8AC3E}">
        <p14:creationId xmlns:p14="http://schemas.microsoft.com/office/powerpoint/2010/main" val="42249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8E20B6-6BF3-44A6-A741-9097F96FD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31303"/>
              </p:ext>
            </p:extLst>
          </p:nvPr>
        </p:nvGraphicFramePr>
        <p:xfrm>
          <a:off x="0" y="0"/>
          <a:ext cx="7216726" cy="7118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直線コネクタ 67">
            <a:extLst>
              <a:ext uri="{FF2B5EF4-FFF2-40B4-BE49-F238E27FC236}">
                <a16:creationId xmlns:a16="http://schemas.microsoft.com/office/drawing/2014/main" id="{66BBFBCC-E227-4E06-B60B-95E4ECA1B720}"/>
              </a:ext>
            </a:extLst>
          </p:cNvPr>
          <p:cNvCxnSpPr>
            <a:cxnSpLocks/>
          </p:cNvCxnSpPr>
          <p:nvPr/>
        </p:nvCxnSpPr>
        <p:spPr>
          <a:xfrm>
            <a:off x="9056310" y="2224060"/>
            <a:ext cx="0" cy="390453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17">
            <a:extLst>
              <a:ext uri="{FF2B5EF4-FFF2-40B4-BE49-F238E27FC236}">
                <a16:creationId xmlns:a16="http://schemas.microsoft.com/office/drawing/2014/main" id="{EF651D3A-6B35-483D-9D69-F68851F869DD}"/>
              </a:ext>
            </a:extLst>
          </p:cNvPr>
          <p:cNvSpPr/>
          <p:nvPr/>
        </p:nvSpPr>
        <p:spPr>
          <a:xfrm>
            <a:off x="6709985" y="2599109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6" name="正方形/長方形 18">
            <a:extLst>
              <a:ext uri="{FF2B5EF4-FFF2-40B4-BE49-F238E27FC236}">
                <a16:creationId xmlns:a16="http://schemas.microsoft.com/office/drawing/2014/main" id="{2737ADD7-B92C-4F02-AE65-F74EE39FB1B4}"/>
              </a:ext>
            </a:extLst>
          </p:cNvPr>
          <p:cNvSpPr/>
          <p:nvPr/>
        </p:nvSpPr>
        <p:spPr>
          <a:xfrm>
            <a:off x="6709985" y="2649116"/>
            <a:ext cx="3634553" cy="2524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7" name="グループ化 22">
            <a:extLst>
              <a:ext uri="{FF2B5EF4-FFF2-40B4-BE49-F238E27FC236}">
                <a16:creationId xmlns:a16="http://schemas.microsoft.com/office/drawing/2014/main" id="{830E9B32-84A4-46B3-9C1B-4683C8E2DFB6}"/>
              </a:ext>
            </a:extLst>
          </p:cNvPr>
          <p:cNvGrpSpPr/>
          <p:nvPr/>
        </p:nvGrpSpPr>
        <p:grpSpPr>
          <a:xfrm>
            <a:off x="10321547" y="2484021"/>
            <a:ext cx="582603" cy="582603"/>
            <a:chOff x="7403304" y="3284942"/>
            <a:chExt cx="873905" cy="873905"/>
          </a:xfrm>
        </p:grpSpPr>
        <p:sp>
          <p:nvSpPr>
            <p:cNvPr id="8" name="涙形 20">
              <a:extLst>
                <a:ext uri="{FF2B5EF4-FFF2-40B4-BE49-F238E27FC236}">
                  <a16:creationId xmlns:a16="http://schemas.microsoft.com/office/drawing/2014/main" id="{53E45C62-4B28-45E1-9153-2628E906C408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9" name="テキスト ボックス 21">
              <a:extLst>
                <a:ext uri="{FF2B5EF4-FFF2-40B4-BE49-F238E27FC236}">
                  <a16:creationId xmlns:a16="http://schemas.microsoft.com/office/drawing/2014/main" id="{323FF7FA-E3EE-4776-9ACC-88A6AA06BB23}"/>
                </a:ext>
              </a:extLst>
            </p:cNvPr>
            <p:cNvSpPr txBox="1"/>
            <p:nvPr/>
          </p:nvSpPr>
          <p:spPr>
            <a:xfrm>
              <a:off x="7434857" y="3491062"/>
              <a:ext cx="81080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86%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10" name="正方形/長方形 28">
            <a:extLst>
              <a:ext uri="{FF2B5EF4-FFF2-40B4-BE49-F238E27FC236}">
                <a16:creationId xmlns:a16="http://schemas.microsoft.com/office/drawing/2014/main" id="{3741982C-B2BC-4D18-8FC9-4C7BD41B4C84}"/>
              </a:ext>
            </a:extLst>
          </p:cNvPr>
          <p:cNvSpPr/>
          <p:nvPr/>
        </p:nvSpPr>
        <p:spPr>
          <a:xfrm>
            <a:off x="6709985" y="3319648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11" name="正方形/長方形 29">
            <a:extLst>
              <a:ext uri="{FF2B5EF4-FFF2-40B4-BE49-F238E27FC236}">
                <a16:creationId xmlns:a16="http://schemas.microsoft.com/office/drawing/2014/main" id="{C6FF82E5-23AE-4757-AEA2-BB2124A3D02A}"/>
              </a:ext>
            </a:extLst>
          </p:cNvPr>
          <p:cNvSpPr/>
          <p:nvPr/>
        </p:nvSpPr>
        <p:spPr>
          <a:xfrm>
            <a:off x="6709986" y="3369655"/>
            <a:ext cx="69308" cy="2524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12" name="グループ化 30">
            <a:extLst>
              <a:ext uri="{FF2B5EF4-FFF2-40B4-BE49-F238E27FC236}">
                <a16:creationId xmlns:a16="http://schemas.microsoft.com/office/drawing/2014/main" id="{4206D1BA-93C6-462E-80B7-EB5F2E8FAE52}"/>
              </a:ext>
            </a:extLst>
          </p:cNvPr>
          <p:cNvGrpSpPr/>
          <p:nvPr/>
        </p:nvGrpSpPr>
        <p:grpSpPr>
          <a:xfrm>
            <a:off x="6888883" y="3204560"/>
            <a:ext cx="591830" cy="582603"/>
            <a:chOff x="7396384" y="3284942"/>
            <a:chExt cx="887746" cy="873905"/>
          </a:xfrm>
        </p:grpSpPr>
        <p:sp>
          <p:nvSpPr>
            <p:cNvPr id="13" name="涙形 31">
              <a:extLst>
                <a:ext uri="{FF2B5EF4-FFF2-40B4-BE49-F238E27FC236}">
                  <a16:creationId xmlns:a16="http://schemas.microsoft.com/office/drawing/2014/main" id="{1BD7B114-2DB1-4E64-A462-F30146E78446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14" name="テキスト ボックス 32">
              <a:extLst>
                <a:ext uri="{FF2B5EF4-FFF2-40B4-BE49-F238E27FC236}">
                  <a16:creationId xmlns:a16="http://schemas.microsoft.com/office/drawing/2014/main" id="{488C09A4-5EB8-4C16-9853-8CE6AC45F9FB}"/>
                </a:ext>
              </a:extLst>
            </p:cNvPr>
            <p:cNvSpPr txBox="1"/>
            <p:nvPr/>
          </p:nvSpPr>
          <p:spPr>
            <a:xfrm>
              <a:off x="7396384" y="3491062"/>
              <a:ext cx="88774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0.5%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15" name="正方形/長方形 33">
            <a:extLst>
              <a:ext uri="{FF2B5EF4-FFF2-40B4-BE49-F238E27FC236}">
                <a16:creationId xmlns:a16="http://schemas.microsoft.com/office/drawing/2014/main" id="{C82A05CA-4F43-44A0-A71B-364C9139A03A}"/>
              </a:ext>
            </a:extLst>
          </p:cNvPr>
          <p:cNvSpPr/>
          <p:nvPr/>
        </p:nvSpPr>
        <p:spPr>
          <a:xfrm>
            <a:off x="6709985" y="4040188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16" name="正方形/長方形 34">
            <a:extLst>
              <a:ext uri="{FF2B5EF4-FFF2-40B4-BE49-F238E27FC236}">
                <a16:creationId xmlns:a16="http://schemas.microsoft.com/office/drawing/2014/main" id="{8744B8D8-2883-42DD-AEEA-9394DA057F51}"/>
              </a:ext>
            </a:extLst>
          </p:cNvPr>
          <p:cNvSpPr/>
          <p:nvPr/>
        </p:nvSpPr>
        <p:spPr>
          <a:xfrm>
            <a:off x="6709986" y="4090194"/>
            <a:ext cx="178898" cy="2524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17" name="グループ化 35">
            <a:extLst>
              <a:ext uri="{FF2B5EF4-FFF2-40B4-BE49-F238E27FC236}">
                <a16:creationId xmlns:a16="http://schemas.microsoft.com/office/drawing/2014/main" id="{A402CD29-4A90-4CAB-8166-8C8449E948B7}"/>
              </a:ext>
            </a:extLst>
          </p:cNvPr>
          <p:cNvGrpSpPr/>
          <p:nvPr/>
        </p:nvGrpSpPr>
        <p:grpSpPr>
          <a:xfrm>
            <a:off x="6916899" y="3925099"/>
            <a:ext cx="582603" cy="582603"/>
            <a:chOff x="7403304" y="3284942"/>
            <a:chExt cx="873905" cy="873905"/>
          </a:xfrm>
        </p:grpSpPr>
        <p:sp>
          <p:nvSpPr>
            <p:cNvPr id="18" name="涙形 36">
              <a:extLst>
                <a:ext uri="{FF2B5EF4-FFF2-40B4-BE49-F238E27FC236}">
                  <a16:creationId xmlns:a16="http://schemas.microsoft.com/office/drawing/2014/main" id="{7FD86F85-6C5D-4255-AAE7-35DA4A13BE31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19" name="テキスト ボックス 37">
              <a:extLst>
                <a:ext uri="{FF2B5EF4-FFF2-40B4-BE49-F238E27FC236}">
                  <a16:creationId xmlns:a16="http://schemas.microsoft.com/office/drawing/2014/main" id="{F8BC0C93-83BA-4CE6-B614-C9274A3F1B43}"/>
                </a:ext>
              </a:extLst>
            </p:cNvPr>
            <p:cNvSpPr txBox="1"/>
            <p:nvPr/>
          </p:nvSpPr>
          <p:spPr>
            <a:xfrm>
              <a:off x="7513004" y="3491062"/>
              <a:ext cx="65450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3%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20" name="正方形/長方形 38">
            <a:extLst>
              <a:ext uri="{FF2B5EF4-FFF2-40B4-BE49-F238E27FC236}">
                <a16:creationId xmlns:a16="http://schemas.microsoft.com/office/drawing/2014/main" id="{2B0E50DA-1AC1-4F95-A5A6-72B12784CE7A}"/>
              </a:ext>
            </a:extLst>
          </p:cNvPr>
          <p:cNvSpPr/>
          <p:nvPr/>
        </p:nvSpPr>
        <p:spPr>
          <a:xfrm>
            <a:off x="6709985" y="4760727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21" name="正方形/長方形 39">
            <a:extLst>
              <a:ext uri="{FF2B5EF4-FFF2-40B4-BE49-F238E27FC236}">
                <a16:creationId xmlns:a16="http://schemas.microsoft.com/office/drawing/2014/main" id="{FED1A753-EE14-47D5-BBD7-0D1EFA9EB8CB}"/>
              </a:ext>
            </a:extLst>
          </p:cNvPr>
          <p:cNvSpPr/>
          <p:nvPr/>
        </p:nvSpPr>
        <p:spPr>
          <a:xfrm>
            <a:off x="6709985" y="4810734"/>
            <a:ext cx="45719" cy="2524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22" name="グループ化 40">
            <a:extLst>
              <a:ext uri="{FF2B5EF4-FFF2-40B4-BE49-F238E27FC236}">
                <a16:creationId xmlns:a16="http://schemas.microsoft.com/office/drawing/2014/main" id="{9E4AB660-BC6D-40D8-B987-C61565E95D1D}"/>
              </a:ext>
            </a:extLst>
          </p:cNvPr>
          <p:cNvGrpSpPr/>
          <p:nvPr/>
        </p:nvGrpSpPr>
        <p:grpSpPr>
          <a:xfrm>
            <a:off x="6793832" y="4645639"/>
            <a:ext cx="696024" cy="582603"/>
            <a:chOff x="7318238" y="3284942"/>
            <a:chExt cx="1044037" cy="873905"/>
          </a:xfrm>
        </p:grpSpPr>
        <p:sp>
          <p:nvSpPr>
            <p:cNvPr id="23" name="涙形 41">
              <a:extLst>
                <a:ext uri="{FF2B5EF4-FFF2-40B4-BE49-F238E27FC236}">
                  <a16:creationId xmlns:a16="http://schemas.microsoft.com/office/drawing/2014/main" id="{01BC7648-BB2C-49B9-AD3B-4B7704122C43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24" name="テキスト ボックス 42">
              <a:extLst>
                <a:ext uri="{FF2B5EF4-FFF2-40B4-BE49-F238E27FC236}">
                  <a16:creationId xmlns:a16="http://schemas.microsoft.com/office/drawing/2014/main" id="{998F6A25-B79F-4AEA-9D95-9A45A47F0B56}"/>
                </a:ext>
              </a:extLst>
            </p:cNvPr>
            <p:cNvSpPr txBox="1"/>
            <p:nvPr/>
          </p:nvSpPr>
          <p:spPr>
            <a:xfrm>
              <a:off x="7318238" y="3491062"/>
              <a:ext cx="104403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0.03%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25" name="正方形/長方形 43">
            <a:extLst>
              <a:ext uri="{FF2B5EF4-FFF2-40B4-BE49-F238E27FC236}">
                <a16:creationId xmlns:a16="http://schemas.microsoft.com/office/drawing/2014/main" id="{F824795B-2E81-4998-B5A2-3F8EC2BB93D0}"/>
              </a:ext>
            </a:extLst>
          </p:cNvPr>
          <p:cNvSpPr/>
          <p:nvPr/>
        </p:nvSpPr>
        <p:spPr>
          <a:xfrm>
            <a:off x="6709985" y="5481265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26" name="正方形/長方形 44">
            <a:extLst>
              <a:ext uri="{FF2B5EF4-FFF2-40B4-BE49-F238E27FC236}">
                <a16:creationId xmlns:a16="http://schemas.microsoft.com/office/drawing/2014/main" id="{B8910C9C-CABE-4182-A9B8-75BCD4840102}"/>
              </a:ext>
            </a:extLst>
          </p:cNvPr>
          <p:cNvSpPr/>
          <p:nvPr/>
        </p:nvSpPr>
        <p:spPr>
          <a:xfrm>
            <a:off x="6709986" y="5531272"/>
            <a:ext cx="506740" cy="252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 dirty="0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27" name="グループ化 45">
            <a:extLst>
              <a:ext uri="{FF2B5EF4-FFF2-40B4-BE49-F238E27FC236}">
                <a16:creationId xmlns:a16="http://schemas.microsoft.com/office/drawing/2014/main" id="{44120105-97E4-45BF-B98E-99A97158F14B}"/>
              </a:ext>
            </a:extLst>
          </p:cNvPr>
          <p:cNvGrpSpPr/>
          <p:nvPr/>
        </p:nvGrpSpPr>
        <p:grpSpPr>
          <a:xfrm>
            <a:off x="7243655" y="5366177"/>
            <a:ext cx="582603" cy="582603"/>
            <a:chOff x="7403304" y="3284942"/>
            <a:chExt cx="873905" cy="873905"/>
          </a:xfrm>
        </p:grpSpPr>
        <p:sp>
          <p:nvSpPr>
            <p:cNvPr id="28" name="涙形 46">
              <a:extLst>
                <a:ext uri="{FF2B5EF4-FFF2-40B4-BE49-F238E27FC236}">
                  <a16:creationId xmlns:a16="http://schemas.microsoft.com/office/drawing/2014/main" id="{C9F98DF4-006E-4195-BE12-26FA610370DD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29" name="テキスト ボックス 47">
              <a:extLst>
                <a:ext uri="{FF2B5EF4-FFF2-40B4-BE49-F238E27FC236}">
                  <a16:creationId xmlns:a16="http://schemas.microsoft.com/office/drawing/2014/main" id="{C7E1EF81-C1BB-435F-AE5C-E3CBE6B13634}"/>
                </a:ext>
              </a:extLst>
            </p:cNvPr>
            <p:cNvSpPr txBox="1"/>
            <p:nvPr/>
          </p:nvSpPr>
          <p:spPr>
            <a:xfrm>
              <a:off x="7513004" y="3491062"/>
              <a:ext cx="65450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9%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36" name="テキスト ボックス 61">
            <a:extLst>
              <a:ext uri="{FF2B5EF4-FFF2-40B4-BE49-F238E27FC236}">
                <a16:creationId xmlns:a16="http://schemas.microsoft.com/office/drawing/2014/main" id="{87D55931-E37E-4B60-B8BA-B8BB2180030C}"/>
              </a:ext>
            </a:extLst>
          </p:cNvPr>
          <p:cNvSpPr txBox="1"/>
          <p:nvPr/>
        </p:nvSpPr>
        <p:spPr>
          <a:xfrm>
            <a:off x="5256894" y="4754295"/>
            <a:ext cx="1379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Stolen sale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37" name="テキスト ボックス 62">
            <a:extLst>
              <a:ext uri="{FF2B5EF4-FFF2-40B4-BE49-F238E27FC236}">
                <a16:creationId xmlns:a16="http://schemas.microsoft.com/office/drawing/2014/main" id="{42F4704E-0D32-4002-9552-C00B8B774714}"/>
              </a:ext>
            </a:extLst>
          </p:cNvPr>
          <p:cNvSpPr txBox="1"/>
          <p:nvPr/>
        </p:nvSpPr>
        <p:spPr>
          <a:xfrm>
            <a:off x="5256894" y="2602703"/>
            <a:ext cx="1379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Theft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38" name="テキスト ボックス 63">
            <a:extLst>
              <a:ext uri="{FF2B5EF4-FFF2-40B4-BE49-F238E27FC236}">
                <a16:creationId xmlns:a16="http://schemas.microsoft.com/office/drawing/2014/main" id="{A250FE70-FCF0-4C9B-B4D4-08552BFF9146}"/>
              </a:ext>
            </a:extLst>
          </p:cNvPr>
          <p:cNvSpPr txBox="1"/>
          <p:nvPr/>
        </p:nvSpPr>
        <p:spPr>
          <a:xfrm>
            <a:off x="5256894" y="3319900"/>
            <a:ext cx="1379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Fire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39" name="テキスト ボックス 64">
            <a:extLst>
              <a:ext uri="{FF2B5EF4-FFF2-40B4-BE49-F238E27FC236}">
                <a16:creationId xmlns:a16="http://schemas.microsoft.com/office/drawing/2014/main" id="{2C0276D6-841D-43F6-897D-72D440F7FD2A}"/>
              </a:ext>
            </a:extLst>
          </p:cNvPr>
          <p:cNvSpPr txBox="1"/>
          <p:nvPr/>
        </p:nvSpPr>
        <p:spPr>
          <a:xfrm>
            <a:off x="5256894" y="4037098"/>
            <a:ext cx="1379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Scam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40" name="テキスト ボックス 65">
            <a:extLst>
              <a:ext uri="{FF2B5EF4-FFF2-40B4-BE49-F238E27FC236}">
                <a16:creationId xmlns:a16="http://schemas.microsoft.com/office/drawing/2014/main" id="{799EB89B-1982-4C8C-A752-C54299283C29}"/>
              </a:ext>
            </a:extLst>
          </p:cNvPr>
          <p:cNvSpPr txBox="1"/>
          <p:nvPr/>
        </p:nvSpPr>
        <p:spPr>
          <a:xfrm>
            <a:off x="5256894" y="5471492"/>
            <a:ext cx="1379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Vandalism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cxnSp>
        <p:nvCxnSpPr>
          <p:cNvPr id="41" name="直線コネクタ 66">
            <a:extLst>
              <a:ext uri="{FF2B5EF4-FFF2-40B4-BE49-F238E27FC236}">
                <a16:creationId xmlns:a16="http://schemas.microsoft.com/office/drawing/2014/main" id="{C17E60BD-3726-4424-B621-4FFB218E7556}"/>
              </a:ext>
            </a:extLst>
          </p:cNvPr>
          <p:cNvCxnSpPr>
            <a:cxnSpLocks/>
          </p:cNvCxnSpPr>
          <p:nvPr/>
        </p:nvCxnSpPr>
        <p:spPr>
          <a:xfrm flipH="1">
            <a:off x="11402635" y="2224060"/>
            <a:ext cx="3175" cy="390453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68">
            <a:extLst>
              <a:ext uri="{FF2B5EF4-FFF2-40B4-BE49-F238E27FC236}">
                <a16:creationId xmlns:a16="http://schemas.microsoft.com/office/drawing/2014/main" id="{DB7CC990-4CB4-4D18-8DA6-470DC040C014}"/>
              </a:ext>
            </a:extLst>
          </p:cNvPr>
          <p:cNvSpPr txBox="1"/>
          <p:nvPr/>
        </p:nvSpPr>
        <p:spPr>
          <a:xfrm>
            <a:off x="6565554" y="6158157"/>
            <a:ext cx="28886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sp>
        <p:nvSpPr>
          <p:cNvPr id="43" name="テキスト ボックス 69">
            <a:extLst>
              <a:ext uri="{FF2B5EF4-FFF2-40B4-BE49-F238E27FC236}">
                <a16:creationId xmlns:a16="http://schemas.microsoft.com/office/drawing/2014/main" id="{01DFB040-0EB6-456F-8565-07FFC7185513}"/>
              </a:ext>
            </a:extLst>
          </p:cNvPr>
          <p:cNvSpPr txBox="1"/>
          <p:nvPr/>
        </p:nvSpPr>
        <p:spPr>
          <a:xfrm>
            <a:off x="8859783" y="6161756"/>
            <a:ext cx="393056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50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sp>
        <p:nvSpPr>
          <p:cNvPr id="44" name="テキスト ボックス 70">
            <a:extLst>
              <a:ext uri="{FF2B5EF4-FFF2-40B4-BE49-F238E27FC236}">
                <a16:creationId xmlns:a16="http://schemas.microsoft.com/office/drawing/2014/main" id="{52911F6F-BCEF-4FCC-86E8-F2076E5A178B}"/>
              </a:ext>
            </a:extLst>
          </p:cNvPr>
          <p:cNvSpPr txBox="1"/>
          <p:nvPr/>
        </p:nvSpPr>
        <p:spPr>
          <a:xfrm>
            <a:off x="11154010" y="6164753"/>
            <a:ext cx="49725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100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cxnSp>
        <p:nvCxnSpPr>
          <p:cNvPr id="45" name="直線コネクタ 15">
            <a:extLst>
              <a:ext uri="{FF2B5EF4-FFF2-40B4-BE49-F238E27FC236}">
                <a16:creationId xmlns:a16="http://schemas.microsoft.com/office/drawing/2014/main" id="{85226F23-1DED-4E96-B3E6-238FA642270C}"/>
              </a:ext>
            </a:extLst>
          </p:cNvPr>
          <p:cNvCxnSpPr>
            <a:cxnSpLocks/>
          </p:cNvCxnSpPr>
          <p:nvPr/>
        </p:nvCxnSpPr>
        <p:spPr>
          <a:xfrm>
            <a:off x="6709985" y="2224060"/>
            <a:ext cx="0" cy="390453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BFECD27-CE28-4FBB-A777-C87DDF573224}"/>
              </a:ext>
            </a:extLst>
          </p:cNvPr>
          <p:cNvSpPr/>
          <p:nvPr/>
        </p:nvSpPr>
        <p:spPr>
          <a:xfrm>
            <a:off x="6657682" y="1100232"/>
            <a:ext cx="241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2400" b="1" dirty="0">
                <a:latin typeface="Maiandra GD" panose="020E0502030308020204" pitchFamily="34" charset="0"/>
              </a:rPr>
              <a:t>Against </a:t>
            </a:r>
            <a:r>
              <a:rPr lang="fr-MA" sz="2400" b="1" dirty="0" err="1">
                <a:latin typeface="Maiandra GD" panose="020E0502030308020204" pitchFamily="34" charset="0"/>
              </a:rPr>
              <a:t>property</a:t>
            </a:r>
            <a:endParaRPr lang="fr-MA" sz="2400" b="1" dirty="0">
              <a:latin typeface="Maiandra GD" panose="020E0502030308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615A6D-28D9-4C25-AEFD-C409BC1F8F7D}"/>
              </a:ext>
            </a:extLst>
          </p:cNvPr>
          <p:cNvCxnSpPr/>
          <p:nvPr/>
        </p:nvCxnSpPr>
        <p:spPr>
          <a:xfrm>
            <a:off x="6767770" y="1645274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758D8A-C7EC-4993-B88C-44EE8E018FB6}"/>
              </a:ext>
            </a:extLst>
          </p:cNvPr>
          <p:cNvCxnSpPr/>
          <p:nvPr/>
        </p:nvCxnSpPr>
        <p:spPr>
          <a:xfrm>
            <a:off x="6767770" y="1746874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6">
            <a:extLst>
              <a:ext uri="{FF2B5EF4-FFF2-40B4-BE49-F238E27FC236}">
                <a16:creationId xmlns:a16="http://schemas.microsoft.com/office/drawing/2014/main" id="{937EC5FF-020B-422D-A57E-09353BF973C2}"/>
              </a:ext>
            </a:extLst>
          </p:cNvPr>
          <p:cNvSpPr txBox="1">
            <a:spLocks/>
          </p:cNvSpPr>
          <p:nvPr/>
        </p:nvSpPr>
        <p:spPr>
          <a:xfrm>
            <a:off x="4688728" y="44842"/>
            <a:ext cx="2814539" cy="60285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Crime/Type</a:t>
            </a:r>
            <a:endParaRPr kumimoji="1" lang="ja-JP" alt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E898B88-52ED-446A-AED8-ADC1B9A3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97" y="718041"/>
            <a:ext cx="1704003" cy="2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7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8E20B6-6BF3-44A6-A741-9097F96FD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118046"/>
              </p:ext>
            </p:extLst>
          </p:nvPr>
        </p:nvGraphicFramePr>
        <p:xfrm>
          <a:off x="0" y="0"/>
          <a:ext cx="7216726" cy="7118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直線コネクタ 67">
            <a:extLst>
              <a:ext uri="{FF2B5EF4-FFF2-40B4-BE49-F238E27FC236}">
                <a16:creationId xmlns:a16="http://schemas.microsoft.com/office/drawing/2014/main" id="{66BBFBCC-E227-4E06-B60B-95E4ECA1B720}"/>
              </a:ext>
            </a:extLst>
          </p:cNvPr>
          <p:cNvCxnSpPr>
            <a:cxnSpLocks/>
          </p:cNvCxnSpPr>
          <p:nvPr/>
        </p:nvCxnSpPr>
        <p:spPr>
          <a:xfrm>
            <a:off x="9114368" y="2339300"/>
            <a:ext cx="0" cy="304470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28">
            <a:extLst>
              <a:ext uri="{FF2B5EF4-FFF2-40B4-BE49-F238E27FC236}">
                <a16:creationId xmlns:a16="http://schemas.microsoft.com/office/drawing/2014/main" id="{3741982C-B2BC-4D18-8FC9-4C7BD41B4C84}"/>
              </a:ext>
            </a:extLst>
          </p:cNvPr>
          <p:cNvSpPr/>
          <p:nvPr/>
        </p:nvSpPr>
        <p:spPr>
          <a:xfrm>
            <a:off x="6768043" y="2575050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11" name="正方形/長方形 29">
            <a:extLst>
              <a:ext uri="{FF2B5EF4-FFF2-40B4-BE49-F238E27FC236}">
                <a16:creationId xmlns:a16="http://schemas.microsoft.com/office/drawing/2014/main" id="{C6FF82E5-23AE-4757-AEA2-BB2124A3D02A}"/>
              </a:ext>
            </a:extLst>
          </p:cNvPr>
          <p:cNvSpPr/>
          <p:nvPr/>
        </p:nvSpPr>
        <p:spPr>
          <a:xfrm>
            <a:off x="6768043" y="2625057"/>
            <a:ext cx="3124965" cy="2524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12" name="グループ化 30">
            <a:extLst>
              <a:ext uri="{FF2B5EF4-FFF2-40B4-BE49-F238E27FC236}">
                <a16:creationId xmlns:a16="http://schemas.microsoft.com/office/drawing/2014/main" id="{4206D1BA-93C6-462E-80B7-EB5F2E8FAE52}"/>
              </a:ext>
            </a:extLst>
          </p:cNvPr>
          <p:cNvGrpSpPr/>
          <p:nvPr/>
        </p:nvGrpSpPr>
        <p:grpSpPr>
          <a:xfrm>
            <a:off x="9870017" y="2459962"/>
            <a:ext cx="582603" cy="582603"/>
            <a:chOff x="7403304" y="3284942"/>
            <a:chExt cx="873905" cy="873905"/>
          </a:xfrm>
        </p:grpSpPr>
        <p:sp>
          <p:nvSpPr>
            <p:cNvPr id="13" name="涙形 31">
              <a:extLst>
                <a:ext uri="{FF2B5EF4-FFF2-40B4-BE49-F238E27FC236}">
                  <a16:creationId xmlns:a16="http://schemas.microsoft.com/office/drawing/2014/main" id="{1BD7B114-2DB1-4E64-A462-F30146E78446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14" name="テキスト ボックス 32">
              <a:extLst>
                <a:ext uri="{FF2B5EF4-FFF2-40B4-BE49-F238E27FC236}">
                  <a16:creationId xmlns:a16="http://schemas.microsoft.com/office/drawing/2014/main" id="{488C09A4-5EB8-4C16-9853-8CE6AC45F9FB}"/>
                </a:ext>
              </a:extLst>
            </p:cNvPr>
            <p:cNvSpPr txBox="1"/>
            <p:nvPr/>
          </p:nvSpPr>
          <p:spPr>
            <a:xfrm>
              <a:off x="7434857" y="3491062"/>
              <a:ext cx="81080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76%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15" name="正方形/長方形 33">
            <a:extLst>
              <a:ext uri="{FF2B5EF4-FFF2-40B4-BE49-F238E27FC236}">
                <a16:creationId xmlns:a16="http://schemas.microsoft.com/office/drawing/2014/main" id="{C82A05CA-4F43-44A0-A71B-364C9139A03A}"/>
              </a:ext>
            </a:extLst>
          </p:cNvPr>
          <p:cNvSpPr/>
          <p:nvPr/>
        </p:nvSpPr>
        <p:spPr>
          <a:xfrm>
            <a:off x="6768043" y="3295590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16" name="正方形/長方形 34">
            <a:extLst>
              <a:ext uri="{FF2B5EF4-FFF2-40B4-BE49-F238E27FC236}">
                <a16:creationId xmlns:a16="http://schemas.microsoft.com/office/drawing/2014/main" id="{8744B8D8-2883-42DD-AEEA-9394DA057F51}"/>
              </a:ext>
            </a:extLst>
          </p:cNvPr>
          <p:cNvSpPr/>
          <p:nvPr/>
        </p:nvSpPr>
        <p:spPr>
          <a:xfrm>
            <a:off x="6768044" y="3345596"/>
            <a:ext cx="144430" cy="2524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17" name="グループ化 35">
            <a:extLst>
              <a:ext uri="{FF2B5EF4-FFF2-40B4-BE49-F238E27FC236}">
                <a16:creationId xmlns:a16="http://schemas.microsoft.com/office/drawing/2014/main" id="{A402CD29-4A90-4CAB-8166-8C8449E948B7}"/>
              </a:ext>
            </a:extLst>
          </p:cNvPr>
          <p:cNvGrpSpPr/>
          <p:nvPr/>
        </p:nvGrpSpPr>
        <p:grpSpPr>
          <a:xfrm>
            <a:off x="6955907" y="3180501"/>
            <a:ext cx="582603" cy="582603"/>
            <a:chOff x="7403304" y="3284942"/>
            <a:chExt cx="873905" cy="873905"/>
          </a:xfrm>
        </p:grpSpPr>
        <p:sp>
          <p:nvSpPr>
            <p:cNvPr id="18" name="涙形 36">
              <a:extLst>
                <a:ext uri="{FF2B5EF4-FFF2-40B4-BE49-F238E27FC236}">
                  <a16:creationId xmlns:a16="http://schemas.microsoft.com/office/drawing/2014/main" id="{7FD86F85-6C5D-4255-AAE7-35DA4A13BE31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19" name="テキスト ボックス 37">
              <a:extLst>
                <a:ext uri="{FF2B5EF4-FFF2-40B4-BE49-F238E27FC236}">
                  <a16:creationId xmlns:a16="http://schemas.microsoft.com/office/drawing/2014/main" id="{F8BC0C93-83BA-4CE6-B614-C9274A3F1B43}"/>
                </a:ext>
              </a:extLst>
            </p:cNvPr>
            <p:cNvSpPr txBox="1"/>
            <p:nvPr/>
          </p:nvSpPr>
          <p:spPr>
            <a:xfrm>
              <a:off x="7513004" y="3491062"/>
              <a:ext cx="65450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3%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20" name="正方形/長方形 38">
            <a:extLst>
              <a:ext uri="{FF2B5EF4-FFF2-40B4-BE49-F238E27FC236}">
                <a16:creationId xmlns:a16="http://schemas.microsoft.com/office/drawing/2014/main" id="{2B0E50DA-1AC1-4F95-A5A6-72B12784CE7A}"/>
              </a:ext>
            </a:extLst>
          </p:cNvPr>
          <p:cNvSpPr/>
          <p:nvPr/>
        </p:nvSpPr>
        <p:spPr>
          <a:xfrm>
            <a:off x="6768043" y="4016129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21" name="正方形/長方形 39">
            <a:extLst>
              <a:ext uri="{FF2B5EF4-FFF2-40B4-BE49-F238E27FC236}">
                <a16:creationId xmlns:a16="http://schemas.microsoft.com/office/drawing/2014/main" id="{FED1A753-EE14-47D5-BBD7-0D1EFA9EB8CB}"/>
              </a:ext>
            </a:extLst>
          </p:cNvPr>
          <p:cNvSpPr/>
          <p:nvPr/>
        </p:nvSpPr>
        <p:spPr>
          <a:xfrm>
            <a:off x="6768044" y="4066136"/>
            <a:ext cx="414862" cy="2524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22" name="グループ化 40">
            <a:extLst>
              <a:ext uri="{FF2B5EF4-FFF2-40B4-BE49-F238E27FC236}">
                <a16:creationId xmlns:a16="http://schemas.microsoft.com/office/drawing/2014/main" id="{9E4AB660-BC6D-40D8-B987-C61565E95D1D}"/>
              </a:ext>
            </a:extLst>
          </p:cNvPr>
          <p:cNvGrpSpPr/>
          <p:nvPr/>
        </p:nvGrpSpPr>
        <p:grpSpPr>
          <a:xfrm>
            <a:off x="7201973" y="3901041"/>
            <a:ext cx="582603" cy="582603"/>
            <a:chOff x="7403304" y="3284942"/>
            <a:chExt cx="873905" cy="873905"/>
          </a:xfrm>
        </p:grpSpPr>
        <p:sp>
          <p:nvSpPr>
            <p:cNvPr id="23" name="涙形 41">
              <a:extLst>
                <a:ext uri="{FF2B5EF4-FFF2-40B4-BE49-F238E27FC236}">
                  <a16:creationId xmlns:a16="http://schemas.microsoft.com/office/drawing/2014/main" id="{01BC7648-BB2C-49B9-AD3B-4B7704122C43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24" name="テキスト ボックス 42">
              <a:extLst>
                <a:ext uri="{FF2B5EF4-FFF2-40B4-BE49-F238E27FC236}">
                  <a16:creationId xmlns:a16="http://schemas.microsoft.com/office/drawing/2014/main" id="{998F6A25-B79F-4AEA-9D95-9A45A47F0B56}"/>
                </a:ext>
              </a:extLst>
            </p:cNvPr>
            <p:cNvSpPr txBox="1"/>
            <p:nvPr/>
          </p:nvSpPr>
          <p:spPr>
            <a:xfrm>
              <a:off x="7513003" y="3491062"/>
              <a:ext cx="65450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7%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25" name="正方形/長方形 43">
            <a:extLst>
              <a:ext uri="{FF2B5EF4-FFF2-40B4-BE49-F238E27FC236}">
                <a16:creationId xmlns:a16="http://schemas.microsoft.com/office/drawing/2014/main" id="{F824795B-2E81-4998-B5A2-3F8EC2BB93D0}"/>
              </a:ext>
            </a:extLst>
          </p:cNvPr>
          <p:cNvSpPr/>
          <p:nvPr/>
        </p:nvSpPr>
        <p:spPr>
          <a:xfrm>
            <a:off x="6768043" y="4736667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26" name="正方形/長方形 44">
            <a:extLst>
              <a:ext uri="{FF2B5EF4-FFF2-40B4-BE49-F238E27FC236}">
                <a16:creationId xmlns:a16="http://schemas.microsoft.com/office/drawing/2014/main" id="{B8910C9C-CABE-4182-A9B8-75BCD4840102}"/>
              </a:ext>
            </a:extLst>
          </p:cNvPr>
          <p:cNvSpPr/>
          <p:nvPr/>
        </p:nvSpPr>
        <p:spPr>
          <a:xfrm>
            <a:off x="6768044" y="4786674"/>
            <a:ext cx="648435" cy="252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 dirty="0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27" name="グループ化 45">
            <a:extLst>
              <a:ext uri="{FF2B5EF4-FFF2-40B4-BE49-F238E27FC236}">
                <a16:creationId xmlns:a16="http://schemas.microsoft.com/office/drawing/2014/main" id="{44120105-97E4-45BF-B98E-99A97158F14B}"/>
              </a:ext>
            </a:extLst>
          </p:cNvPr>
          <p:cNvGrpSpPr/>
          <p:nvPr/>
        </p:nvGrpSpPr>
        <p:grpSpPr>
          <a:xfrm>
            <a:off x="7409663" y="4621579"/>
            <a:ext cx="582603" cy="582603"/>
            <a:chOff x="7403304" y="3284942"/>
            <a:chExt cx="873905" cy="873905"/>
          </a:xfrm>
        </p:grpSpPr>
        <p:sp>
          <p:nvSpPr>
            <p:cNvPr id="28" name="涙形 46">
              <a:extLst>
                <a:ext uri="{FF2B5EF4-FFF2-40B4-BE49-F238E27FC236}">
                  <a16:creationId xmlns:a16="http://schemas.microsoft.com/office/drawing/2014/main" id="{C9F98DF4-006E-4195-BE12-26FA610370DD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29" name="テキスト ボックス 47">
              <a:extLst>
                <a:ext uri="{FF2B5EF4-FFF2-40B4-BE49-F238E27FC236}">
                  <a16:creationId xmlns:a16="http://schemas.microsoft.com/office/drawing/2014/main" id="{C7E1EF81-C1BB-435F-AE5C-E3CBE6B13634}"/>
                </a:ext>
              </a:extLst>
            </p:cNvPr>
            <p:cNvSpPr txBox="1"/>
            <p:nvPr/>
          </p:nvSpPr>
          <p:spPr>
            <a:xfrm>
              <a:off x="7434857" y="3491062"/>
              <a:ext cx="81080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11%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36" name="テキスト ボックス 61">
            <a:extLst>
              <a:ext uri="{FF2B5EF4-FFF2-40B4-BE49-F238E27FC236}">
                <a16:creationId xmlns:a16="http://schemas.microsoft.com/office/drawing/2014/main" id="{87D55931-E37E-4B60-B8BA-B8BB2180030C}"/>
              </a:ext>
            </a:extLst>
          </p:cNvPr>
          <p:cNvSpPr txBox="1"/>
          <p:nvPr/>
        </p:nvSpPr>
        <p:spPr>
          <a:xfrm>
            <a:off x="5314952" y="4009697"/>
            <a:ext cx="1379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Narcotics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38" name="テキスト ボックス 63">
            <a:extLst>
              <a:ext uri="{FF2B5EF4-FFF2-40B4-BE49-F238E27FC236}">
                <a16:creationId xmlns:a16="http://schemas.microsoft.com/office/drawing/2014/main" id="{A250FE70-FCF0-4C9B-B4D4-08552BFF9146}"/>
              </a:ext>
            </a:extLst>
          </p:cNvPr>
          <p:cNvSpPr txBox="1"/>
          <p:nvPr/>
        </p:nvSpPr>
        <p:spPr>
          <a:xfrm>
            <a:off x="5314952" y="2452192"/>
            <a:ext cx="13796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Traffic violation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39" name="テキスト ボックス 64">
            <a:extLst>
              <a:ext uri="{FF2B5EF4-FFF2-40B4-BE49-F238E27FC236}">
                <a16:creationId xmlns:a16="http://schemas.microsoft.com/office/drawing/2014/main" id="{2C0276D6-841D-43F6-897D-72D440F7FD2A}"/>
              </a:ext>
            </a:extLst>
          </p:cNvPr>
          <p:cNvSpPr txBox="1"/>
          <p:nvPr/>
        </p:nvSpPr>
        <p:spPr>
          <a:xfrm>
            <a:off x="5314952" y="3169390"/>
            <a:ext cx="13796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Traffic accident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40" name="テキスト ボックス 65">
            <a:extLst>
              <a:ext uri="{FF2B5EF4-FFF2-40B4-BE49-F238E27FC236}">
                <a16:creationId xmlns:a16="http://schemas.microsoft.com/office/drawing/2014/main" id="{799EB89B-1982-4C8C-A752-C54299283C29}"/>
              </a:ext>
            </a:extLst>
          </p:cNvPr>
          <p:cNvSpPr txBox="1"/>
          <p:nvPr/>
        </p:nvSpPr>
        <p:spPr>
          <a:xfrm>
            <a:off x="5314952" y="4726894"/>
            <a:ext cx="1379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Lost item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cxnSp>
        <p:nvCxnSpPr>
          <p:cNvPr id="41" name="直線コネクタ 66">
            <a:extLst>
              <a:ext uri="{FF2B5EF4-FFF2-40B4-BE49-F238E27FC236}">
                <a16:creationId xmlns:a16="http://schemas.microsoft.com/office/drawing/2014/main" id="{C17E60BD-3726-4424-B621-4FFB218E7556}"/>
              </a:ext>
            </a:extLst>
          </p:cNvPr>
          <p:cNvCxnSpPr>
            <a:cxnSpLocks/>
          </p:cNvCxnSpPr>
          <p:nvPr/>
        </p:nvCxnSpPr>
        <p:spPr>
          <a:xfrm>
            <a:off x="11460693" y="2339300"/>
            <a:ext cx="1" cy="304470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68">
            <a:extLst>
              <a:ext uri="{FF2B5EF4-FFF2-40B4-BE49-F238E27FC236}">
                <a16:creationId xmlns:a16="http://schemas.microsoft.com/office/drawing/2014/main" id="{DB7CC990-4CB4-4D18-8DA6-470DC040C014}"/>
              </a:ext>
            </a:extLst>
          </p:cNvPr>
          <p:cNvSpPr txBox="1"/>
          <p:nvPr/>
        </p:nvSpPr>
        <p:spPr>
          <a:xfrm>
            <a:off x="6623612" y="5413559"/>
            <a:ext cx="28886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sp>
        <p:nvSpPr>
          <p:cNvPr id="43" name="テキスト ボックス 69">
            <a:extLst>
              <a:ext uri="{FF2B5EF4-FFF2-40B4-BE49-F238E27FC236}">
                <a16:creationId xmlns:a16="http://schemas.microsoft.com/office/drawing/2014/main" id="{01DFB040-0EB6-456F-8565-07FFC7185513}"/>
              </a:ext>
            </a:extLst>
          </p:cNvPr>
          <p:cNvSpPr txBox="1"/>
          <p:nvPr/>
        </p:nvSpPr>
        <p:spPr>
          <a:xfrm>
            <a:off x="8917841" y="5417158"/>
            <a:ext cx="393056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50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sp>
        <p:nvSpPr>
          <p:cNvPr id="44" name="テキスト ボックス 70">
            <a:extLst>
              <a:ext uri="{FF2B5EF4-FFF2-40B4-BE49-F238E27FC236}">
                <a16:creationId xmlns:a16="http://schemas.microsoft.com/office/drawing/2014/main" id="{52911F6F-BCEF-4FCC-86E8-F2076E5A178B}"/>
              </a:ext>
            </a:extLst>
          </p:cNvPr>
          <p:cNvSpPr txBox="1"/>
          <p:nvPr/>
        </p:nvSpPr>
        <p:spPr>
          <a:xfrm>
            <a:off x="11212068" y="5420155"/>
            <a:ext cx="49725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100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cxnSp>
        <p:nvCxnSpPr>
          <p:cNvPr id="45" name="直線コネクタ 15">
            <a:extLst>
              <a:ext uri="{FF2B5EF4-FFF2-40B4-BE49-F238E27FC236}">
                <a16:creationId xmlns:a16="http://schemas.microsoft.com/office/drawing/2014/main" id="{85226F23-1DED-4E96-B3E6-238FA642270C}"/>
              </a:ext>
            </a:extLst>
          </p:cNvPr>
          <p:cNvCxnSpPr>
            <a:cxnSpLocks/>
          </p:cNvCxnSpPr>
          <p:nvPr/>
        </p:nvCxnSpPr>
        <p:spPr>
          <a:xfrm>
            <a:off x="6768043" y="2452192"/>
            <a:ext cx="0" cy="293180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EB7F110-8FF8-4809-BEC3-1A22E8CABF1C}"/>
              </a:ext>
            </a:extLst>
          </p:cNvPr>
          <p:cNvSpPr/>
          <p:nvPr/>
        </p:nvSpPr>
        <p:spPr>
          <a:xfrm>
            <a:off x="6657955" y="1172395"/>
            <a:ext cx="3735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2400" b="1" dirty="0">
                <a:latin typeface="Maiandra GD" panose="020E0502030308020204" pitchFamily="34" charset="0"/>
              </a:rPr>
              <a:t>Related to </a:t>
            </a:r>
            <a:r>
              <a:rPr lang="fr-MA" sz="2400" b="1" dirty="0" err="1">
                <a:latin typeface="Maiandra GD" panose="020E0502030308020204" pitchFamily="34" charset="0"/>
              </a:rPr>
              <a:t>leisure</a:t>
            </a:r>
            <a:r>
              <a:rPr lang="fr-MA" sz="2400" b="1" dirty="0">
                <a:latin typeface="Maiandra GD" panose="020E0502030308020204" pitchFamily="34" charset="0"/>
              </a:rPr>
              <a:t> </a:t>
            </a:r>
            <a:r>
              <a:rPr lang="fr-MA" sz="2400" b="1" dirty="0" err="1">
                <a:latin typeface="Maiandra GD" panose="020E0502030308020204" pitchFamily="34" charset="0"/>
              </a:rPr>
              <a:t>activities</a:t>
            </a:r>
            <a:endParaRPr lang="fr-MA" sz="2400" b="1" dirty="0">
              <a:latin typeface="Maiandra GD" panose="020E0502030308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B40B6B-F67D-4A58-A565-1E651D672DE9}"/>
              </a:ext>
            </a:extLst>
          </p:cNvPr>
          <p:cNvCxnSpPr/>
          <p:nvPr/>
        </p:nvCxnSpPr>
        <p:spPr>
          <a:xfrm>
            <a:off x="6768043" y="1717437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73E54C-052B-4A98-A19F-08FA985133BB}"/>
              </a:ext>
            </a:extLst>
          </p:cNvPr>
          <p:cNvCxnSpPr/>
          <p:nvPr/>
        </p:nvCxnSpPr>
        <p:spPr>
          <a:xfrm>
            <a:off x="6768043" y="1819037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タイトル 16">
            <a:extLst>
              <a:ext uri="{FF2B5EF4-FFF2-40B4-BE49-F238E27FC236}">
                <a16:creationId xmlns:a16="http://schemas.microsoft.com/office/drawing/2014/main" id="{4FE43FE9-48F6-4225-AB4E-CFD7AEB91C8B}"/>
              </a:ext>
            </a:extLst>
          </p:cNvPr>
          <p:cNvSpPr txBox="1">
            <a:spLocks/>
          </p:cNvSpPr>
          <p:nvPr/>
        </p:nvSpPr>
        <p:spPr>
          <a:xfrm>
            <a:off x="4688728" y="44842"/>
            <a:ext cx="2814539" cy="60285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Crime/Type</a:t>
            </a:r>
            <a:endParaRPr kumimoji="1" lang="ja-JP" alt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98C2918-01A8-4368-B968-80326EF5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97" y="718041"/>
            <a:ext cx="1704003" cy="2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1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8E20B6-6BF3-44A6-A741-9097F96FD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818361"/>
              </p:ext>
            </p:extLst>
          </p:nvPr>
        </p:nvGraphicFramePr>
        <p:xfrm>
          <a:off x="0" y="0"/>
          <a:ext cx="7216726" cy="7118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直線コネクタ 67">
            <a:extLst>
              <a:ext uri="{FF2B5EF4-FFF2-40B4-BE49-F238E27FC236}">
                <a16:creationId xmlns:a16="http://schemas.microsoft.com/office/drawing/2014/main" id="{66BBFBCC-E227-4E06-B60B-95E4ECA1B720}"/>
              </a:ext>
            </a:extLst>
          </p:cNvPr>
          <p:cNvCxnSpPr>
            <a:cxnSpLocks/>
          </p:cNvCxnSpPr>
          <p:nvPr/>
        </p:nvCxnSpPr>
        <p:spPr>
          <a:xfrm>
            <a:off x="9128958" y="1933790"/>
            <a:ext cx="0" cy="390453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17">
            <a:extLst>
              <a:ext uri="{FF2B5EF4-FFF2-40B4-BE49-F238E27FC236}">
                <a16:creationId xmlns:a16="http://schemas.microsoft.com/office/drawing/2014/main" id="{EF651D3A-6B35-483D-9D69-F68851F869DD}"/>
              </a:ext>
            </a:extLst>
          </p:cNvPr>
          <p:cNvSpPr/>
          <p:nvPr/>
        </p:nvSpPr>
        <p:spPr>
          <a:xfrm>
            <a:off x="6782633" y="2308839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6" name="正方形/長方形 18">
            <a:extLst>
              <a:ext uri="{FF2B5EF4-FFF2-40B4-BE49-F238E27FC236}">
                <a16:creationId xmlns:a16="http://schemas.microsoft.com/office/drawing/2014/main" id="{2737ADD7-B92C-4F02-AE65-F74EE39FB1B4}"/>
              </a:ext>
            </a:extLst>
          </p:cNvPr>
          <p:cNvSpPr/>
          <p:nvPr/>
        </p:nvSpPr>
        <p:spPr>
          <a:xfrm>
            <a:off x="6782633" y="2358846"/>
            <a:ext cx="193791" cy="252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7" name="グループ化 22">
            <a:extLst>
              <a:ext uri="{FF2B5EF4-FFF2-40B4-BE49-F238E27FC236}">
                <a16:creationId xmlns:a16="http://schemas.microsoft.com/office/drawing/2014/main" id="{830E9B32-84A4-46B3-9C1B-4683C8E2DFB6}"/>
              </a:ext>
            </a:extLst>
          </p:cNvPr>
          <p:cNvGrpSpPr/>
          <p:nvPr/>
        </p:nvGrpSpPr>
        <p:grpSpPr>
          <a:xfrm>
            <a:off x="7015995" y="2193751"/>
            <a:ext cx="582603" cy="582603"/>
            <a:chOff x="7403304" y="3284942"/>
            <a:chExt cx="873905" cy="873905"/>
          </a:xfrm>
        </p:grpSpPr>
        <p:sp>
          <p:nvSpPr>
            <p:cNvPr id="8" name="涙形 20">
              <a:extLst>
                <a:ext uri="{FF2B5EF4-FFF2-40B4-BE49-F238E27FC236}">
                  <a16:creationId xmlns:a16="http://schemas.microsoft.com/office/drawing/2014/main" id="{53E45C62-4B28-45E1-9153-2628E906C408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9" name="テキスト ボックス 21">
              <a:extLst>
                <a:ext uri="{FF2B5EF4-FFF2-40B4-BE49-F238E27FC236}">
                  <a16:creationId xmlns:a16="http://schemas.microsoft.com/office/drawing/2014/main" id="{323FF7FA-E3EE-4776-9ACC-88A6AA06BB23}"/>
                </a:ext>
              </a:extLst>
            </p:cNvPr>
            <p:cNvSpPr txBox="1"/>
            <p:nvPr/>
          </p:nvSpPr>
          <p:spPr>
            <a:xfrm>
              <a:off x="7513004" y="3491062"/>
              <a:ext cx="65450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3%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10" name="正方形/長方形 28">
            <a:extLst>
              <a:ext uri="{FF2B5EF4-FFF2-40B4-BE49-F238E27FC236}">
                <a16:creationId xmlns:a16="http://schemas.microsoft.com/office/drawing/2014/main" id="{3741982C-B2BC-4D18-8FC9-4C7BD41B4C84}"/>
              </a:ext>
            </a:extLst>
          </p:cNvPr>
          <p:cNvSpPr/>
          <p:nvPr/>
        </p:nvSpPr>
        <p:spPr>
          <a:xfrm>
            <a:off x="6782633" y="3029378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11" name="正方形/長方形 29">
            <a:extLst>
              <a:ext uri="{FF2B5EF4-FFF2-40B4-BE49-F238E27FC236}">
                <a16:creationId xmlns:a16="http://schemas.microsoft.com/office/drawing/2014/main" id="{C6FF82E5-23AE-4757-AEA2-BB2124A3D02A}"/>
              </a:ext>
            </a:extLst>
          </p:cNvPr>
          <p:cNvSpPr/>
          <p:nvPr/>
        </p:nvSpPr>
        <p:spPr>
          <a:xfrm>
            <a:off x="6782634" y="3079385"/>
            <a:ext cx="69306" cy="2524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12" name="グループ化 30">
            <a:extLst>
              <a:ext uri="{FF2B5EF4-FFF2-40B4-BE49-F238E27FC236}">
                <a16:creationId xmlns:a16="http://schemas.microsoft.com/office/drawing/2014/main" id="{4206D1BA-93C6-462E-80B7-EB5F2E8FAE52}"/>
              </a:ext>
            </a:extLst>
          </p:cNvPr>
          <p:cNvGrpSpPr/>
          <p:nvPr/>
        </p:nvGrpSpPr>
        <p:grpSpPr>
          <a:xfrm>
            <a:off x="6933636" y="2914288"/>
            <a:ext cx="591830" cy="582603"/>
            <a:chOff x="7396384" y="3284942"/>
            <a:chExt cx="887746" cy="873905"/>
          </a:xfrm>
        </p:grpSpPr>
        <p:sp>
          <p:nvSpPr>
            <p:cNvPr id="13" name="涙形 31">
              <a:extLst>
                <a:ext uri="{FF2B5EF4-FFF2-40B4-BE49-F238E27FC236}">
                  <a16:creationId xmlns:a16="http://schemas.microsoft.com/office/drawing/2014/main" id="{1BD7B114-2DB1-4E64-A462-F30146E78446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14" name="テキスト ボックス 32">
              <a:extLst>
                <a:ext uri="{FF2B5EF4-FFF2-40B4-BE49-F238E27FC236}">
                  <a16:creationId xmlns:a16="http://schemas.microsoft.com/office/drawing/2014/main" id="{488C09A4-5EB8-4C16-9853-8CE6AC45F9FB}"/>
                </a:ext>
              </a:extLst>
            </p:cNvPr>
            <p:cNvSpPr txBox="1"/>
            <p:nvPr/>
          </p:nvSpPr>
          <p:spPr>
            <a:xfrm>
              <a:off x="7396384" y="3491062"/>
              <a:ext cx="88774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1.5%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15" name="正方形/長方形 33">
            <a:extLst>
              <a:ext uri="{FF2B5EF4-FFF2-40B4-BE49-F238E27FC236}">
                <a16:creationId xmlns:a16="http://schemas.microsoft.com/office/drawing/2014/main" id="{C82A05CA-4F43-44A0-A71B-364C9139A03A}"/>
              </a:ext>
            </a:extLst>
          </p:cNvPr>
          <p:cNvSpPr/>
          <p:nvPr/>
        </p:nvSpPr>
        <p:spPr>
          <a:xfrm>
            <a:off x="6782633" y="3749918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16" name="正方形/長方形 34">
            <a:extLst>
              <a:ext uri="{FF2B5EF4-FFF2-40B4-BE49-F238E27FC236}">
                <a16:creationId xmlns:a16="http://schemas.microsoft.com/office/drawing/2014/main" id="{8744B8D8-2883-42DD-AEEA-9394DA057F51}"/>
              </a:ext>
            </a:extLst>
          </p:cNvPr>
          <p:cNvSpPr/>
          <p:nvPr/>
        </p:nvSpPr>
        <p:spPr>
          <a:xfrm>
            <a:off x="6782634" y="3799924"/>
            <a:ext cx="1839584" cy="2524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17" name="グループ化 35">
            <a:extLst>
              <a:ext uri="{FF2B5EF4-FFF2-40B4-BE49-F238E27FC236}">
                <a16:creationId xmlns:a16="http://schemas.microsoft.com/office/drawing/2014/main" id="{A402CD29-4A90-4CAB-8166-8C8449E948B7}"/>
              </a:ext>
            </a:extLst>
          </p:cNvPr>
          <p:cNvGrpSpPr/>
          <p:nvPr/>
        </p:nvGrpSpPr>
        <p:grpSpPr>
          <a:xfrm>
            <a:off x="8627847" y="3634829"/>
            <a:ext cx="582603" cy="582603"/>
            <a:chOff x="7403304" y="3284942"/>
            <a:chExt cx="873905" cy="873905"/>
          </a:xfrm>
        </p:grpSpPr>
        <p:sp>
          <p:nvSpPr>
            <p:cNvPr id="18" name="涙形 36">
              <a:extLst>
                <a:ext uri="{FF2B5EF4-FFF2-40B4-BE49-F238E27FC236}">
                  <a16:creationId xmlns:a16="http://schemas.microsoft.com/office/drawing/2014/main" id="{7FD86F85-6C5D-4255-AAE7-35DA4A13BE31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19" name="テキスト ボックス 37">
              <a:extLst>
                <a:ext uri="{FF2B5EF4-FFF2-40B4-BE49-F238E27FC236}">
                  <a16:creationId xmlns:a16="http://schemas.microsoft.com/office/drawing/2014/main" id="{F8BC0C93-83BA-4CE6-B614-C9274A3F1B43}"/>
                </a:ext>
              </a:extLst>
            </p:cNvPr>
            <p:cNvSpPr txBox="1"/>
            <p:nvPr/>
          </p:nvSpPr>
          <p:spPr>
            <a:xfrm>
              <a:off x="7434857" y="3491062"/>
              <a:ext cx="81080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40%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20" name="正方形/長方形 38">
            <a:extLst>
              <a:ext uri="{FF2B5EF4-FFF2-40B4-BE49-F238E27FC236}">
                <a16:creationId xmlns:a16="http://schemas.microsoft.com/office/drawing/2014/main" id="{2B0E50DA-1AC1-4F95-A5A6-72B12784CE7A}"/>
              </a:ext>
            </a:extLst>
          </p:cNvPr>
          <p:cNvSpPr/>
          <p:nvPr/>
        </p:nvSpPr>
        <p:spPr>
          <a:xfrm>
            <a:off x="6782633" y="4470457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21" name="正方形/長方形 39">
            <a:extLst>
              <a:ext uri="{FF2B5EF4-FFF2-40B4-BE49-F238E27FC236}">
                <a16:creationId xmlns:a16="http://schemas.microsoft.com/office/drawing/2014/main" id="{FED1A753-EE14-47D5-BBD7-0D1EFA9EB8CB}"/>
              </a:ext>
            </a:extLst>
          </p:cNvPr>
          <p:cNvSpPr/>
          <p:nvPr/>
        </p:nvSpPr>
        <p:spPr>
          <a:xfrm>
            <a:off x="6782634" y="4520464"/>
            <a:ext cx="2542854" cy="2524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22" name="グループ化 40">
            <a:extLst>
              <a:ext uri="{FF2B5EF4-FFF2-40B4-BE49-F238E27FC236}">
                <a16:creationId xmlns:a16="http://schemas.microsoft.com/office/drawing/2014/main" id="{9E4AB660-BC6D-40D8-B987-C61565E95D1D}"/>
              </a:ext>
            </a:extLst>
          </p:cNvPr>
          <p:cNvGrpSpPr/>
          <p:nvPr/>
        </p:nvGrpSpPr>
        <p:grpSpPr>
          <a:xfrm>
            <a:off x="9331113" y="4355369"/>
            <a:ext cx="582603" cy="582603"/>
            <a:chOff x="7403304" y="3284942"/>
            <a:chExt cx="873905" cy="873905"/>
          </a:xfrm>
        </p:grpSpPr>
        <p:sp>
          <p:nvSpPr>
            <p:cNvPr id="23" name="涙形 41">
              <a:extLst>
                <a:ext uri="{FF2B5EF4-FFF2-40B4-BE49-F238E27FC236}">
                  <a16:creationId xmlns:a16="http://schemas.microsoft.com/office/drawing/2014/main" id="{01BC7648-BB2C-49B9-AD3B-4B7704122C43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24" name="テキスト ボックス 42">
              <a:extLst>
                <a:ext uri="{FF2B5EF4-FFF2-40B4-BE49-F238E27FC236}">
                  <a16:creationId xmlns:a16="http://schemas.microsoft.com/office/drawing/2014/main" id="{998F6A25-B79F-4AEA-9D95-9A45A47F0B56}"/>
                </a:ext>
              </a:extLst>
            </p:cNvPr>
            <p:cNvSpPr txBox="1"/>
            <p:nvPr/>
          </p:nvSpPr>
          <p:spPr>
            <a:xfrm>
              <a:off x="7434857" y="3491062"/>
              <a:ext cx="81080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53%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25" name="正方形/長方形 43">
            <a:extLst>
              <a:ext uri="{FF2B5EF4-FFF2-40B4-BE49-F238E27FC236}">
                <a16:creationId xmlns:a16="http://schemas.microsoft.com/office/drawing/2014/main" id="{F824795B-2E81-4998-B5A2-3F8EC2BB93D0}"/>
              </a:ext>
            </a:extLst>
          </p:cNvPr>
          <p:cNvSpPr/>
          <p:nvPr/>
        </p:nvSpPr>
        <p:spPr>
          <a:xfrm>
            <a:off x="6782633" y="5190995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26" name="正方形/長方形 44">
            <a:extLst>
              <a:ext uri="{FF2B5EF4-FFF2-40B4-BE49-F238E27FC236}">
                <a16:creationId xmlns:a16="http://schemas.microsoft.com/office/drawing/2014/main" id="{B8910C9C-CABE-4182-A9B8-75BCD4840102}"/>
              </a:ext>
            </a:extLst>
          </p:cNvPr>
          <p:cNvSpPr/>
          <p:nvPr/>
        </p:nvSpPr>
        <p:spPr>
          <a:xfrm>
            <a:off x="6782634" y="5241002"/>
            <a:ext cx="120382" cy="252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 dirty="0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27" name="グループ化 45">
            <a:extLst>
              <a:ext uri="{FF2B5EF4-FFF2-40B4-BE49-F238E27FC236}">
                <a16:creationId xmlns:a16="http://schemas.microsoft.com/office/drawing/2014/main" id="{44120105-97E4-45BF-B98E-99A97158F14B}"/>
              </a:ext>
            </a:extLst>
          </p:cNvPr>
          <p:cNvGrpSpPr/>
          <p:nvPr/>
        </p:nvGrpSpPr>
        <p:grpSpPr>
          <a:xfrm>
            <a:off x="6960703" y="5075907"/>
            <a:ext cx="582603" cy="582603"/>
            <a:chOff x="7403304" y="3284942"/>
            <a:chExt cx="873905" cy="873905"/>
          </a:xfrm>
        </p:grpSpPr>
        <p:sp>
          <p:nvSpPr>
            <p:cNvPr id="28" name="涙形 46">
              <a:extLst>
                <a:ext uri="{FF2B5EF4-FFF2-40B4-BE49-F238E27FC236}">
                  <a16:creationId xmlns:a16="http://schemas.microsoft.com/office/drawing/2014/main" id="{C9F98DF4-006E-4195-BE12-26FA610370DD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29" name="テキスト ボックス 47">
              <a:extLst>
                <a:ext uri="{FF2B5EF4-FFF2-40B4-BE49-F238E27FC236}">
                  <a16:creationId xmlns:a16="http://schemas.microsoft.com/office/drawing/2014/main" id="{C7E1EF81-C1BB-435F-AE5C-E3CBE6B13634}"/>
                </a:ext>
              </a:extLst>
            </p:cNvPr>
            <p:cNvSpPr txBox="1"/>
            <p:nvPr/>
          </p:nvSpPr>
          <p:spPr>
            <a:xfrm>
              <a:off x="7513004" y="3491062"/>
              <a:ext cx="65450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2%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36" name="テキスト ボックス 61">
            <a:extLst>
              <a:ext uri="{FF2B5EF4-FFF2-40B4-BE49-F238E27FC236}">
                <a16:creationId xmlns:a16="http://schemas.microsoft.com/office/drawing/2014/main" id="{87D55931-E37E-4B60-B8BA-B8BB2180030C}"/>
              </a:ext>
            </a:extLst>
          </p:cNvPr>
          <p:cNvSpPr txBox="1"/>
          <p:nvPr/>
        </p:nvSpPr>
        <p:spPr>
          <a:xfrm>
            <a:off x="5329542" y="4464025"/>
            <a:ext cx="1379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Robbery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37" name="テキスト ボックス 62">
            <a:extLst>
              <a:ext uri="{FF2B5EF4-FFF2-40B4-BE49-F238E27FC236}">
                <a16:creationId xmlns:a16="http://schemas.microsoft.com/office/drawing/2014/main" id="{42F4704E-0D32-4002-9552-C00B8B774714}"/>
              </a:ext>
            </a:extLst>
          </p:cNvPr>
          <p:cNvSpPr txBox="1"/>
          <p:nvPr/>
        </p:nvSpPr>
        <p:spPr>
          <a:xfrm>
            <a:off x="5329542" y="2312433"/>
            <a:ext cx="13796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Bomb threat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38" name="テキスト ボックス 63">
            <a:extLst>
              <a:ext uri="{FF2B5EF4-FFF2-40B4-BE49-F238E27FC236}">
                <a16:creationId xmlns:a16="http://schemas.microsoft.com/office/drawing/2014/main" id="{A250FE70-FCF0-4C9B-B4D4-08552BFF9146}"/>
              </a:ext>
            </a:extLst>
          </p:cNvPr>
          <p:cNvSpPr txBox="1"/>
          <p:nvPr/>
        </p:nvSpPr>
        <p:spPr>
          <a:xfrm>
            <a:off x="5329542" y="2906520"/>
            <a:ext cx="13796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Case with firearm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39" name="テキスト ボックス 64">
            <a:extLst>
              <a:ext uri="{FF2B5EF4-FFF2-40B4-BE49-F238E27FC236}">
                <a16:creationId xmlns:a16="http://schemas.microsoft.com/office/drawing/2014/main" id="{2C0276D6-841D-43F6-897D-72D440F7FD2A}"/>
              </a:ext>
            </a:extLst>
          </p:cNvPr>
          <p:cNvSpPr txBox="1"/>
          <p:nvPr/>
        </p:nvSpPr>
        <p:spPr>
          <a:xfrm>
            <a:off x="5329542" y="3623718"/>
            <a:ext cx="13796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Physical abuse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40" name="テキスト ボックス 65">
            <a:extLst>
              <a:ext uri="{FF2B5EF4-FFF2-40B4-BE49-F238E27FC236}">
                <a16:creationId xmlns:a16="http://schemas.microsoft.com/office/drawing/2014/main" id="{799EB89B-1982-4C8C-A752-C54299283C29}"/>
              </a:ext>
            </a:extLst>
          </p:cNvPr>
          <p:cNvSpPr txBox="1"/>
          <p:nvPr/>
        </p:nvSpPr>
        <p:spPr>
          <a:xfrm>
            <a:off x="5329542" y="5058112"/>
            <a:ext cx="13796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School violence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cxnSp>
        <p:nvCxnSpPr>
          <p:cNvPr id="41" name="直線コネクタ 66">
            <a:extLst>
              <a:ext uri="{FF2B5EF4-FFF2-40B4-BE49-F238E27FC236}">
                <a16:creationId xmlns:a16="http://schemas.microsoft.com/office/drawing/2014/main" id="{C17E60BD-3726-4424-B621-4FFB218E7556}"/>
              </a:ext>
            </a:extLst>
          </p:cNvPr>
          <p:cNvCxnSpPr>
            <a:cxnSpLocks/>
          </p:cNvCxnSpPr>
          <p:nvPr/>
        </p:nvCxnSpPr>
        <p:spPr>
          <a:xfrm flipH="1">
            <a:off x="11475283" y="1933790"/>
            <a:ext cx="3175" cy="390453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68">
            <a:extLst>
              <a:ext uri="{FF2B5EF4-FFF2-40B4-BE49-F238E27FC236}">
                <a16:creationId xmlns:a16="http://schemas.microsoft.com/office/drawing/2014/main" id="{DB7CC990-4CB4-4D18-8DA6-470DC040C014}"/>
              </a:ext>
            </a:extLst>
          </p:cNvPr>
          <p:cNvSpPr txBox="1"/>
          <p:nvPr/>
        </p:nvSpPr>
        <p:spPr>
          <a:xfrm>
            <a:off x="6638202" y="5867887"/>
            <a:ext cx="28886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sp>
        <p:nvSpPr>
          <p:cNvPr id="43" name="テキスト ボックス 69">
            <a:extLst>
              <a:ext uri="{FF2B5EF4-FFF2-40B4-BE49-F238E27FC236}">
                <a16:creationId xmlns:a16="http://schemas.microsoft.com/office/drawing/2014/main" id="{01DFB040-0EB6-456F-8565-07FFC7185513}"/>
              </a:ext>
            </a:extLst>
          </p:cNvPr>
          <p:cNvSpPr txBox="1"/>
          <p:nvPr/>
        </p:nvSpPr>
        <p:spPr>
          <a:xfrm>
            <a:off x="8932431" y="5871486"/>
            <a:ext cx="393056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50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sp>
        <p:nvSpPr>
          <p:cNvPr id="44" name="テキスト ボックス 70">
            <a:extLst>
              <a:ext uri="{FF2B5EF4-FFF2-40B4-BE49-F238E27FC236}">
                <a16:creationId xmlns:a16="http://schemas.microsoft.com/office/drawing/2014/main" id="{52911F6F-BCEF-4FCC-86E8-F2076E5A178B}"/>
              </a:ext>
            </a:extLst>
          </p:cNvPr>
          <p:cNvSpPr txBox="1"/>
          <p:nvPr/>
        </p:nvSpPr>
        <p:spPr>
          <a:xfrm>
            <a:off x="11226658" y="5874483"/>
            <a:ext cx="49725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100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cxnSp>
        <p:nvCxnSpPr>
          <p:cNvPr id="45" name="直線コネクタ 15">
            <a:extLst>
              <a:ext uri="{FF2B5EF4-FFF2-40B4-BE49-F238E27FC236}">
                <a16:creationId xmlns:a16="http://schemas.microsoft.com/office/drawing/2014/main" id="{85226F23-1DED-4E96-B3E6-238FA642270C}"/>
              </a:ext>
            </a:extLst>
          </p:cNvPr>
          <p:cNvCxnSpPr>
            <a:cxnSpLocks/>
          </p:cNvCxnSpPr>
          <p:nvPr/>
        </p:nvCxnSpPr>
        <p:spPr>
          <a:xfrm>
            <a:off x="6782633" y="1933790"/>
            <a:ext cx="0" cy="390453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37AB107-F851-4956-A5BF-8EE749FE1A70}"/>
              </a:ext>
            </a:extLst>
          </p:cNvPr>
          <p:cNvSpPr/>
          <p:nvPr/>
        </p:nvSpPr>
        <p:spPr>
          <a:xfrm>
            <a:off x="6672545" y="1093663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2400" b="1" dirty="0" err="1">
                <a:latin typeface="Maiandra GD" panose="020E0502030308020204" pitchFamily="34" charset="0"/>
              </a:rPr>
              <a:t>Involving</a:t>
            </a:r>
            <a:r>
              <a:rPr lang="fr-MA" sz="2400" b="1" dirty="0">
                <a:latin typeface="Maiandra GD" panose="020E0502030308020204" pitchFamily="34" charset="0"/>
              </a:rPr>
              <a:t> violence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C90A1A-3D6E-4B18-BF74-528E1F76B7DC}"/>
              </a:ext>
            </a:extLst>
          </p:cNvPr>
          <p:cNvCxnSpPr/>
          <p:nvPr/>
        </p:nvCxnSpPr>
        <p:spPr>
          <a:xfrm>
            <a:off x="6782633" y="1638705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F39CAB-C433-4C38-82DA-875362A2F542}"/>
              </a:ext>
            </a:extLst>
          </p:cNvPr>
          <p:cNvCxnSpPr/>
          <p:nvPr/>
        </p:nvCxnSpPr>
        <p:spPr>
          <a:xfrm>
            <a:off x="6782633" y="1740305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タイトル 16">
            <a:extLst>
              <a:ext uri="{FF2B5EF4-FFF2-40B4-BE49-F238E27FC236}">
                <a16:creationId xmlns:a16="http://schemas.microsoft.com/office/drawing/2014/main" id="{12CFEA42-7217-4EE6-8F59-CBE0171A9A41}"/>
              </a:ext>
            </a:extLst>
          </p:cNvPr>
          <p:cNvSpPr txBox="1">
            <a:spLocks/>
          </p:cNvSpPr>
          <p:nvPr/>
        </p:nvSpPr>
        <p:spPr>
          <a:xfrm>
            <a:off x="4688728" y="44842"/>
            <a:ext cx="2814539" cy="60285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Crime/Type</a:t>
            </a:r>
            <a:endParaRPr kumimoji="1" lang="ja-JP" alt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003D743-A83D-43C6-BA0F-5F11DEF4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97" y="718041"/>
            <a:ext cx="1704003" cy="2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2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8E20B6-6BF3-44A6-A741-9097F96FD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97526"/>
              </p:ext>
            </p:extLst>
          </p:nvPr>
        </p:nvGraphicFramePr>
        <p:xfrm>
          <a:off x="0" y="0"/>
          <a:ext cx="7216726" cy="7118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直線コネクタ 67">
            <a:extLst>
              <a:ext uri="{FF2B5EF4-FFF2-40B4-BE49-F238E27FC236}">
                <a16:creationId xmlns:a16="http://schemas.microsoft.com/office/drawing/2014/main" id="{66BBFBCC-E227-4E06-B60B-95E4ECA1B720}"/>
              </a:ext>
            </a:extLst>
          </p:cNvPr>
          <p:cNvCxnSpPr>
            <a:cxnSpLocks/>
          </p:cNvCxnSpPr>
          <p:nvPr/>
        </p:nvCxnSpPr>
        <p:spPr>
          <a:xfrm>
            <a:off x="9303053" y="2715866"/>
            <a:ext cx="0" cy="23241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33">
            <a:extLst>
              <a:ext uri="{FF2B5EF4-FFF2-40B4-BE49-F238E27FC236}">
                <a16:creationId xmlns:a16="http://schemas.microsoft.com/office/drawing/2014/main" id="{C82A05CA-4F43-44A0-A71B-364C9139A03A}"/>
              </a:ext>
            </a:extLst>
          </p:cNvPr>
          <p:cNvSpPr/>
          <p:nvPr/>
        </p:nvSpPr>
        <p:spPr>
          <a:xfrm>
            <a:off x="6956728" y="2951617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16" name="正方形/長方形 34">
            <a:extLst>
              <a:ext uri="{FF2B5EF4-FFF2-40B4-BE49-F238E27FC236}">
                <a16:creationId xmlns:a16="http://schemas.microsoft.com/office/drawing/2014/main" id="{8744B8D8-2883-42DD-AEEA-9394DA057F51}"/>
              </a:ext>
            </a:extLst>
          </p:cNvPr>
          <p:cNvSpPr/>
          <p:nvPr/>
        </p:nvSpPr>
        <p:spPr>
          <a:xfrm>
            <a:off x="6956729" y="3001623"/>
            <a:ext cx="69306" cy="2524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17" name="グループ化 35">
            <a:extLst>
              <a:ext uri="{FF2B5EF4-FFF2-40B4-BE49-F238E27FC236}">
                <a16:creationId xmlns:a16="http://schemas.microsoft.com/office/drawing/2014/main" id="{A402CD29-4A90-4CAB-8166-8C8449E948B7}"/>
              </a:ext>
            </a:extLst>
          </p:cNvPr>
          <p:cNvGrpSpPr/>
          <p:nvPr/>
        </p:nvGrpSpPr>
        <p:grpSpPr>
          <a:xfrm>
            <a:off x="7133626" y="2836528"/>
            <a:ext cx="591830" cy="582603"/>
            <a:chOff x="7396384" y="3284942"/>
            <a:chExt cx="887746" cy="873905"/>
          </a:xfrm>
        </p:grpSpPr>
        <p:sp>
          <p:nvSpPr>
            <p:cNvPr id="18" name="涙形 36">
              <a:extLst>
                <a:ext uri="{FF2B5EF4-FFF2-40B4-BE49-F238E27FC236}">
                  <a16:creationId xmlns:a16="http://schemas.microsoft.com/office/drawing/2014/main" id="{7FD86F85-6C5D-4255-AAE7-35DA4A13BE31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19" name="テキスト ボックス 37">
              <a:extLst>
                <a:ext uri="{FF2B5EF4-FFF2-40B4-BE49-F238E27FC236}">
                  <a16:creationId xmlns:a16="http://schemas.microsoft.com/office/drawing/2014/main" id="{F8BC0C93-83BA-4CE6-B614-C9274A3F1B43}"/>
                </a:ext>
              </a:extLst>
            </p:cNvPr>
            <p:cNvSpPr txBox="1"/>
            <p:nvPr/>
          </p:nvSpPr>
          <p:spPr>
            <a:xfrm>
              <a:off x="7396384" y="3491062"/>
              <a:ext cx="88774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0.5%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20" name="正方形/長方形 38">
            <a:extLst>
              <a:ext uri="{FF2B5EF4-FFF2-40B4-BE49-F238E27FC236}">
                <a16:creationId xmlns:a16="http://schemas.microsoft.com/office/drawing/2014/main" id="{2B0E50DA-1AC1-4F95-A5A6-72B12784CE7A}"/>
              </a:ext>
            </a:extLst>
          </p:cNvPr>
          <p:cNvSpPr/>
          <p:nvPr/>
        </p:nvSpPr>
        <p:spPr>
          <a:xfrm>
            <a:off x="6956728" y="3672156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21" name="正方形/長方形 39">
            <a:extLst>
              <a:ext uri="{FF2B5EF4-FFF2-40B4-BE49-F238E27FC236}">
                <a16:creationId xmlns:a16="http://schemas.microsoft.com/office/drawing/2014/main" id="{FED1A753-EE14-47D5-BBD7-0D1EFA9EB8CB}"/>
              </a:ext>
            </a:extLst>
          </p:cNvPr>
          <p:cNvSpPr/>
          <p:nvPr/>
        </p:nvSpPr>
        <p:spPr>
          <a:xfrm>
            <a:off x="6956729" y="3722163"/>
            <a:ext cx="2751514" cy="2524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22" name="グループ化 40">
            <a:extLst>
              <a:ext uri="{FF2B5EF4-FFF2-40B4-BE49-F238E27FC236}">
                <a16:creationId xmlns:a16="http://schemas.microsoft.com/office/drawing/2014/main" id="{9E4AB660-BC6D-40D8-B987-C61565E95D1D}"/>
              </a:ext>
            </a:extLst>
          </p:cNvPr>
          <p:cNvGrpSpPr/>
          <p:nvPr/>
        </p:nvGrpSpPr>
        <p:grpSpPr>
          <a:xfrm>
            <a:off x="9663958" y="3557068"/>
            <a:ext cx="582603" cy="582603"/>
            <a:chOff x="7403304" y="3284942"/>
            <a:chExt cx="873905" cy="873905"/>
          </a:xfrm>
        </p:grpSpPr>
        <p:sp>
          <p:nvSpPr>
            <p:cNvPr id="23" name="涙形 41">
              <a:extLst>
                <a:ext uri="{FF2B5EF4-FFF2-40B4-BE49-F238E27FC236}">
                  <a16:creationId xmlns:a16="http://schemas.microsoft.com/office/drawing/2014/main" id="{01BC7648-BB2C-49B9-AD3B-4B7704122C43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24" name="テキスト ボックス 42">
              <a:extLst>
                <a:ext uri="{FF2B5EF4-FFF2-40B4-BE49-F238E27FC236}">
                  <a16:creationId xmlns:a16="http://schemas.microsoft.com/office/drawing/2014/main" id="{998F6A25-B79F-4AEA-9D95-9A45A47F0B56}"/>
                </a:ext>
              </a:extLst>
            </p:cNvPr>
            <p:cNvSpPr txBox="1"/>
            <p:nvPr/>
          </p:nvSpPr>
          <p:spPr>
            <a:xfrm>
              <a:off x="7434857" y="3491062"/>
              <a:ext cx="81080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62%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25" name="正方形/長方形 43">
            <a:extLst>
              <a:ext uri="{FF2B5EF4-FFF2-40B4-BE49-F238E27FC236}">
                <a16:creationId xmlns:a16="http://schemas.microsoft.com/office/drawing/2014/main" id="{F824795B-2E81-4998-B5A2-3F8EC2BB93D0}"/>
              </a:ext>
            </a:extLst>
          </p:cNvPr>
          <p:cNvSpPr/>
          <p:nvPr/>
        </p:nvSpPr>
        <p:spPr>
          <a:xfrm>
            <a:off x="6956728" y="4392694"/>
            <a:ext cx="4695825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>
              <a:solidFill>
                <a:prstClr val="white"/>
              </a:solidFill>
              <a:latin typeface="Ubuntu"/>
            </a:endParaRPr>
          </a:p>
        </p:txBody>
      </p:sp>
      <p:sp>
        <p:nvSpPr>
          <p:cNvPr id="26" name="正方形/長方形 44">
            <a:extLst>
              <a:ext uri="{FF2B5EF4-FFF2-40B4-BE49-F238E27FC236}">
                <a16:creationId xmlns:a16="http://schemas.microsoft.com/office/drawing/2014/main" id="{B8910C9C-CABE-4182-A9B8-75BCD4840102}"/>
              </a:ext>
            </a:extLst>
          </p:cNvPr>
          <p:cNvSpPr/>
          <p:nvPr/>
        </p:nvSpPr>
        <p:spPr>
          <a:xfrm>
            <a:off x="6956729" y="4442701"/>
            <a:ext cx="1341814" cy="252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kumimoji="1" lang="ja-JP" altLang="en-US" dirty="0">
              <a:solidFill>
                <a:prstClr val="white"/>
              </a:solidFill>
              <a:latin typeface="Ubuntu"/>
            </a:endParaRPr>
          </a:p>
        </p:txBody>
      </p:sp>
      <p:grpSp>
        <p:nvGrpSpPr>
          <p:cNvPr id="27" name="グループ化 45">
            <a:extLst>
              <a:ext uri="{FF2B5EF4-FFF2-40B4-BE49-F238E27FC236}">
                <a16:creationId xmlns:a16="http://schemas.microsoft.com/office/drawing/2014/main" id="{44120105-97E4-45BF-B98E-99A97158F14B}"/>
              </a:ext>
            </a:extLst>
          </p:cNvPr>
          <p:cNvGrpSpPr/>
          <p:nvPr/>
        </p:nvGrpSpPr>
        <p:grpSpPr>
          <a:xfrm>
            <a:off x="8322248" y="4277606"/>
            <a:ext cx="582603" cy="582603"/>
            <a:chOff x="7403304" y="3284942"/>
            <a:chExt cx="873905" cy="873905"/>
          </a:xfrm>
        </p:grpSpPr>
        <p:sp>
          <p:nvSpPr>
            <p:cNvPr id="28" name="涙形 46">
              <a:extLst>
                <a:ext uri="{FF2B5EF4-FFF2-40B4-BE49-F238E27FC236}">
                  <a16:creationId xmlns:a16="http://schemas.microsoft.com/office/drawing/2014/main" id="{C9F98DF4-006E-4195-BE12-26FA610370DD}"/>
                </a:ext>
              </a:extLst>
            </p:cNvPr>
            <p:cNvSpPr/>
            <p:nvPr/>
          </p:nvSpPr>
          <p:spPr>
            <a:xfrm rot="13500000">
              <a:off x="7403304" y="3284942"/>
              <a:ext cx="873905" cy="873905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kumimoji="1" lang="ja-JP" altLang="en-US" dirty="0">
                <a:solidFill>
                  <a:prstClr val="white"/>
                </a:solidFill>
                <a:latin typeface="Ubuntu"/>
              </a:endParaRPr>
            </a:p>
          </p:txBody>
        </p:sp>
        <p:sp>
          <p:nvSpPr>
            <p:cNvPr id="29" name="テキスト ボックス 47">
              <a:extLst>
                <a:ext uri="{FF2B5EF4-FFF2-40B4-BE49-F238E27FC236}">
                  <a16:creationId xmlns:a16="http://schemas.microsoft.com/office/drawing/2014/main" id="{C7E1EF81-C1BB-435F-AE5C-E3CBE6B13634}"/>
                </a:ext>
              </a:extLst>
            </p:cNvPr>
            <p:cNvSpPr txBox="1"/>
            <p:nvPr/>
          </p:nvSpPr>
          <p:spPr>
            <a:xfrm>
              <a:off x="7434857" y="3491062"/>
              <a:ext cx="81080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46"/>
              <a:r>
                <a:rPr kumimoji="1" lang="en-US" altLang="ja-JP" sz="1600" dirty="0">
                  <a:latin typeface="Ubuntu"/>
                </a:rPr>
                <a:t>36%</a:t>
              </a:r>
              <a:endParaRPr kumimoji="1" lang="ja-JP" altLang="en-US" sz="1600" dirty="0">
                <a:latin typeface="Ubuntu"/>
              </a:endParaRPr>
            </a:p>
          </p:txBody>
        </p:sp>
      </p:grpSp>
      <p:sp>
        <p:nvSpPr>
          <p:cNvPr id="36" name="テキスト ボックス 61">
            <a:extLst>
              <a:ext uri="{FF2B5EF4-FFF2-40B4-BE49-F238E27FC236}">
                <a16:creationId xmlns:a16="http://schemas.microsoft.com/office/drawing/2014/main" id="{87D55931-E37E-4B60-B8BA-B8BB2180030C}"/>
              </a:ext>
            </a:extLst>
          </p:cNvPr>
          <p:cNvSpPr txBox="1"/>
          <p:nvPr/>
        </p:nvSpPr>
        <p:spPr>
          <a:xfrm>
            <a:off x="5235273" y="3542614"/>
            <a:ext cx="164804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Public order violation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39" name="テキスト ボックス 64">
            <a:extLst>
              <a:ext uri="{FF2B5EF4-FFF2-40B4-BE49-F238E27FC236}">
                <a16:creationId xmlns:a16="http://schemas.microsoft.com/office/drawing/2014/main" id="{2C0276D6-841D-43F6-897D-72D440F7FD2A}"/>
              </a:ext>
            </a:extLst>
          </p:cNvPr>
          <p:cNvSpPr txBox="1"/>
          <p:nvPr/>
        </p:nvSpPr>
        <p:spPr>
          <a:xfrm>
            <a:off x="5235273" y="2825417"/>
            <a:ext cx="164804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Conflict/</a:t>
            </a:r>
          </a:p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Arbitrariness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sp>
        <p:nvSpPr>
          <p:cNvPr id="40" name="テキスト ボックス 65">
            <a:extLst>
              <a:ext uri="{FF2B5EF4-FFF2-40B4-BE49-F238E27FC236}">
                <a16:creationId xmlns:a16="http://schemas.microsoft.com/office/drawing/2014/main" id="{799EB89B-1982-4C8C-A752-C54299283C29}"/>
              </a:ext>
            </a:extLst>
          </p:cNvPr>
          <p:cNvSpPr txBox="1"/>
          <p:nvPr/>
        </p:nvSpPr>
        <p:spPr>
          <a:xfrm>
            <a:off x="5235273" y="4382921"/>
            <a:ext cx="16480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914446"/>
            <a:r>
              <a:rPr kumimoji="1" lang="en-US" altLang="ja-JP" sz="1600" b="1" dirty="0">
                <a:latin typeface="Maiandra GD" panose="020E0502030308020204" pitchFamily="34" charset="0"/>
              </a:rPr>
              <a:t>Other</a:t>
            </a:r>
            <a:endParaRPr kumimoji="1" lang="ja-JP" altLang="en-US" sz="1600" b="1" dirty="0">
              <a:latin typeface="Maiandra GD" panose="020E0502030308020204" pitchFamily="34" charset="0"/>
            </a:endParaRPr>
          </a:p>
        </p:txBody>
      </p:sp>
      <p:cxnSp>
        <p:nvCxnSpPr>
          <p:cNvPr id="41" name="直線コネクタ 66">
            <a:extLst>
              <a:ext uri="{FF2B5EF4-FFF2-40B4-BE49-F238E27FC236}">
                <a16:creationId xmlns:a16="http://schemas.microsoft.com/office/drawing/2014/main" id="{C17E60BD-3726-4424-B621-4FFB218E7556}"/>
              </a:ext>
            </a:extLst>
          </p:cNvPr>
          <p:cNvCxnSpPr>
            <a:cxnSpLocks/>
          </p:cNvCxnSpPr>
          <p:nvPr/>
        </p:nvCxnSpPr>
        <p:spPr>
          <a:xfrm>
            <a:off x="11649378" y="2715866"/>
            <a:ext cx="1" cy="23241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68">
            <a:extLst>
              <a:ext uri="{FF2B5EF4-FFF2-40B4-BE49-F238E27FC236}">
                <a16:creationId xmlns:a16="http://schemas.microsoft.com/office/drawing/2014/main" id="{DB7CC990-4CB4-4D18-8DA6-470DC040C014}"/>
              </a:ext>
            </a:extLst>
          </p:cNvPr>
          <p:cNvSpPr txBox="1"/>
          <p:nvPr/>
        </p:nvSpPr>
        <p:spPr>
          <a:xfrm>
            <a:off x="6812297" y="5069586"/>
            <a:ext cx="28886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sp>
        <p:nvSpPr>
          <p:cNvPr id="43" name="テキスト ボックス 69">
            <a:extLst>
              <a:ext uri="{FF2B5EF4-FFF2-40B4-BE49-F238E27FC236}">
                <a16:creationId xmlns:a16="http://schemas.microsoft.com/office/drawing/2014/main" id="{01DFB040-0EB6-456F-8565-07FFC7185513}"/>
              </a:ext>
            </a:extLst>
          </p:cNvPr>
          <p:cNvSpPr txBox="1"/>
          <p:nvPr/>
        </p:nvSpPr>
        <p:spPr>
          <a:xfrm>
            <a:off x="9106526" y="5073185"/>
            <a:ext cx="393056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50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sp>
        <p:nvSpPr>
          <p:cNvPr id="44" name="テキスト ボックス 70">
            <a:extLst>
              <a:ext uri="{FF2B5EF4-FFF2-40B4-BE49-F238E27FC236}">
                <a16:creationId xmlns:a16="http://schemas.microsoft.com/office/drawing/2014/main" id="{52911F6F-BCEF-4FCC-86E8-F2076E5A178B}"/>
              </a:ext>
            </a:extLst>
          </p:cNvPr>
          <p:cNvSpPr txBox="1"/>
          <p:nvPr/>
        </p:nvSpPr>
        <p:spPr>
          <a:xfrm>
            <a:off x="11400753" y="5076182"/>
            <a:ext cx="49725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46"/>
            <a:r>
              <a:rPr kumimoji="1" lang="en-US" altLang="ja-JP" sz="1600" dirty="0">
                <a:solidFill>
                  <a:srgbClr val="556272">
                    <a:lumMod val="60000"/>
                    <a:lumOff val="40000"/>
                  </a:srgbClr>
                </a:solidFill>
                <a:latin typeface="Ubuntu"/>
              </a:rPr>
              <a:t>100</a:t>
            </a:r>
            <a:endParaRPr kumimoji="1" lang="ja-JP" altLang="en-US" sz="1600" dirty="0">
              <a:solidFill>
                <a:srgbClr val="556272">
                  <a:lumMod val="60000"/>
                  <a:lumOff val="40000"/>
                </a:srgbClr>
              </a:solidFill>
              <a:latin typeface="Ubuntu"/>
            </a:endParaRPr>
          </a:p>
        </p:txBody>
      </p:sp>
      <p:cxnSp>
        <p:nvCxnSpPr>
          <p:cNvPr id="45" name="直線コネクタ 15">
            <a:extLst>
              <a:ext uri="{FF2B5EF4-FFF2-40B4-BE49-F238E27FC236}">
                <a16:creationId xmlns:a16="http://schemas.microsoft.com/office/drawing/2014/main" id="{85226F23-1DED-4E96-B3E6-238FA642270C}"/>
              </a:ext>
            </a:extLst>
          </p:cNvPr>
          <p:cNvCxnSpPr>
            <a:cxnSpLocks/>
          </p:cNvCxnSpPr>
          <p:nvPr/>
        </p:nvCxnSpPr>
        <p:spPr>
          <a:xfrm>
            <a:off x="6956728" y="2715866"/>
            <a:ext cx="0" cy="23241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47C89-C5F9-47B4-90D3-152DEF8E3F04}"/>
              </a:ext>
            </a:extLst>
          </p:cNvPr>
          <p:cNvSpPr/>
          <p:nvPr/>
        </p:nvSpPr>
        <p:spPr>
          <a:xfrm>
            <a:off x="6842465" y="1524479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2400" b="1" dirty="0" err="1">
                <a:latin typeface="Maiandra GD" panose="020E0502030308020204" pitchFamily="34" charset="0"/>
              </a:rPr>
              <a:t>Other</a:t>
            </a:r>
            <a:endParaRPr lang="fr-MA" sz="2400" b="1" dirty="0">
              <a:latin typeface="Maiandra GD" panose="020E0502030308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077684-C505-4684-B23F-5B98C1B8CADC}"/>
              </a:ext>
            </a:extLst>
          </p:cNvPr>
          <p:cNvCxnSpPr/>
          <p:nvPr/>
        </p:nvCxnSpPr>
        <p:spPr>
          <a:xfrm>
            <a:off x="6952553" y="2069521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A8240-DF03-4F0A-B3A5-F4FA264D213F}"/>
              </a:ext>
            </a:extLst>
          </p:cNvPr>
          <p:cNvCxnSpPr/>
          <p:nvPr/>
        </p:nvCxnSpPr>
        <p:spPr>
          <a:xfrm>
            <a:off x="6952553" y="2171121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タイトル 16">
            <a:extLst>
              <a:ext uri="{FF2B5EF4-FFF2-40B4-BE49-F238E27FC236}">
                <a16:creationId xmlns:a16="http://schemas.microsoft.com/office/drawing/2014/main" id="{984C2B64-D668-434B-A12B-37CE5A619248}"/>
              </a:ext>
            </a:extLst>
          </p:cNvPr>
          <p:cNvSpPr txBox="1">
            <a:spLocks/>
          </p:cNvSpPr>
          <p:nvPr/>
        </p:nvSpPr>
        <p:spPr>
          <a:xfrm>
            <a:off x="4688728" y="44842"/>
            <a:ext cx="2814539" cy="60285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Crime/Type</a:t>
            </a:r>
            <a:endParaRPr kumimoji="1" lang="ja-JP" alt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B55E3D3-BFB0-4D17-98B8-A0BFE758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97" y="718041"/>
            <a:ext cx="1704003" cy="2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44FB591-DDD6-410C-92A4-FEBD1C1DA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10197"/>
              </p:ext>
            </p:extLst>
          </p:nvPr>
        </p:nvGraphicFramePr>
        <p:xfrm>
          <a:off x="198673" y="529312"/>
          <a:ext cx="11794653" cy="632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BD6EA046-7721-4F7A-845F-0E5C64EC93B4}"/>
              </a:ext>
            </a:extLst>
          </p:cNvPr>
          <p:cNvGrpSpPr/>
          <p:nvPr/>
        </p:nvGrpSpPr>
        <p:grpSpPr>
          <a:xfrm>
            <a:off x="0" y="1655996"/>
            <a:ext cx="5354722" cy="2456527"/>
            <a:chOff x="0" y="4121535"/>
            <a:chExt cx="4540251" cy="2108201"/>
          </a:xfrm>
        </p:grpSpPr>
        <p:sp>
          <p:nvSpPr>
            <p:cNvPr id="26" name="Freeform 297">
              <a:extLst>
                <a:ext uri="{FF2B5EF4-FFF2-40B4-BE49-F238E27FC236}">
                  <a16:creationId xmlns:a16="http://schemas.microsoft.com/office/drawing/2014/main" id="{56195AFA-DAC1-466F-8D2F-87F8A731E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275" y="5443923"/>
              <a:ext cx="327025" cy="785813"/>
            </a:xfrm>
            <a:custGeom>
              <a:avLst/>
              <a:gdLst>
                <a:gd name="T0" fmla="*/ 0 w 206"/>
                <a:gd name="T1" fmla="*/ 0 h 495"/>
                <a:gd name="T2" fmla="*/ 206 w 206"/>
                <a:gd name="T3" fmla="*/ 89 h 495"/>
                <a:gd name="T4" fmla="*/ 206 w 206"/>
                <a:gd name="T5" fmla="*/ 495 h 495"/>
                <a:gd name="T6" fmla="*/ 0 w 206"/>
                <a:gd name="T7" fmla="*/ 334 h 495"/>
                <a:gd name="T8" fmla="*/ 0 w 206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495">
                  <a:moveTo>
                    <a:pt x="0" y="0"/>
                  </a:moveTo>
                  <a:lnTo>
                    <a:pt x="206" y="89"/>
                  </a:lnTo>
                  <a:lnTo>
                    <a:pt x="206" y="495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5D2D">
                <a:lumMod val="75000"/>
              </a:srgbClr>
            </a:solidFill>
            <a:ln w="0">
              <a:solidFill>
                <a:srgbClr val="F85D2D">
                  <a:lumMod val="5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</a:endParaRPr>
            </a:p>
          </p:txBody>
        </p:sp>
        <p:sp>
          <p:nvSpPr>
            <p:cNvPr id="27" name="Rectangle 298">
              <a:extLst>
                <a:ext uri="{FF2B5EF4-FFF2-40B4-BE49-F238E27FC236}">
                  <a16:creationId xmlns:a16="http://schemas.microsoft.com/office/drawing/2014/main" id="{C96856CF-40F5-4140-A44E-8A87ECDF2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585210"/>
              <a:ext cx="652463" cy="644525"/>
            </a:xfrm>
            <a:prstGeom prst="rect">
              <a:avLst/>
            </a:prstGeom>
            <a:solidFill>
              <a:srgbClr val="F85D2D"/>
            </a:solidFill>
            <a:ln w="0">
              <a:solidFill>
                <a:srgbClr val="F85D2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iandra GD" panose="020E0502030308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iandra GD" panose="020E0502030308020204" pitchFamily="34" charset="0"/>
                </a:rPr>
                <a:t>908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iandra GD" panose="020E0502030308020204" pitchFamily="34" charset="0"/>
              </a:endParaRPr>
            </a:p>
          </p:txBody>
        </p:sp>
        <p:sp>
          <p:nvSpPr>
            <p:cNvPr id="28" name="Freeform 300">
              <a:extLst>
                <a:ext uri="{FF2B5EF4-FFF2-40B4-BE49-F238E27FC236}">
                  <a16:creationId xmlns:a16="http://schemas.microsoft.com/office/drawing/2014/main" id="{85407ECD-8DC3-4D5F-8C2F-49AA224CD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275" y="4913698"/>
              <a:ext cx="717550" cy="841375"/>
            </a:xfrm>
            <a:custGeom>
              <a:avLst/>
              <a:gdLst>
                <a:gd name="T0" fmla="*/ 0 w 452"/>
                <a:gd name="T1" fmla="*/ 0 h 530"/>
                <a:gd name="T2" fmla="*/ 452 w 452"/>
                <a:gd name="T3" fmla="*/ 37 h 530"/>
                <a:gd name="T4" fmla="*/ 452 w 452"/>
                <a:gd name="T5" fmla="*/ 530 h 530"/>
                <a:gd name="T6" fmla="*/ 0 w 452"/>
                <a:gd name="T7" fmla="*/ 334 h 530"/>
                <a:gd name="T8" fmla="*/ 0 w 452"/>
                <a:gd name="T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530">
                  <a:moveTo>
                    <a:pt x="0" y="0"/>
                  </a:moveTo>
                  <a:lnTo>
                    <a:pt x="452" y="37"/>
                  </a:lnTo>
                  <a:lnTo>
                    <a:pt x="452" y="530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50000"/>
              </a:srgbClr>
            </a:solidFill>
            <a:ln w="0">
              <a:solidFill>
                <a:srgbClr val="FFC000">
                  <a:lumMod val="75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</a:endParaRPr>
            </a:p>
          </p:txBody>
        </p:sp>
        <p:sp>
          <p:nvSpPr>
            <p:cNvPr id="29" name="Rectangle 301">
              <a:extLst>
                <a:ext uri="{FF2B5EF4-FFF2-40B4-BE49-F238E27FC236}">
                  <a16:creationId xmlns:a16="http://schemas.microsoft.com/office/drawing/2014/main" id="{3CDA6532-AA12-4DDC-9381-9320A4A0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825" y="4972435"/>
              <a:ext cx="896938" cy="782638"/>
            </a:xfrm>
            <a:prstGeom prst="rect">
              <a:avLst/>
            </a:prstGeom>
            <a:solidFill>
              <a:srgbClr val="FFC000"/>
            </a:solidFill>
            <a:ln w="0">
              <a:solidFill>
                <a:srgbClr val="FFC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iandra GD" panose="020E0502030308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iandra GD" panose="020E0502030308020204" pitchFamily="34" charset="0"/>
                </a:rPr>
                <a:t>2435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iandra GD" panose="020E0502030308020204" pitchFamily="34" charset="0"/>
              </a:endParaRPr>
            </a:p>
          </p:txBody>
        </p:sp>
        <p:sp>
          <p:nvSpPr>
            <p:cNvPr id="30" name="Freeform 302">
              <a:extLst>
                <a:ext uri="{FF2B5EF4-FFF2-40B4-BE49-F238E27FC236}">
                  <a16:creationId xmlns:a16="http://schemas.microsoft.com/office/drawing/2014/main" id="{9611407A-125B-4B43-AB61-BF47459D7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5" y="4751773"/>
              <a:ext cx="1601788" cy="58738"/>
            </a:xfrm>
            <a:custGeom>
              <a:avLst/>
              <a:gdLst>
                <a:gd name="T0" fmla="*/ 0 w 1009"/>
                <a:gd name="T1" fmla="*/ 0 h 37"/>
                <a:gd name="T2" fmla="*/ 334 w 1009"/>
                <a:gd name="T3" fmla="*/ 0 h 37"/>
                <a:gd name="T4" fmla="*/ 1009 w 1009"/>
                <a:gd name="T5" fmla="*/ 37 h 37"/>
                <a:gd name="T6" fmla="*/ 444 w 1009"/>
                <a:gd name="T7" fmla="*/ 37 h 37"/>
                <a:gd name="T8" fmla="*/ 0 w 100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37">
                  <a:moveTo>
                    <a:pt x="0" y="0"/>
                  </a:moveTo>
                  <a:lnTo>
                    <a:pt x="334" y="0"/>
                  </a:lnTo>
                  <a:lnTo>
                    <a:pt x="1009" y="37"/>
                  </a:lnTo>
                  <a:lnTo>
                    <a:pt x="44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5B4C"/>
            </a:solidFill>
            <a:ln w="0">
              <a:solidFill>
                <a:srgbClr val="705B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</a:endParaRPr>
            </a:p>
          </p:txBody>
        </p:sp>
        <p:sp>
          <p:nvSpPr>
            <p:cNvPr id="31" name="Rectangle 303">
              <a:extLst>
                <a:ext uri="{FF2B5EF4-FFF2-40B4-BE49-F238E27FC236}">
                  <a16:creationId xmlns:a16="http://schemas.microsoft.com/office/drawing/2014/main" id="{6585B9BE-D04E-4123-A051-FBE636F6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443923"/>
              <a:ext cx="2454275" cy="530225"/>
            </a:xfrm>
            <a:prstGeom prst="rect">
              <a:avLst/>
            </a:prstGeom>
            <a:solidFill>
              <a:srgbClr val="F85D2D"/>
            </a:solidFill>
            <a:ln w="0">
              <a:solidFill>
                <a:srgbClr val="F85D2D">
                  <a:lumMod val="60000"/>
                  <a:lumOff val="4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700" kern="0" dirty="0">
                <a:solidFill>
                  <a:prstClr val="black"/>
                </a:solidFill>
                <a:latin typeface="Maiandra GD" panose="020E0502030308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iandra GD" panose="020E0502030308020204" pitchFamily="34" charset="0"/>
                </a:rPr>
                <a:t>  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aiandra GD" panose="020E0502030308020204" pitchFamily="34" charset="0"/>
                </a:rPr>
                <a:t>3             Street</a:t>
              </a:r>
            </a:p>
          </p:txBody>
        </p:sp>
        <p:sp>
          <p:nvSpPr>
            <p:cNvPr id="32" name="Rectangle 304">
              <a:extLst>
                <a:ext uri="{FF2B5EF4-FFF2-40B4-BE49-F238E27FC236}">
                  <a16:creationId xmlns:a16="http://schemas.microsoft.com/office/drawing/2014/main" id="{65A57B94-6B2B-44CB-AAAB-E411825E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13698"/>
              <a:ext cx="2454275" cy="530225"/>
            </a:xfrm>
            <a:prstGeom prst="rect">
              <a:avLst/>
            </a:prstGeom>
            <a:solidFill>
              <a:srgbClr val="FFC000"/>
            </a:solidFill>
            <a:ln w="0">
              <a:solidFill>
                <a:srgbClr val="FFC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700" kern="0" dirty="0">
                <a:solidFill>
                  <a:prstClr val="black"/>
                </a:solidFill>
                <a:latin typeface="Maiandra GD" panose="020E0502030308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iandra GD" panose="020E0502030308020204" pitchFamily="34" charset="0"/>
                </a:rPr>
                <a:t>    </a:t>
              </a:r>
              <a:r>
                <a:rPr kumimoji="0" lang="en-US" sz="18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aiandra GD" panose="020E0502030308020204" pitchFamily="34" charset="0"/>
                </a:rPr>
                <a:t>2        Public place</a:t>
              </a:r>
            </a:p>
          </p:txBody>
        </p:sp>
        <p:sp>
          <p:nvSpPr>
            <p:cNvPr id="33" name="Rectangle 305">
              <a:extLst>
                <a:ext uri="{FF2B5EF4-FFF2-40B4-BE49-F238E27FC236}">
                  <a16:creationId xmlns:a16="http://schemas.microsoft.com/office/drawing/2014/main" id="{15DA38B5-01C4-4574-A1A7-ED2DB757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1885"/>
              <a:ext cx="2454275" cy="531813"/>
            </a:xfrm>
            <a:prstGeom prst="rect">
              <a:avLst/>
            </a:prstGeom>
            <a:solidFill>
              <a:srgbClr val="19AAE1"/>
            </a:solidFill>
            <a:ln w="0">
              <a:solidFill>
                <a:srgbClr val="7AC0A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800" kern="0" dirty="0">
                <a:solidFill>
                  <a:prstClr val="black"/>
                </a:solidFill>
                <a:latin typeface="Maiandra GD" panose="020E0502030308020204" pitchFamily="34" charset="0"/>
              </a:endParaRPr>
            </a:p>
            <a:p>
              <a:r>
                <a:rPr lang="en-US" kern="0" dirty="0">
                  <a:latin typeface="Maiandra GD" panose="020E0502030308020204" pitchFamily="34" charset="0"/>
                </a:rPr>
                <a:t>  1	   Shop</a:t>
              </a:r>
            </a:p>
          </p:txBody>
        </p:sp>
        <p:sp>
          <p:nvSpPr>
            <p:cNvPr id="40" name="Freeform 458">
              <a:extLst>
                <a:ext uri="{FF2B5EF4-FFF2-40B4-BE49-F238E27FC236}">
                  <a16:creationId xmlns:a16="http://schemas.microsoft.com/office/drawing/2014/main" id="{95A0C75A-B421-4AAA-9E94-4D1251617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275" y="4254885"/>
              <a:ext cx="1322388" cy="127000"/>
            </a:xfrm>
            <a:custGeom>
              <a:avLst/>
              <a:gdLst>
                <a:gd name="T0" fmla="*/ 319 w 833"/>
                <a:gd name="T1" fmla="*/ 0 h 80"/>
                <a:gd name="T2" fmla="*/ 833 w 833"/>
                <a:gd name="T3" fmla="*/ 0 h 80"/>
                <a:gd name="T4" fmla="*/ 257 w 833"/>
                <a:gd name="T5" fmla="*/ 80 h 80"/>
                <a:gd name="T6" fmla="*/ 0 w 833"/>
                <a:gd name="T7" fmla="*/ 80 h 80"/>
                <a:gd name="T8" fmla="*/ 319 w 833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80">
                  <a:moveTo>
                    <a:pt x="319" y="0"/>
                  </a:moveTo>
                  <a:lnTo>
                    <a:pt x="833" y="0"/>
                  </a:lnTo>
                  <a:lnTo>
                    <a:pt x="257" y="80"/>
                  </a:lnTo>
                  <a:lnTo>
                    <a:pt x="0" y="8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C9B489"/>
            </a:solidFill>
            <a:ln w="0">
              <a:solidFill>
                <a:srgbClr val="C9B48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</a:endParaRPr>
            </a:p>
          </p:txBody>
        </p:sp>
        <p:sp>
          <p:nvSpPr>
            <p:cNvPr id="42" name="Freeform 460">
              <a:extLst>
                <a:ext uri="{FF2B5EF4-FFF2-40B4-BE49-F238E27FC236}">
                  <a16:creationId xmlns:a16="http://schemas.microsoft.com/office/drawing/2014/main" id="{692432CD-20CF-48FD-8AF3-5BE41D455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275" y="4121535"/>
              <a:ext cx="1027113" cy="890588"/>
            </a:xfrm>
            <a:custGeom>
              <a:avLst/>
              <a:gdLst>
                <a:gd name="T0" fmla="*/ 647 w 647"/>
                <a:gd name="T1" fmla="*/ 0 h 561"/>
                <a:gd name="T2" fmla="*/ 647 w 647"/>
                <a:gd name="T3" fmla="*/ 561 h 561"/>
                <a:gd name="T4" fmla="*/ 0 w 647"/>
                <a:gd name="T5" fmla="*/ 499 h 561"/>
                <a:gd name="T6" fmla="*/ 0 w 647"/>
                <a:gd name="T7" fmla="*/ 164 h 561"/>
                <a:gd name="T8" fmla="*/ 647 w 647"/>
                <a:gd name="T9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561">
                  <a:moveTo>
                    <a:pt x="647" y="0"/>
                  </a:moveTo>
                  <a:lnTo>
                    <a:pt x="647" y="561"/>
                  </a:lnTo>
                  <a:lnTo>
                    <a:pt x="0" y="499"/>
                  </a:lnTo>
                  <a:lnTo>
                    <a:pt x="0" y="16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9AAE1">
                <a:lumMod val="50000"/>
              </a:srgbClr>
            </a:solidFill>
            <a:ln w="0">
              <a:solidFill>
                <a:srgbClr val="6AAD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  <a:latin typeface="Lato"/>
              </a:endParaRPr>
            </a:p>
          </p:txBody>
        </p:sp>
        <p:sp>
          <p:nvSpPr>
            <p:cNvPr id="43" name="Rectangle 461">
              <a:extLst>
                <a:ext uri="{FF2B5EF4-FFF2-40B4-BE49-F238E27FC236}">
                  <a16:creationId xmlns:a16="http://schemas.microsoft.com/office/drawing/2014/main" id="{DEFD2A06-C485-4059-BC28-241780703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4121535"/>
              <a:ext cx="1058863" cy="890588"/>
            </a:xfrm>
            <a:prstGeom prst="rect">
              <a:avLst/>
            </a:prstGeom>
            <a:solidFill>
              <a:srgbClr val="19AAE1">
                <a:lumMod val="75000"/>
              </a:srgbClr>
            </a:solidFill>
            <a:ln w="0">
              <a:solidFill>
                <a:srgbClr val="19AAE1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kern="0" dirty="0">
                <a:solidFill>
                  <a:prstClr val="black"/>
                </a:solidFill>
                <a:latin typeface="Lato"/>
              </a:endParaRPr>
            </a:p>
            <a:p>
              <a:pPr algn="ctr"/>
              <a:r>
                <a:rPr lang="en-US" sz="1600" b="1" kern="0" dirty="0">
                  <a:solidFill>
                    <a:prstClr val="black"/>
                  </a:solidFill>
                  <a:latin typeface="Maiandra GD" panose="020E0502030308020204" pitchFamily="34" charset="0"/>
                </a:rPr>
                <a:t>2437</a:t>
              </a:r>
              <a:endParaRPr lang="en-US" b="1" kern="0" dirty="0">
                <a:solidFill>
                  <a:prstClr val="black"/>
                </a:solidFill>
                <a:latin typeface="Maiandra GD" panose="020E050203030802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2866834-D2A0-4239-88E9-2B73E6F6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97" y="718041"/>
            <a:ext cx="1704003" cy="269638"/>
          </a:xfrm>
          <a:prstGeom prst="rect">
            <a:avLst/>
          </a:prstGeom>
        </p:spPr>
      </p:pic>
      <p:sp>
        <p:nvSpPr>
          <p:cNvPr id="16" name="タイトル 16">
            <a:extLst>
              <a:ext uri="{FF2B5EF4-FFF2-40B4-BE49-F238E27FC236}">
                <a16:creationId xmlns:a16="http://schemas.microsoft.com/office/drawing/2014/main" id="{6A35C39A-5C2E-4EBF-96C3-900835310CB0}"/>
              </a:ext>
            </a:extLst>
          </p:cNvPr>
          <p:cNvSpPr txBox="1">
            <a:spLocks/>
          </p:cNvSpPr>
          <p:nvPr/>
        </p:nvSpPr>
        <p:spPr>
          <a:xfrm>
            <a:off x="4628017" y="44841"/>
            <a:ext cx="2935961" cy="60285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Crime/Place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013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28809" y="232263"/>
            <a:ext cx="11557348" cy="602859"/>
          </a:xfrm>
        </p:spPr>
        <p:txBody>
          <a:bodyPr/>
          <a:lstStyle/>
          <a:p>
            <a:r>
              <a:rPr kumimoji="1" lang="en-US" altLang="ja-JP" dirty="0"/>
              <a:t>METHODS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/>
            <a:fld id="{03EB59E2-90B9-4CD3-AC74-D672227E13C3}" type="slidenum">
              <a:rPr lang="en-US">
                <a:solidFill>
                  <a:srgbClr val="556272"/>
                </a:solidFill>
                <a:latin typeface="Ubuntu"/>
              </a:rPr>
              <a:pPr defTabSz="914446"/>
              <a:t>15</a:t>
            </a:fld>
            <a:endParaRPr lang="en-US" dirty="0">
              <a:solidFill>
                <a:srgbClr val="556272"/>
              </a:solidFill>
              <a:latin typeface="Ubuntu"/>
            </a:endParaRPr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図プレースホルダー 15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テキスト プレースホルダー 1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dirty="0"/>
              <a:t>for analyzing amount of events per </a:t>
            </a:r>
            <a:r>
              <a:rPr lang="en-US" sz="1600" dirty="0" err="1"/>
              <a:t>spatio</a:t>
            </a:r>
            <a:r>
              <a:rPr lang="en-US" sz="1600" dirty="0"/>
              <a:t>-temporal unit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sz="2400" dirty="0">
                <a:solidFill>
                  <a:schemeClr val="bg2">
                    <a:lumMod val="10000"/>
                  </a:schemeClr>
                </a:solidFill>
              </a:rPr>
              <a:t>Cross-tabulation</a:t>
            </a:r>
            <a:endParaRPr kumimoji="1" lang="ja-JP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dirty="0"/>
              <a:t>to find relationships between crime occurrences and other factors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sz="2400" dirty="0">
                <a:solidFill>
                  <a:schemeClr val="bg2">
                    <a:lumMod val="10000"/>
                  </a:schemeClr>
                </a:solidFill>
              </a:rPr>
              <a:t>Poisson regression analysis</a:t>
            </a:r>
            <a:endParaRPr kumimoji="1" lang="ja-JP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to understand basic patterns in data</a:t>
            </a:r>
            <a:endParaRPr kumimoji="1" lang="ja-JP" altLang="en-US" sz="16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sz="2400" dirty="0">
                <a:solidFill>
                  <a:schemeClr val="bg2">
                    <a:lumMod val="10000"/>
                  </a:schemeClr>
                </a:solidFill>
              </a:rPr>
              <a:t>Descriptive statistics</a:t>
            </a:r>
            <a:endParaRPr kumimoji="1" lang="ja-JP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9" name="図プレースホルダー 28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CFFE5B-C539-4A1D-8188-690746662808}"/>
              </a:ext>
            </a:extLst>
          </p:cNvPr>
          <p:cNvSpPr txBox="1"/>
          <p:nvPr/>
        </p:nvSpPr>
        <p:spPr>
          <a:xfrm>
            <a:off x="11328400" y="6165655"/>
            <a:ext cx="863599" cy="54824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>
              <a:lnSpc>
                <a:spcPct val="125000"/>
              </a:lnSpc>
            </a:pPr>
            <a:endParaRPr lang="fr-MA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5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0064" y="30622"/>
            <a:ext cx="10515600" cy="715529"/>
          </a:xfrm>
        </p:spPr>
        <p:txBody>
          <a:bodyPr/>
          <a:lstStyle/>
          <a:p>
            <a:pPr algn="ctr"/>
            <a:r>
              <a:rPr lang="en-US" dirty="0"/>
              <a:t>Poisson regression Analysis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987012" y="1059430"/>
            <a:ext cx="6209391" cy="1566650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059431"/>
            <a:ext cx="2809188" cy="3582912"/>
            <a:chOff x="0" y="1866507"/>
            <a:chExt cx="2809188" cy="4223209"/>
          </a:xfrm>
        </p:grpSpPr>
        <p:sp>
          <p:nvSpPr>
            <p:cNvPr id="10" name="Rectangle 9"/>
            <p:cNvSpPr/>
            <p:nvPr/>
          </p:nvSpPr>
          <p:spPr>
            <a:xfrm>
              <a:off x="0" y="1866507"/>
              <a:ext cx="2809188" cy="42232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  <p:cxnSp>
          <p:nvCxnSpPr>
            <p:cNvPr id="12" name="直接连接符 33"/>
            <p:cNvCxnSpPr/>
            <p:nvPr/>
          </p:nvCxnSpPr>
          <p:spPr>
            <a:xfrm>
              <a:off x="516052" y="2638212"/>
              <a:ext cx="1663738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28244" y="3101776"/>
              <a:ext cx="255269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>
                  <a:latin typeface="Maiandra GD" panose="020E0502030308020204" pitchFamily="34" charset="0"/>
                </a:rPr>
                <a:t>- The odds a random event will occur during a particular time interval </a:t>
              </a:r>
            </a:p>
            <a:p>
              <a:pPr lvl="0"/>
              <a:endParaRPr lang="en-US" dirty="0">
                <a:latin typeface="Maiandra GD" panose="020E0502030308020204" pitchFamily="34" charset="0"/>
              </a:endParaRPr>
            </a:p>
            <a:p>
              <a:pPr lvl="0"/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aiandra GD" panose="020E0502030308020204" pitchFamily="34" charset="0"/>
                </a:rPr>
                <a:t>- Binominal distribution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93317" y="1059431"/>
            <a:ext cx="2809188" cy="3582912"/>
            <a:chOff x="2993317" y="1866507"/>
            <a:chExt cx="2809188" cy="4223209"/>
          </a:xfrm>
        </p:grpSpPr>
        <p:sp>
          <p:nvSpPr>
            <p:cNvPr id="20" name="Rectangle 19"/>
            <p:cNvSpPr/>
            <p:nvPr/>
          </p:nvSpPr>
          <p:spPr>
            <a:xfrm>
              <a:off x="2993317" y="1866507"/>
              <a:ext cx="2809188" cy="4223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  <p:cxnSp>
          <p:nvCxnSpPr>
            <p:cNvPr id="22" name="直接连接符 39"/>
            <p:cNvCxnSpPr/>
            <p:nvPr/>
          </p:nvCxnSpPr>
          <p:spPr>
            <a:xfrm>
              <a:off x="3499380" y="2648591"/>
              <a:ext cx="1680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5357217" y="791311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09617" y="892911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12E8B0-588C-451F-862E-1C71281765FD}"/>
              </a:ext>
            </a:extLst>
          </p:cNvPr>
          <p:cNvSpPr txBox="1"/>
          <p:nvPr/>
        </p:nvSpPr>
        <p:spPr>
          <a:xfrm>
            <a:off x="282494" y="1105566"/>
            <a:ext cx="2130853" cy="5134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dirty="0">
                <a:latin typeface="Maiandra GD" panose="020E0502030308020204" pitchFamily="34" charset="0"/>
              </a:rPr>
              <a:t>Description</a:t>
            </a:r>
            <a:endParaRPr lang="fr-MA" sz="1200" dirty="0">
              <a:latin typeface="Maiandra GD" panose="020E0502030308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FC22D-75A3-4643-9E32-74F20F28C4DA}"/>
              </a:ext>
            </a:extLst>
          </p:cNvPr>
          <p:cNvSpPr txBox="1"/>
          <p:nvPr/>
        </p:nvSpPr>
        <p:spPr>
          <a:xfrm>
            <a:off x="3332674" y="1108310"/>
            <a:ext cx="2130853" cy="5134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dirty="0">
                <a:latin typeface="Maiandra GD" panose="020E0502030308020204" pitchFamily="34" charset="0"/>
              </a:rPr>
              <a:t>Example</a:t>
            </a:r>
            <a:endParaRPr lang="fr-MA" sz="1200" dirty="0">
              <a:latin typeface="Maiandra GD" panose="020E0502030308020204" pitchFamily="34" charset="0"/>
            </a:endParaRPr>
          </a:p>
        </p:txBody>
      </p:sp>
      <p:pic>
        <p:nvPicPr>
          <p:cNvPr id="1026" name="Picture 2" descr="https://lh4.googleusercontent.com/NCjn23uVx5grLa9Gq-99LgMdEwsI7riid33RgZLh5orrY9sgkL80Iy2ZouIdEb-nDzyXRsnW32dowF9YvzZ8rqCDkA_vNpOH5jRb670zCfwA_audfirPlB4M_c9ozmg35UC1IHewdHc">
            <a:extLst>
              <a:ext uri="{FF2B5EF4-FFF2-40B4-BE49-F238E27FC236}">
                <a16:creationId xmlns:a16="http://schemas.microsoft.com/office/drawing/2014/main" id="{84E82A76-A6D4-4C27-A890-10A0ABB4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82" y="2001126"/>
            <a:ext cx="2076062" cy="2486471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89A09A4-B541-47FB-8F71-4400ACC4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70" y="1406666"/>
            <a:ext cx="2973638" cy="8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12B2443-D7AB-4E7A-A81B-82BDC3FF9F50}"/>
              </a:ext>
            </a:extLst>
          </p:cNvPr>
          <p:cNvSpPr txBox="1"/>
          <p:nvPr/>
        </p:nvSpPr>
        <p:spPr>
          <a:xfrm>
            <a:off x="9198683" y="1318554"/>
            <a:ext cx="2833679" cy="1233287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>
                <a:latin typeface="Maiandra GD" panose="020E0502030308020204" pitchFamily="34" charset="0"/>
              </a:rPr>
              <a:t>X: any number of events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latin typeface="Maiandra GD" panose="020E0502030308020204" pitchFamily="34" charset="0"/>
              </a:rPr>
              <a:t>h: a particular outcome</a:t>
            </a:r>
          </a:p>
          <a:p>
            <a:endParaRPr lang="fr-MA" sz="1400" b="1" dirty="0">
              <a:solidFill>
                <a:schemeClr val="bg2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953521-4388-4C93-883B-A632CA76A5DC}"/>
              </a:ext>
            </a:extLst>
          </p:cNvPr>
          <p:cNvSpPr/>
          <p:nvPr/>
        </p:nvSpPr>
        <p:spPr>
          <a:xfrm>
            <a:off x="5987011" y="2720171"/>
            <a:ext cx="6209391" cy="1922172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- Form of nonlinear regression that uses maximum likelihood estimation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Which means it depends on one or more independent variables</a:t>
            </a:r>
            <a:endParaRPr lang="en-US" sz="1400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- Assumes the occurrence of one event does not influence another. </a:t>
            </a:r>
            <a:endParaRPr lang="en-US" sz="1200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iandra GD" panose="020E0502030308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224A84-0003-4740-94E8-B9CA7EF615B9}"/>
              </a:ext>
            </a:extLst>
          </p:cNvPr>
          <p:cNvSpPr/>
          <p:nvPr/>
        </p:nvSpPr>
        <p:spPr>
          <a:xfrm>
            <a:off x="282494" y="4765781"/>
            <a:ext cx="11749868" cy="1638537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2400" b="1" dirty="0">
                <a:solidFill>
                  <a:schemeClr val="tx1"/>
                </a:solidFill>
              </a:rPr>
              <a:t>		ln(</a:t>
            </a:r>
            <a:r>
              <a:rPr lang="el-GR" sz="2400" b="1" dirty="0">
                <a:solidFill>
                  <a:schemeClr val="tx1"/>
                </a:solidFill>
              </a:rPr>
              <a:t>μˆ) = </a:t>
            </a:r>
            <a:r>
              <a:rPr lang="fr-MA" sz="2400" b="1" dirty="0">
                <a:solidFill>
                  <a:schemeClr val="tx1"/>
                </a:solidFill>
              </a:rPr>
              <a:t>b</a:t>
            </a:r>
            <a:r>
              <a:rPr lang="fr-MA" sz="1600" b="1" dirty="0">
                <a:solidFill>
                  <a:schemeClr val="tx1"/>
                </a:solidFill>
              </a:rPr>
              <a:t>0</a:t>
            </a:r>
            <a:r>
              <a:rPr lang="fr-MA" sz="2400" b="1" dirty="0">
                <a:solidFill>
                  <a:schemeClr val="tx1"/>
                </a:solidFill>
              </a:rPr>
              <a:t> + b</a:t>
            </a:r>
            <a:r>
              <a:rPr lang="fr-MA" b="1" dirty="0">
                <a:solidFill>
                  <a:schemeClr val="tx1"/>
                </a:solidFill>
              </a:rPr>
              <a:t>1</a:t>
            </a:r>
            <a:r>
              <a:rPr lang="fr-MA" sz="2400" b="1" dirty="0">
                <a:solidFill>
                  <a:schemeClr val="tx1"/>
                </a:solidFill>
              </a:rPr>
              <a:t>X</a:t>
            </a:r>
            <a:r>
              <a:rPr lang="fr-MA" b="1" dirty="0">
                <a:solidFill>
                  <a:schemeClr val="tx1"/>
                </a:solidFill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iandra GD" panose="020E0502030308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B657F2-D819-46A2-8758-98FA337E035A}"/>
              </a:ext>
            </a:extLst>
          </p:cNvPr>
          <p:cNvSpPr txBox="1"/>
          <p:nvPr/>
        </p:nvSpPr>
        <p:spPr>
          <a:xfrm>
            <a:off x="11353800" y="6127901"/>
            <a:ext cx="473074" cy="54824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>
              <a:lnSpc>
                <a:spcPct val="125000"/>
              </a:lnSpc>
            </a:pPr>
            <a:endParaRPr lang="fr-MA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B4718-6955-4B50-9A9B-B84EE031A4F6}"/>
              </a:ext>
            </a:extLst>
          </p:cNvPr>
          <p:cNvSpPr txBox="1"/>
          <p:nvPr/>
        </p:nvSpPr>
        <p:spPr>
          <a:xfrm>
            <a:off x="5463527" y="4698354"/>
            <a:ext cx="4979963" cy="168745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lvl="1" fontAlgn="base"/>
            <a:endParaRPr lang="en-US" dirty="0">
              <a:latin typeface="Maiandra GD" panose="020E0502030308020204" pitchFamily="34" charset="0"/>
            </a:endParaRPr>
          </a:p>
          <a:p>
            <a:pPr lvl="1" fontAlgn="base"/>
            <a:r>
              <a:rPr lang="en-US" b="1" dirty="0">
                <a:latin typeface="Maiandra GD" panose="020E0502030308020204" pitchFamily="34" charset="0"/>
              </a:rPr>
              <a:t>μ </a:t>
            </a:r>
            <a:r>
              <a:rPr lang="en-US" dirty="0">
                <a:latin typeface="Maiandra GD" panose="020E0502030308020204" pitchFamily="34" charset="0"/>
              </a:rPr>
              <a:t>: the number of events</a:t>
            </a:r>
            <a:endParaRPr lang="en-US" sz="1400" dirty="0">
              <a:latin typeface="Maiandra GD" panose="020E0502030308020204" pitchFamily="34" charset="0"/>
            </a:endParaRPr>
          </a:p>
          <a:p>
            <a:pPr lvl="1" fontAlgn="base"/>
            <a:r>
              <a:rPr lang="en-US" b="1" dirty="0">
                <a:latin typeface="Maiandra GD" panose="020E0502030308020204" pitchFamily="34" charset="0"/>
              </a:rPr>
              <a:t>X </a:t>
            </a:r>
            <a:r>
              <a:rPr lang="en-US" dirty="0">
                <a:latin typeface="Maiandra GD" panose="020E0502030308020204" pitchFamily="34" charset="0"/>
              </a:rPr>
              <a:t>: the “predictor value” </a:t>
            </a:r>
            <a:endParaRPr lang="en-US" sz="1400" dirty="0">
              <a:latin typeface="Maiandra GD" panose="020E0502030308020204" pitchFamily="34" charset="0"/>
            </a:endParaRPr>
          </a:p>
          <a:p>
            <a:pPr lvl="1" fontAlgn="base"/>
            <a:r>
              <a:rPr lang="en-US" b="1" dirty="0" err="1">
                <a:latin typeface="Maiandra GD" panose="020E0502030308020204" pitchFamily="34" charset="0"/>
              </a:rPr>
              <a:t>bo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dirty="0">
                <a:latin typeface="Maiandra GD" panose="020E0502030308020204" pitchFamily="34" charset="0"/>
              </a:rPr>
              <a:t>: the intercept</a:t>
            </a:r>
            <a:endParaRPr lang="en-US" sz="1400" dirty="0">
              <a:latin typeface="Maiandra GD" panose="020E0502030308020204" pitchFamily="34" charset="0"/>
            </a:endParaRPr>
          </a:p>
          <a:p>
            <a:pPr lvl="1" fontAlgn="base"/>
            <a:r>
              <a:rPr lang="en-US" b="1" dirty="0">
                <a:latin typeface="Maiandra GD" panose="020E0502030308020204" pitchFamily="34" charset="0"/>
              </a:rPr>
              <a:t>b1</a:t>
            </a:r>
            <a:r>
              <a:rPr lang="en-US" dirty="0">
                <a:latin typeface="Maiandra GD" panose="020E0502030308020204" pitchFamily="34" charset="0"/>
              </a:rPr>
              <a:t> : the coefficient of the first predictor</a:t>
            </a:r>
            <a:endParaRPr lang="en-US" sz="1400" dirty="0">
              <a:latin typeface="Maiandra GD" panose="020E0502030308020204" pitchFamily="34" charset="0"/>
            </a:endParaRPr>
          </a:p>
          <a:p>
            <a:pPr>
              <a:lnSpc>
                <a:spcPct val="125000"/>
              </a:lnSpc>
            </a:pPr>
            <a:endParaRPr lang="fr-MA" sz="1200" dirty="0">
              <a:solidFill>
                <a:schemeClr val="bg2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1"/>
          </p:nvPr>
        </p:nvSpPr>
        <p:spPr>
          <a:xfrm>
            <a:off x="16221" y="0"/>
            <a:ext cx="2656641" cy="6858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>
          <a:xfrm>
            <a:off x="-589884" y="2817951"/>
            <a:ext cx="3791285" cy="807577"/>
          </a:xfrm>
        </p:spPr>
        <p:txBody>
          <a:bodyPr/>
          <a:lstStyle/>
          <a:p>
            <a:r>
              <a:rPr kumimoji="1" lang="en-US" altLang="ja-JP" sz="3200" b="1" dirty="0">
                <a:latin typeface="Maiandra GD" panose="020E0502030308020204" pitchFamily="34" charset="0"/>
              </a:rPr>
              <a:t>References</a:t>
            </a:r>
            <a:endParaRPr kumimoji="1" lang="ja-JP" altLang="en-US" b="1" dirty="0">
              <a:latin typeface="Maiandra GD" panose="020E0502030308020204" pitchFamily="34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>
          <a:xfrm>
            <a:off x="3543705" y="6425933"/>
            <a:ext cx="432000" cy="43206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>
          <a:xfrm>
            <a:off x="3111705" y="5993867"/>
            <a:ext cx="432000" cy="43206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>
          <a:xfrm>
            <a:off x="2679705" y="5561800"/>
            <a:ext cx="432000" cy="43206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>
          <a:xfrm>
            <a:off x="2679705" y="6425933"/>
            <a:ext cx="432000" cy="43206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14BD25-CC79-4112-9FC7-7A4ADA5A25CB}"/>
              </a:ext>
            </a:extLst>
          </p:cNvPr>
          <p:cNvSpPr/>
          <p:nvPr/>
        </p:nvSpPr>
        <p:spPr>
          <a:xfrm>
            <a:off x="3111705" y="2257563"/>
            <a:ext cx="8419475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Huang F. L., Cornell D. G.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(2012). Pick Your Poisson: A Tutorial on Analyzing Counts of Student Victimization Data, Journal of School Violence, 11:3, 187-206</a:t>
            </a:r>
            <a:endParaRPr lang="fr-MA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Meneely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P. M.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(2016). Pick Your Poisson: An Educational Primer for Luria and Delbrück’s Classic Paper. Genetics, Vol. 202, 371–375. February 2016</a:t>
            </a:r>
            <a:endParaRPr lang="fr-MA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9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317326" y="2083634"/>
            <a:ext cx="11557348" cy="1203796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Thank you!</a:t>
            </a:r>
            <a:endParaRPr kumimoji="1" lang="ja-JP" altLang="en-US" sz="6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D34318B-163E-4D9E-9904-98439FF805ED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15556"/>
          <a:stretch>
            <a:fillRect/>
          </a:stretch>
        </p:blipFill>
        <p:spPr/>
      </p:pic>
      <p:sp>
        <p:nvSpPr>
          <p:cNvPr id="24" name="テキスト プレースホルダー 2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/>
            <a:fld id="{03EB59E2-90B9-4CD3-AC74-D672227E13C3}" type="slidenum">
              <a:rPr lang="en-US">
                <a:solidFill>
                  <a:srgbClr val="556272"/>
                </a:solidFill>
                <a:latin typeface="Ubuntu"/>
              </a:rPr>
              <a:pPr defTabSz="914446"/>
              <a:t>2</a:t>
            </a:fld>
            <a:endParaRPr lang="en-US" dirty="0">
              <a:solidFill>
                <a:srgbClr val="556272"/>
              </a:solidFill>
              <a:latin typeface="Ubuntu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  <a:latin typeface="Maiandra GD" panose="020E0502030308020204" pitchFamily="34" charset="0"/>
              </a:rPr>
              <a:t>Find temporal patterns in crime occurrences 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sz="2000" b="1" dirty="0"/>
              <a:t>Temporal patterns </a:t>
            </a:r>
            <a:endParaRPr kumimoji="1" lang="ja-JP" altLang="en-US" sz="2000" b="1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34" name="図プレースホルダー 33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5999" y="3218438"/>
            <a:ext cx="420000" cy="420065"/>
          </a:xfrm>
        </p:spPr>
      </p:pic>
      <p:sp>
        <p:nvSpPr>
          <p:cNvPr id="27" name="テキスト プレースホルダー 2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sz="1800" dirty="0">
                <a:solidFill>
                  <a:schemeClr val="tx1"/>
                </a:solidFill>
                <a:latin typeface="Maiandra GD" panose="020E0502030308020204" pitchFamily="34" charset="0"/>
              </a:rPr>
              <a:t>Find relationships between land use and crime occurrences 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2000" b="1" dirty="0"/>
              <a:t>Factors</a:t>
            </a:r>
            <a:endParaRPr kumimoji="1" lang="ja-JP" altLang="en-US" b="1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sz="1800" dirty="0">
                <a:solidFill>
                  <a:schemeClr val="tx1"/>
                </a:solidFill>
                <a:latin typeface="Maiandra GD" panose="020E0502030308020204" pitchFamily="34" charset="0"/>
              </a:rPr>
              <a:t>Find which factors affect crime occurrences </a:t>
            </a: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sz="2000" b="1" dirty="0"/>
              <a:t>Land use</a:t>
            </a:r>
            <a:endParaRPr kumimoji="1" lang="ja-JP" altLang="en-US" sz="2000" b="1" dirty="0"/>
          </a:p>
        </p:txBody>
      </p:sp>
      <p:sp>
        <p:nvSpPr>
          <p:cNvPr id="26" name="Freeform 157">
            <a:extLst>
              <a:ext uri="{FF2B5EF4-FFF2-40B4-BE49-F238E27FC236}">
                <a16:creationId xmlns:a16="http://schemas.microsoft.com/office/drawing/2014/main" id="{BDA40B7A-6766-4C44-B1FE-39227E7D7B65}"/>
              </a:ext>
            </a:extLst>
          </p:cNvPr>
          <p:cNvSpPr>
            <a:spLocks noEditPoints="1"/>
          </p:cNvSpPr>
          <p:nvPr/>
        </p:nvSpPr>
        <p:spPr bwMode="auto">
          <a:xfrm>
            <a:off x="2241172" y="3125018"/>
            <a:ext cx="531892" cy="557895"/>
          </a:xfrm>
          <a:custGeom>
            <a:avLst/>
            <a:gdLst>
              <a:gd name="T0" fmla="*/ 25 w 99"/>
              <a:gd name="T1" fmla="*/ 58 h 109"/>
              <a:gd name="T2" fmla="*/ 15 w 99"/>
              <a:gd name="T3" fmla="*/ 61 h 109"/>
              <a:gd name="T4" fmla="*/ 51 w 99"/>
              <a:gd name="T5" fmla="*/ 55 h 109"/>
              <a:gd name="T6" fmla="*/ 63 w 99"/>
              <a:gd name="T7" fmla="*/ 46 h 109"/>
              <a:gd name="T8" fmla="*/ 56 w 99"/>
              <a:gd name="T9" fmla="*/ 59 h 109"/>
              <a:gd name="T10" fmla="*/ 51 w 99"/>
              <a:gd name="T11" fmla="*/ 67 h 109"/>
              <a:gd name="T12" fmla="*/ 46 w 99"/>
              <a:gd name="T13" fmla="*/ 57 h 109"/>
              <a:gd name="T14" fmla="*/ 38 w 99"/>
              <a:gd name="T15" fmla="*/ 37 h 109"/>
              <a:gd name="T16" fmla="*/ 51 w 99"/>
              <a:gd name="T17" fmla="*/ 55 h 109"/>
              <a:gd name="T18" fmla="*/ 42 w 99"/>
              <a:gd name="T19" fmla="*/ 33 h 109"/>
              <a:gd name="T20" fmla="*/ 42 w 99"/>
              <a:gd name="T21" fmla="*/ 0 h 109"/>
              <a:gd name="T22" fmla="*/ 15 w 99"/>
              <a:gd name="T23" fmla="*/ 25 h 109"/>
              <a:gd name="T24" fmla="*/ 15 w 99"/>
              <a:gd name="T25" fmla="*/ 94 h 109"/>
              <a:gd name="T26" fmla="*/ 84 w 99"/>
              <a:gd name="T27" fmla="*/ 94 h 109"/>
              <a:gd name="T28" fmla="*/ 97 w 99"/>
              <a:gd name="T29" fmla="*/ 73 h 109"/>
              <a:gd name="T30" fmla="*/ 85 w 99"/>
              <a:gd name="T31" fmla="*/ 71 h 109"/>
              <a:gd name="T32" fmla="*/ 49 w 99"/>
              <a:gd name="T33" fmla="*/ 97 h 109"/>
              <a:gd name="T34" fmla="*/ 12 w 99"/>
              <a:gd name="T35" fmla="*/ 60 h 109"/>
              <a:gd name="T36" fmla="*/ 42 w 99"/>
              <a:gd name="T37" fmla="*/ 22 h 109"/>
              <a:gd name="T38" fmla="*/ 85 w 99"/>
              <a:gd name="T39" fmla="*/ 47 h 109"/>
              <a:gd name="T40" fmla="*/ 95 w 99"/>
              <a:gd name="T41" fmla="*/ 41 h 109"/>
              <a:gd name="T42" fmla="*/ 98 w 99"/>
              <a:gd name="T43" fmla="*/ 53 h 109"/>
              <a:gd name="T44" fmla="*/ 87 w 99"/>
              <a:gd name="T45" fmla="*/ 56 h 109"/>
              <a:gd name="T46" fmla="*/ 87 w 99"/>
              <a:gd name="T47" fmla="*/ 67 h 109"/>
              <a:gd name="T48" fmla="*/ 87 w 99"/>
              <a:gd name="T49" fmla="*/ 59 h 109"/>
              <a:gd name="T50" fmla="*/ 99 w 99"/>
              <a:gd name="T51" fmla="*/ 57 h 109"/>
              <a:gd name="T52" fmla="*/ 99 w 99"/>
              <a:gd name="T53" fmla="*/ 60 h 109"/>
              <a:gd name="T54" fmla="*/ 97 w 99"/>
              <a:gd name="T55" fmla="*/ 71 h 109"/>
              <a:gd name="T56" fmla="*/ 87 w 99"/>
              <a:gd name="T57" fmla="*/ 67 h 109"/>
              <a:gd name="T58" fmla="*/ 80 w 99"/>
              <a:gd name="T59" fmla="*/ 37 h 109"/>
              <a:gd name="T60" fmla="*/ 88 w 99"/>
              <a:gd name="T61" fmla="*/ 28 h 109"/>
              <a:gd name="T62" fmla="*/ 94 w 99"/>
              <a:gd name="T63" fmla="*/ 38 h 109"/>
              <a:gd name="T64" fmla="*/ 84 w 99"/>
              <a:gd name="T65" fmla="*/ 44 h 109"/>
              <a:gd name="T66" fmla="*/ 77 w 99"/>
              <a:gd name="T67" fmla="*/ 34 h 109"/>
              <a:gd name="T68" fmla="*/ 71 w 99"/>
              <a:gd name="T69" fmla="*/ 28 h 109"/>
              <a:gd name="T70" fmla="*/ 76 w 99"/>
              <a:gd name="T71" fmla="*/ 18 h 109"/>
              <a:gd name="T72" fmla="*/ 84 w 99"/>
              <a:gd name="T73" fmla="*/ 25 h 109"/>
              <a:gd name="T74" fmla="*/ 86 w 99"/>
              <a:gd name="T75" fmla="*/ 27 h 109"/>
              <a:gd name="T76" fmla="*/ 50 w 99"/>
              <a:gd name="T77" fmla="*/ 93 h 109"/>
              <a:gd name="T78" fmla="*/ 53 w 99"/>
              <a:gd name="T79" fmla="*/ 83 h 109"/>
              <a:gd name="T80" fmla="*/ 50 w 99"/>
              <a:gd name="T81" fmla="*/ 93 h 109"/>
              <a:gd name="T82" fmla="*/ 67 w 99"/>
              <a:gd name="T83" fmla="*/ 76 h 109"/>
              <a:gd name="T84" fmla="*/ 77 w 99"/>
              <a:gd name="T85" fmla="*/ 81 h 109"/>
              <a:gd name="T86" fmla="*/ 25 w 99"/>
              <a:gd name="T87" fmla="*/ 83 h 109"/>
              <a:gd name="T88" fmla="*/ 34 w 99"/>
              <a:gd name="T89" fmla="*/ 78 h 109"/>
              <a:gd name="T90" fmla="*/ 25 w 99"/>
              <a:gd name="T91" fmla="*/ 83 h 109"/>
              <a:gd name="T92" fmla="*/ 33 w 99"/>
              <a:gd name="T93" fmla="*/ 40 h 109"/>
              <a:gd name="T94" fmla="*/ 23 w 99"/>
              <a:gd name="T95" fmla="*/ 36 h 109"/>
              <a:gd name="T96" fmla="*/ 75 w 99"/>
              <a:gd name="T97" fmla="*/ 34 h 109"/>
              <a:gd name="T98" fmla="*/ 66 w 99"/>
              <a:gd name="T99" fmla="*/ 39 h 109"/>
              <a:gd name="T100" fmla="*/ 75 w 99"/>
              <a:gd name="T101" fmla="*/ 34 h 109"/>
              <a:gd name="T102" fmla="*/ 75 w 99"/>
              <a:gd name="T103" fmla="*/ 59 h 109"/>
              <a:gd name="T104" fmla="*/ 85 w 99"/>
              <a:gd name="T105" fmla="*/ 5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9" h="109">
                <a:moveTo>
                  <a:pt x="1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61"/>
                  <a:pt x="25" y="61"/>
                  <a:pt x="25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58"/>
                  <a:pt x="15" y="58"/>
                  <a:pt x="15" y="58"/>
                </a:cubicBezTo>
                <a:close/>
                <a:moveTo>
                  <a:pt x="51" y="55"/>
                </a:moveTo>
                <a:cubicBezTo>
                  <a:pt x="52" y="55"/>
                  <a:pt x="52" y="55"/>
                  <a:pt x="53" y="55"/>
                </a:cubicBezTo>
                <a:cubicBezTo>
                  <a:pt x="56" y="52"/>
                  <a:pt x="60" y="48"/>
                  <a:pt x="63" y="46"/>
                </a:cubicBezTo>
                <a:cubicBezTo>
                  <a:pt x="64" y="46"/>
                  <a:pt x="65" y="47"/>
                  <a:pt x="66" y="48"/>
                </a:cubicBezTo>
                <a:cubicBezTo>
                  <a:pt x="63" y="53"/>
                  <a:pt x="60" y="56"/>
                  <a:pt x="56" y="59"/>
                </a:cubicBezTo>
                <a:cubicBezTo>
                  <a:pt x="57" y="60"/>
                  <a:pt x="57" y="60"/>
                  <a:pt x="57" y="61"/>
                </a:cubicBezTo>
                <a:cubicBezTo>
                  <a:pt x="57" y="64"/>
                  <a:pt x="54" y="67"/>
                  <a:pt x="51" y="67"/>
                </a:cubicBezTo>
                <a:cubicBezTo>
                  <a:pt x="47" y="67"/>
                  <a:pt x="45" y="64"/>
                  <a:pt x="45" y="61"/>
                </a:cubicBezTo>
                <a:cubicBezTo>
                  <a:pt x="45" y="59"/>
                  <a:pt x="45" y="58"/>
                  <a:pt x="46" y="57"/>
                </a:cubicBezTo>
                <a:cubicBezTo>
                  <a:pt x="41" y="51"/>
                  <a:pt x="38" y="45"/>
                  <a:pt x="35" y="38"/>
                </a:cubicBezTo>
                <a:cubicBezTo>
                  <a:pt x="36" y="38"/>
                  <a:pt x="37" y="37"/>
                  <a:pt x="38" y="37"/>
                </a:cubicBezTo>
                <a:cubicBezTo>
                  <a:pt x="42" y="42"/>
                  <a:pt x="46" y="49"/>
                  <a:pt x="49" y="55"/>
                </a:cubicBezTo>
                <a:cubicBezTo>
                  <a:pt x="49" y="55"/>
                  <a:pt x="50" y="55"/>
                  <a:pt x="51" y="55"/>
                </a:cubicBezTo>
                <a:close/>
                <a:moveTo>
                  <a:pt x="42" y="22"/>
                </a:moveTo>
                <a:cubicBezTo>
                  <a:pt x="42" y="33"/>
                  <a:pt x="42" y="33"/>
                  <a:pt x="42" y="33"/>
                </a:cubicBezTo>
                <a:cubicBezTo>
                  <a:pt x="70" y="17"/>
                  <a:pt x="70" y="17"/>
                  <a:pt x="70" y="17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11"/>
                  <a:pt x="42" y="11"/>
                  <a:pt x="42" y="11"/>
                </a:cubicBezTo>
                <a:cubicBezTo>
                  <a:pt x="32" y="12"/>
                  <a:pt x="22" y="17"/>
                  <a:pt x="15" y="25"/>
                </a:cubicBezTo>
                <a:cubicBezTo>
                  <a:pt x="5" y="34"/>
                  <a:pt x="0" y="46"/>
                  <a:pt x="0" y="60"/>
                </a:cubicBezTo>
                <a:cubicBezTo>
                  <a:pt x="0" y="73"/>
                  <a:pt x="5" y="85"/>
                  <a:pt x="15" y="94"/>
                </a:cubicBezTo>
                <a:cubicBezTo>
                  <a:pt x="24" y="104"/>
                  <a:pt x="36" y="109"/>
                  <a:pt x="49" y="109"/>
                </a:cubicBezTo>
                <a:cubicBezTo>
                  <a:pt x="63" y="109"/>
                  <a:pt x="75" y="104"/>
                  <a:pt x="84" y="94"/>
                </a:cubicBezTo>
                <a:cubicBezTo>
                  <a:pt x="90" y="89"/>
                  <a:pt x="94" y="82"/>
                  <a:pt x="96" y="75"/>
                </a:cubicBezTo>
                <a:cubicBezTo>
                  <a:pt x="97" y="73"/>
                  <a:pt x="97" y="73"/>
                  <a:pt x="97" y="73"/>
                </a:cubicBezTo>
                <a:cubicBezTo>
                  <a:pt x="86" y="70"/>
                  <a:pt x="86" y="70"/>
                  <a:pt x="86" y="70"/>
                </a:cubicBezTo>
                <a:cubicBezTo>
                  <a:pt x="85" y="71"/>
                  <a:pt x="85" y="71"/>
                  <a:pt x="85" y="71"/>
                </a:cubicBezTo>
                <a:cubicBezTo>
                  <a:pt x="84" y="77"/>
                  <a:pt x="80" y="82"/>
                  <a:pt x="76" y="86"/>
                </a:cubicBezTo>
                <a:cubicBezTo>
                  <a:pt x="69" y="93"/>
                  <a:pt x="60" y="97"/>
                  <a:pt x="49" y="97"/>
                </a:cubicBezTo>
                <a:cubicBezTo>
                  <a:pt x="39" y="97"/>
                  <a:pt x="30" y="93"/>
                  <a:pt x="23" y="86"/>
                </a:cubicBezTo>
                <a:cubicBezTo>
                  <a:pt x="16" y="79"/>
                  <a:pt x="12" y="70"/>
                  <a:pt x="12" y="60"/>
                </a:cubicBezTo>
                <a:cubicBezTo>
                  <a:pt x="12" y="50"/>
                  <a:pt x="16" y="40"/>
                  <a:pt x="23" y="33"/>
                </a:cubicBezTo>
                <a:cubicBezTo>
                  <a:pt x="28" y="28"/>
                  <a:pt x="35" y="24"/>
                  <a:pt x="42" y="22"/>
                </a:cubicBezTo>
                <a:close/>
                <a:moveTo>
                  <a:pt x="87" y="54"/>
                </a:moveTo>
                <a:cubicBezTo>
                  <a:pt x="87" y="52"/>
                  <a:pt x="86" y="49"/>
                  <a:pt x="85" y="47"/>
                </a:cubicBezTo>
                <a:cubicBezTo>
                  <a:pt x="84" y="45"/>
                  <a:pt x="84" y="45"/>
                  <a:pt x="84" y="45"/>
                </a:cubicBezTo>
                <a:cubicBezTo>
                  <a:pt x="95" y="41"/>
                  <a:pt x="95" y="41"/>
                  <a:pt x="95" y="41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6"/>
                  <a:pt x="98" y="50"/>
                  <a:pt x="98" y="53"/>
                </a:cubicBezTo>
                <a:cubicBezTo>
                  <a:pt x="99" y="55"/>
                  <a:pt x="99" y="55"/>
                  <a:pt x="99" y="55"/>
                </a:cubicBezTo>
                <a:cubicBezTo>
                  <a:pt x="87" y="56"/>
                  <a:pt x="87" y="56"/>
                  <a:pt x="87" y="56"/>
                </a:cubicBezTo>
                <a:cubicBezTo>
                  <a:pt x="87" y="54"/>
                  <a:pt x="87" y="54"/>
                  <a:pt x="87" y="54"/>
                </a:cubicBezTo>
                <a:close/>
                <a:moveTo>
                  <a:pt x="87" y="67"/>
                </a:moveTo>
                <a:cubicBezTo>
                  <a:pt x="87" y="64"/>
                  <a:pt x="87" y="62"/>
                  <a:pt x="87" y="60"/>
                </a:cubicBezTo>
                <a:cubicBezTo>
                  <a:pt x="87" y="59"/>
                  <a:pt x="87" y="59"/>
                  <a:pt x="87" y="59"/>
                </a:cubicBezTo>
                <a:cubicBezTo>
                  <a:pt x="87" y="57"/>
                  <a:pt x="87" y="57"/>
                  <a:pt x="87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99" y="59"/>
                  <a:pt x="99" y="59"/>
                  <a:pt x="99" y="59"/>
                </a:cubicBezTo>
                <a:cubicBezTo>
                  <a:pt x="99" y="59"/>
                  <a:pt x="99" y="59"/>
                  <a:pt x="99" y="60"/>
                </a:cubicBezTo>
                <a:cubicBezTo>
                  <a:pt x="99" y="63"/>
                  <a:pt x="99" y="66"/>
                  <a:pt x="98" y="69"/>
                </a:cubicBezTo>
                <a:cubicBezTo>
                  <a:pt x="97" y="71"/>
                  <a:pt x="97" y="71"/>
                  <a:pt x="97" y="71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7"/>
                  <a:pt x="87" y="67"/>
                  <a:pt x="87" y="67"/>
                </a:cubicBezTo>
                <a:close/>
                <a:moveTo>
                  <a:pt x="83" y="42"/>
                </a:moveTo>
                <a:cubicBezTo>
                  <a:pt x="82" y="40"/>
                  <a:pt x="81" y="38"/>
                  <a:pt x="80" y="37"/>
                </a:cubicBezTo>
                <a:cubicBezTo>
                  <a:pt x="78" y="35"/>
                  <a:pt x="78" y="35"/>
                  <a:pt x="78" y="35"/>
                </a:cubicBezTo>
                <a:cubicBezTo>
                  <a:pt x="88" y="28"/>
                  <a:pt x="88" y="28"/>
                  <a:pt x="88" y="28"/>
                </a:cubicBezTo>
                <a:cubicBezTo>
                  <a:pt x="89" y="30"/>
                  <a:pt x="89" y="30"/>
                  <a:pt x="89" y="30"/>
                </a:cubicBezTo>
                <a:cubicBezTo>
                  <a:pt x="91" y="32"/>
                  <a:pt x="92" y="35"/>
                  <a:pt x="94" y="38"/>
                </a:cubicBezTo>
                <a:cubicBezTo>
                  <a:pt x="95" y="40"/>
                  <a:pt x="95" y="40"/>
                  <a:pt x="95" y="40"/>
                </a:cubicBezTo>
                <a:cubicBezTo>
                  <a:pt x="84" y="44"/>
                  <a:pt x="84" y="44"/>
                  <a:pt x="84" y="44"/>
                </a:cubicBezTo>
                <a:cubicBezTo>
                  <a:pt x="83" y="42"/>
                  <a:pt x="83" y="42"/>
                  <a:pt x="83" y="42"/>
                </a:cubicBezTo>
                <a:close/>
                <a:moveTo>
                  <a:pt x="77" y="34"/>
                </a:moveTo>
                <a:cubicBezTo>
                  <a:pt x="76" y="33"/>
                  <a:pt x="76" y="33"/>
                  <a:pt x="76" y="33"/>
                </a:cubicBezTo>
                <a:cubicBezTo>
                  <a:pt x="75" y="31"/>
                  <a:pt x="73" y="30"/>
                  <a:pt x="71" y="28"/>
                </a:cubicBezTo>
                <a:cubicBezTo>
                  <a:pt x="69" y="27"/>
                  <a:pt x="69" y="27"/>
                  <a:pt x="69" y="27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9"/>
                  <a:pt x="78" y="19"/>
                  <a:pt x="78" y="19"/>
                </a:cubicBezTo>
                <a:cubicBezTo>
                  <a:pt x="80" y="21"/>
                  <a:pt x="82" y="23"/>
                  <a:pt x="84" y="25"/>
                </a:cubicBezTo>
                <a:cubicBezTo>
                  <a:pt x="85" y="25"/>
                  <a:pt x="85" y="25"/>
                  <a:pt x="85" y="25"/>
                </a:cubicBezTo>
                <a:cubicBezTo>
                  <a:pt x="86" y="27"/>
                  <a:pt x="86" y="27"/>
                  <a:pt x="86" y="27"/>
                </a:cubicBezTo>
                <a:cubicBezTo>
                  <a:pt x="77" y="34"/>
                  <a:pt x="77" y="34"/>
                  <a:pt x="77" y="34"/>
                </a:cubicBezTo>
                <a:close/>
                <a:moveTo>
                  <a:pt x="50" y="93"/>
                </a:moveTo>
                <a:cubicBezTo>
                  <a:pt x="50" y="83"/>
                  <a:pt x="50" y="83"/>
                  <a:pt x="50" y="83"/>
                </a:cubicBezTo>
                <a:cubicBezTo>
                  <a:pt x="53" y="83"/>
                  <a:pt x="53" y="83"/>
                  <a:pt x="53" y="83"/>
                </a:cubicBezTo>
                <a:cubicBezTo>
                  <a:pt x="53" y="93"/>
                  <a:pt x="53" y="93"/>
                  <a:pt x="53" y="93"/>
                </a:cubicBezTo>
                <a:cubicBezTo>
                  <a:pt x="50" y="93"/>
                  <a:pt x="50" y="93"/>
                  <a:pt x="50" y="93"/>
                </a:cubicBezTo>
                <a:close/>
                <a:moveTo>
                  <a:pt x="74" y="83"/>
                </a:moveTo>
                <a:cubicBezTo>
                  <a:pt x="67" y="76"/>
                  <a:pt x="67" y="76"/>
                  <a:pt x="67" y="76"/>
                </a:cubicBezTo>
                <a:cubicBezTo>
                  <a:pt x="70" y="74"/>
                  <a:pt x="70" y="74"/>
                  <a:pt x="70" y="74"/>
                </a:cubicBezTo>
                <a:cubicBezTo>
                  <a:pt x="77" y="81"/>
                  <a:pt x="77" y="81"/>
                  <a:pt x="77" y="81"/>
                </a:cubicBezTo>
                <a:cubicBezTo>
                  <a:pt x="74" y="83"/>
                  <a:pt x="74" y="83"/>
                  <a:pt x="74" y="83"/>
                </a:cubicBezTo>
                <a:close/>
                <a:moveTo>
                  <a:pt x="25" y="83"/>
                </a:moveTo>
                <a:cubicBezTo>
                  <a:pt x="32" y="76"/>
                  <a:pt x="32" y="76"/>
                  <a:pt x="32" y="76"/>
                </a:cubicBezTo>
                <a:cubicBezTo>
                  <a:pt x="34" y="78"/>
                  <a:pt x="34" y="78"/>
                  <a:pt x="34" y="78"/>
                </a:cubicBezTo>
                <a:cubicBezTo>
                  <a:pt x="27" y="85"/>
                  <a:pt x="27" y="85"/>
                  <a:pt x="27" y="85"/>
                </a:cubicBezTo>
                <a:cubicBezTo>
                  <a:pt x="25" y="83"/>
                  <a:pt x="25" y="83"/>
                  <a:pt x="25" y="83"/>
                </a:cubicBezTo>
                <a:close/>
                <a:moveTo>
                  <a:pt x="26" y="33"/>
                </a:moveTo>
                <a:cubicBezTo>
                  <a:pt x="33" y="40"/>
                  <a:pt x="33" y="40"/>
                  <a:pt x="33" y="40"/>
                </a:cubicBezTo>
                <a:cubicBezTo>
                  <a:pt x="30" y="43"/>
                  <a:pt x="30" y="43"/>
                  <a:pt x="30" y="43"/>
                </a:cubicBezTo>
                <a:cubicBezTo>
                  <a:pt x="23" y="36"/>
                  <a:pt x="23" y="36"/>
                  <a:pt x="23" y="36"/>
                </a:cubicBezTo>
                <a:cubicBezTo>
                  <a:pt x="26" y="33"/>
                  <a:pt x="26" y="33"/>
                  <a:pt x="26" y="33"/>
                </a:cubicBezTo>
                <a:close/>
                <a:moveTo>
                  <a:pt x="75" y="34"/>
                </a:moveTo>
                <a:cubicBezTo>
                  <a:pt x="73" y="32"/>
                  <a:pt x="73" y="32"/>
                  <a:pt x="73" y="32"/>
                </a:cubicBezTo>
                <a:cubicBezTo>
                  <a:pt x="66" y="39"/>
                  <a:pt x="66" y="39"/>
                  <a:pt x="66" y="39"/>
                </a:cubicBezTo>
                <a:cubicBezTo>
                  <a:pt x="68" y="41"/>
                  <a:pt x="68" y="41"/>
                  <a:pt x="68" y="41"/>
                </a:cubicBezTo>
                <a:cubicBezTo>
                  <a:pt x="75" y="34"/>
                  <a:pt x="75" y="34"/>
                  <a:pt x="75" y="34"/>
                </a:cubicBezTo>
                <a:close/>
                <a:moveTo>
                  <a:pt x="85" y="59"/>
                </a:moveTo>
                <a:cubicBezTo>
                  <a:pt x="75" y="59"/>
                  <a:pt x="75" y="59"/>
                  <a:pt x="75" y="59"/>
                </a:cubicBezTo>
                <a:cubicBezTo>
                  <a:pt x="75" y="56"/>
                  <a:pt x="75" y="56"/>
                  <a:pt x="75" y="56"/>
                </a:cubicBezTo>
                <a:cubicBezTo>
                  <a:pt x="85" y="56"/>
                  <a:pt x="85" y="56"/>
                  <a:pt x="85" y="56"/>
                </a:cubicBezTo>
                <a:lnTo>
                  <a:pt x="85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30" name="Picture 4" descr="C:\Documents and Settings\Administrator\桌面\图标\ico\vpn-lock.png">
            <a:extLst>
              <a:ext uri="{FF2B5EF4-FFF2-40B4-BE49-F238E27FC236}">
                <a16:creationId xmlns:a16="http://schemas.microsoft.com/office/drawing/2014/main" id="{AC597A1E-6F93-47CF-A7A5-FEB15D0C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64" y="3194336"/>
            <a:ext cx="469328" cy="469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3F6F2B-6CCB-452A-B688-300D18009F34}"/>
              </a:ext>
            </a:extLst>
          </p:cNvPr>
          <p:cNvSpPr/>
          <p:nvPr/>
        </p:nvSpPr>
        <p:spPr>
          <a:xfrm>
            <a:off x="-24054" y="29255"/>
            <a:ext cx="4303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MA" sz="3200" b="1" dirty="0">
                <a:solidFill>
                  <a:schemeClr val="bg2">
                    <a:lumMod val="10000"/>
                  </a:schemeClr>
                </a:solidFill>
                <a:latin typeface="Maiandra GD" panose="020E0502030308020204" pitchFamily="34" charset="0"/>
              </a:rPr>
              <a:t>Questions to </a:t>
            </a:r>
            <a:r>
              <a:rPr lang="fr-MA" sz="3200" b="1" dirty="0" err="1">
                <a:solidFill>
                  <a:schemeClr val="bg2">
                    <a:lumMod val="10000"/>
                  </a:schemeClr>
                </a:solidFill>
                <a:latin typeface="Maiandra GD" panose="020E0502030308020204" pitchFamily="34" charset="0"/>
              </a:rPr>
              <a:t>answer</a:t>
            </a:r>
            <a:endParaRPr lang="fr-MA" sz="3200" b="1" dirty="0">
              <a:solidFill>
                <a:schemeClr val="bg2">
                  <a:lumMod val="10000"/>
                </a:scheme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1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D945772-9FA8-4242-B40F-BC7BD5F4D82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1427"/>
          <a:stretch>
            <a:fillRect/>
          </a:stretch>
        </p:blipFill>
        <p:spPr/>
      </p:pic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/>
            <a:fld id="{03EB59E2-90B9-4CD3-AC74-D672227E13C3}" type="slidenum">
              <a:rPr lang="en-US">
                <a:solidFill>
                  <a:srgbClr val="556272"/>
                </a:solidFill>
                <a:latin typeface="Ubuntu"/>
              </a:rPr>
              <a:pPr defTabSz="914446"/>
              <a:t>3</a:t>
            </a:fld>
            <a:endParaRPr lang="en-US" dirty="0">
              <a:solidFill>
                <a:srgbClr val="556272"/>
              </a:solidFill>
              <a:latin typeface="Ubuntu"/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fr-MA" sz="2400" dirty="0"/>
              <a:t>crime_data_kataster.csv</a:t>
            </a:r>
            <a:endParaRPr kumimoji="1" lang="ja-JP" altLang="en-US" sz="24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.csv table from police department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0AC63-2F7E-4D3C-BFA9-9272955DDEB7}"/>
              </a:ext>
            </a:extLst>
          </p:cNvPr>
          <p:cNvSpPr txBox="1"/>
          <p:nvPr/>
        </p:nvSpPr>
        <p:spPr>
          <a:xfrm>
            <a:off x="11328400" y="6165655"/>
            <a:ext cx="863599" cy="54824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>
              <a:lnSpc>
                <a:spcPct val="125000"/>
              </a:lnSpc>
            </a:pPr>
            <a:endParaRPr lang="fr-MA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4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4F8A8B0-FD00-427F-B974-D47A513252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0" b="19120"/>
          <a:stretch>
            <a:fillRect/>
          </a:stretch>
        </p:blipFill>
        <p:spPr/>
      </p:pic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/>
              <a:t>Tartu_area.shp</a:t>
            </a:r>
            <a:endParaRPr kumimoji="1" lang="en-US" altLang="ja-JP" sz="24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Datasets with administrative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8CB29-950F-449C-BB79-DF5558886579}"/>
              </a:ext>
            </a:extLst>
          </p:cNvPr>
          <p:cNvSpPr txBox="1"/>
          <p:nvPr/>
        </p:nvSpPr>
        <p:spPr>
          <a:xfrm>
            <a:off x="11328400" y="6165655"/>
            <a:ext cx="863599" cy="54824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>
              <a:lnSpc>
                <a:spcPct val="125000"/>
              </a:lnSpc>
            </a:pPr>
            <a:endParaRPr lang="fr-MA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7BDBB2-B624-412F-A809-2172BFB6CC1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1" b="13391"/>
          <a:stretch>
            <a:fillRect/>
          </a:stretch>
        </p:blipFill>
        <p:spPr/>
      </p:pic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sz="2400" dirty="0" err="1"/>
              <a:t>SHP_KATASTRIYKSUS.shp</a:t>
            </a:r>
            <a:endParaRPr kumimoji="1" lang="en-US" altLang="ja-JP" sz="24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Dataset with cadastral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EE-21A1-4EE4-A0B0-06299794821A}"/>
              </a:ext>
            </a:extLst>
          </p:cNvPr>
          <p:cNvSpPr txBox="1"/>
          <p:nvPr/>
        </p:nvSpPr>
        <p:spPr>
          <a:xfrm>
            <a:off x="11328400" y="6165655"/>
            <a:ext cx="863599" cy="54824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46800" rIns="36000" bIns="46800" rtlCol="0">
            <a:spAutoFit/>
          </a:bodyPr>
          <a:lstStyle/>
          <a:p>
            <a:pPr>
              <a:lnSpc>
                <a:spcPct val="125000"/>
              </a:lnSpc>
            </a:pPr>
            <a:endParaRPr lang="fr-MA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5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lh5.googleusercontent.com/N411dCY9VAcngoGBK7KDR-HIYpCewMFZ2jFyoxhGaRYy0g4QyulJ9Z0aL-Ex0bgerhuxzccx6DG3UI-d0h3MAPYi6XJYC1kdwGszlEw5QYE_O_sJ_53OyFpWITX6WY2ujK8zd5VlQmNg-ka0hQ">
            <a:extLst>
              <a:ext uri="{FF2B5EF4-FFF2-40B4-BE49-F238E27FC236}">
                <a16:creationId xmlns:a16="http://schemas.microsoft.com/office/drawing/2014/main" id="{ECC0BCD0-D8A5-4276-B0EB-C134A37A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0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7AFF78-88B5-43FD-BC9E-1BDE9275AA56}"/>
              </a:ext>
            </a:extLst>
          </p:cNvPr>
          <p:cNvSpPr txBox="1"/>
          <p:nvPr/>
        </p:nvSpPr>
        <p:spPr>
          <a:xfrm>
            <a:off x="0" y="1720840"/>
            <a:ext cx="2490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Maiandra GD" panose="020E0502030308020204" pitchFamily="34" charset="0"/>
              </a:rPr>
              <a:t>Crime Events in Tartu city and municipality</a:t>
            </a:r>
          </a:p>
          <a:p>
            <a:pPr algn="ctr"/>
            <a:endParaRPr lang="en-US" sz="1000" dirty="0">
              <a:latin typeface="Maiandra GD" panose="020E0502030308020204" pitchFamily="34" charset="0"/>
            </a:endParaRPr>
          </a:p>
          <a:p>
            <a:pPr algn="ctr"/>
            <a:r>
              <a:rPr lang="en-US" sz="3600" dirty="0">
                <a:latin typeface="Maiandra GD" panose="020E0502030308020204" pitchFamily="34" charset="0"/>
              </a:rPr>
              <a:t>2014-2018</a:t>
            </a:r>
            <a:endParaRPr lang="fr-MA" sz="36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9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9B3300-4E61-4968-A0B4-6F1981433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565452"/>
              </p:ext>
            </p:extLst>
          </p:nvPr>
        </p:nvGraphicFramePr>
        <p:xfrm>
          <a:off x="190040" y="0"/>
          <a:ext cx="1200196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AACB3D7-9793-459B-8F46-C31058DA8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95" y="557724"/>
            <a:ext cx="1704003" cy="269638"/>
          </a:xfrm>
          <a:prstGeom prst="rect">
            <a:avLst/>
          </a:prstGeom>
        </p:spPr>
      </p:pic>
      <p:sp>
        <p:nvSpPr>
          <p:cNvPr id="5" name="タイトル 16">
            <a:extLst>
              <a:ext uri="{FF2B5EF4-FFF2-40B4-BE49-F238E27FC236}">
                <a16:creationId xmlns:a16="http://schemas.microsoft.com/office/drawing/2014/main" id="{42798210-8DF5-48EB-882D-4A7BED5E9ADF}"/>
              </a:ext>
            </a:extLst>
          </p:cNvPr>
          <p:cNvSpPr txBox="1">
            <a:spLocks/>
          </p:cNvSpPr>
          <p:nvPr/>
        </p:nvSpPr>
        <p:spPr>
          <a:xfrm>
            <a:off x="4688728" y="44842"/>
            <a:ext cx="2814539" cy="60285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Crime/Days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575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AD14580-3017-4C41-874C-E6CAD20AD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255831"/>
              </p:ext>
            </p:extLst>
          </p:nvPr>
        </p:nvGraphicFramePr>
        <p:xfrm>
          <a:off x="0" y="-140677"/>
          <a:ext cx="12192000" cy="6998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E6E987C-C143-4E44-9E66-BFFFEC03B8CC}"/>
              </a:ext>
            </a:extLst>
          </p:cNvPr>
          <p:cNvSpPr/>
          <p:nvPr/>
        </p:nvSpPr>
        <p:spPr>
          <a:xfrm>
            <a:off x="1001486" y="4934801"/>
            <a:ext cx="10624457" cy="762699"/>
          </a:xfrm>
          <a:custGeom>
            <a:avLst/>
            <a:gdLst>
              <a:gd name="connsiteX0" fmla="*/ 0 w 10624457"/>
              <a:gd name="connsiteY0" fmla="*/ 290342 h 762699"/>
              <a:gd name="connsiteX1" fmla="*/ 1001485 w 10624457"/>
              <a:gd name="connsiteY1" fmla="*/ 449999 h 762699"/>
              <a:gd name="connsiteX2" fmla="*/ 1959428 w 10624457"/>
              <a:gd name="connsiteY2" fmla="*/ 377428 h 762699"/>
              <a:gd name="connsiteX3" fmla="*/ 2917371 w 10624457"/>
              <a:gd name="connsiteY3" fmla="*/ 56 h 762699"/>
              <a:gd name="connsiteX4" fmla="*/ 3875314 w 10624457"/>
              <a:gd name="connsiteY4" fmla="*/ 406456 h 762699"/>
              <a:gd name="connsiteX5" fmla="*/ 4818743 w 10624457"/>
              <a:gd name="connsiteY5" fmla="*/ 508056 h 762699"/>
              <a:gd name="connsiteX6" fmla="*/ 5791200 w 10624457"/>
              <a:gd name="connsiteY6" fmla="*/ 609656 h 762699"/>
              <a:gd name="connsiteX7" fmla="*/ 6778171 w 10624457"/>
              <a:gd name="connsiteY7" fmla="*/ 624170 h 762699"/>
              <a:gd name="connsiteX8" fmla="*/ 7721600 w 10624457"/>
              <a:gd name="connsiteY8" fmla="*/ 566113 h 762699"/>
              <a:gd name="connsiteX9" fmla="*/ 8708571 w 10624457"/>
              <a:gd name="connsiteY9" fmla="*/ 464513 h 762699"/>
              <a:gd name="connsiteX10" fmla="*/ 9652000 w 10624457"/>
              <a:gd name="connsiteY10" fmla="*/ 725770 h 762699"/>
              <a:gd name="connsiteX11" fmla="*/ 10624457 w 10624457"/>
              <a:gd name="connsiteY11" fmla="*/ 754799 h 76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24457" h="762699">
                <a:moveTo>
                  <a:pt x="0" y="290342"/>
                </a:moveTo>
                <a:cubicBezTo>
                  <a:pt x="337457" y="362913"/>
                  <a:pt x="674914" y="435485"/>
                  <a:pt x="1001485" y="449999"/>
                </a:cubicBezTo>
                <a:cubicBezTo>
                  <a:pt x="1328056" y="464513"/>
                  <a:pt x="1640114" y="452419"/>
                  <a:pt x="1959428" y="377428"/>
                </a:cubicBezTo>
                <a:cubicBezTo>
                  <a:pt x="2278742" y="302438"/>
                  <a:pt x="2598057" y="-4782"/>
                  <a:pt x="2917371" y="56"/>
                </a:cubicBezTo>
                <a:cubicBezTo>
                  <a:pt x="3236685" y="4894"/>
                  <a:pt x="3558419" y="321789"/>
                  <a:pt x="3875314" y="406456"/>
                </a:cubicBezTo>
                <a:cubicBezTo>
                  <a:pt x="4192209" y="491123"/>
                  <a:pt x="4818743" y="508056"/>
                  <a:pt x="4818743" y="508056"/>
                </a:cubicBezTo>
                <a:cubicBezTo>
                  <a:pt x="5138057" y="541923"/>
                  <a:pt x="5464629" y="590304"/>
                  <a:pt x="5791200" y="609656"/>
                </a:cubicBezTo>
                <a:cubicBezTo>
                  <a:pt x="6117771" y="629008"/>
                  <a:pt x="6456438" y="631427"/>
                  <a:pt x="6778171" y="624170"/>
                </a:cubicBezTo>
                <a:cubicBezTo>
                  <a:pt x="7099904" y="616913"/>
                  <a:pt x="7399867" y="592723"/>
                  <a:pt x="7721600" y="566113"/>
                </a:cubicBezTo>
                <a:cubicBezTo>
                  <a:pt x="8043333" y="539503"/>
                  <a:pt x="8386838" y="437903"/>
                  <a:pt x="8708571" y="464513"/>
                </a:cubicBezTo>
                <a:cubicBezTo>
                  <a:pt x="9030304" y="491123"/>
                  <a:pt x="9332686" y="677389"/>
                  <a:pt x="9652000" y="725770"/>
                </a:cubicBezTo>
                <a:cubicBezTo>
                  <a:pt x="9971314" y="774151"/>
                  <a:pt x="10297885" y="764475"/>
                  <a:pt x="10624457" y="7547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5CA23D-622C-43DB-99BB-1A47B582C80D}"/>
              </a:ext>
            </a:extLst>
          </p:cNvPr>
          <p:cNvSpPr/>
          <p:nvPr/>
        </p:nvSpPr>
        <p:spPr>
          <a:xfrm>
            <a:off x="826946" y="3860737"/>
            <a:ext cx="10987683" cy="1175720"/>
          </a:xfrm>
          <a:custGeom>
            <a:avLst/>
            <a:gdLst>
              <a:gd name="connsiteX0" fmla="*/ 368 w 10987683"/>
              <a:gd name="connsiteY0" fmla="*/ 580634 h 1175720"/>
              <a:gd name="connsiteX1" fmla="*/ 174540 w 10987683"/>
              <a:gd name="connsiteY1" fmla="*/ 580634 h 1175720"/>
              <a:gd name="connsiteX2" fmla="*/ 1161511 w 10987683"/>
              <a:gd name="connsiteY2" fmla="*/ 638692 h 1175720"/>
              <a:gd name="connsiteX3" fmla="*/ 2119454 w 10987683"/>
              <a:gd name="connsiteY3" fmla="*/ 450006 h 1175720"/>
              <a:gd name="connsiteX4" fmla="*/ 3077397 w 10987683"/>
              <a:gd name="connsiteY4" fmla="*/ 63 h 1175720"/>
              <a:gd name="connsiteX5" fmla="*/ 4049854 w 10987683"/>
              <a:gd name="connsiteY5" fmla="*/ 420977 h 1175720"/>
              <a:gd name="connsiteX6" fmla="*/ 5007797 w 10987683"/>
              <a:gd name="connsiteY6" fmla="*/ 914463 h 1175720"/>
              <a:gd name="connsiteX7" fmla="*/ 5980254 w 10987683"/>
              <a:gd name="connsiteY7" fmla="*/ 1030577 h 1175720"/>
              <a:gd name="connsiteX8" fmla="*/ 6952711 w 10987683"/>
              <a:gd name="connsiteY8" fmla="*/ 1016063 h 1175720"/>
              <a:gd name="connsiteX9" fmla="*/ 7910654 w 10987683"/>
              <a:gd name="connsiteY9" fmla="*/ 1132177 h 1175720"/>
              <a:gd name="connsiteX10" fmla="*/ 8868597 w 10987683"/>
              <a:gd name="connsiteY10" fmla="*/ 711263 h 1175720"/>
              <a:gd name="connsiteX11" fmla="*/ 9826540 w 10987683"/>
              <a:gd name="connsiteY11" fmla="*/ 1175720 h 1175720"/>
              <a:gd name="connsiteX12" fmla="*/ 10784483 w 10987683"/>
              <a:gd name="connsiteY12" fmla="*/ 1016063 h 1175720"/>
              <a:gd name="connsiteX13" fmla="*/ 10987683 w 10987683"/>
              <a:gd name="connsiteY13" fmla="*/ 1001549 h 117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87683" h="1175720">
                <a:moveTo>
                  <a:pt x="368" y="580634"/>
                </a:moveTo>
                <a:cubicBezTo>
                  <a:pt x="-9308" y="575796"/>
                  <a:pt x="174540" y="580634"/>
                  <a:pt x="174540" y="580634"/>
                </a:cubicBezTo>
                <a:cubicBezTo>
                  <a:pt x="368064" y="590310"/>
                  <a:pt x="837359" y="660463"/>
                  <a:pt x="1161511" y="638692"/>
                </a:cubicBezTo>
                <a:cubicBezTo>
                  <a:pt x="1485663" y="616921"/>
                  <a:pt x="1800140" y="556444"/>
                  <a:pt x="2119454" y="450006"/>
                </a:cubicBezTo>
                <a:cubicBezTo>
                  <a:pt x="2438768" y="343568"/>
                  <a:pt x="2755664" y="4901"/>
                  <a:pt x="3077397" y="63"/>
                </a:cubicBezTo>
                <a:cubicBezTo>
                  <a:pt x="3399130" y="-4775"/>
                  <a:pt x="3728121" y="268577"/>
                  <a:pt x="4049854" y="420977"/>
                </a:cubicBezTo>
                <a:cubicBezTo>
                  <a:pt x="4371587" y="573377"/>
                  <a:pt x="4686064" y="812863"/>
                  <a:pt x="5007797" y="914463"/>
                </a:cubicBezTo>
                <a:cubicBezTo>
                  <a:pt x="5329530" y="1016063"/>
                  <a:pt x="5656102" y="1013644"/>
                  <a:pt x="5980254" y="1030577"/>
                </a:cubicBezTo>
                <a:cubicBezTo>
                  <a:pt x="6304406" y="1047510"/>
                  <a:pt x="6630978" y="999130"/>
                  <a:pt x="6952711" y="1016063"/>
                </a:cubicBezTo>
                <a:cubicBezTo>
                  <a:pt x="7274444" y="1032996"/>
                  <a:pt x="7591340" y="1182977"/>
                  <a:pt x="7910654" y="1132177"/>
                </a:cubicBezTo>
                <a:cubicBezTo>
                  <a:pt x="8229968" y="1081377"/>
                  <a:pt x="8549283" y="704006"/>
                  <a:pt x="8868597" y="711263"/>
                </a:cubicBezTo>
                <a:cubicBezTo>
                  <a:pt x="9187911" y="718520"/>
                  <a:pt x="9507226" y="1124920"/>
                  <a:pt x="9826540" y="1175720"/>
                </a:cubicBezTo>
                <a:lnTo>
                  <a:pt x="10784483" y="1016063"/>
                </a:lnTo>
                <a:cubicBezTo>
                  <a:pt x="10978007" y="987035"/>
                  <a:pt x="10982845" y="994292"/>
                  <a:pt x="10987683" y="100154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79F0-ED6C-4031-8FA9-A1A2D0277A09}"/>
              </a:ext>
            </a:extLst>
          </p:cNvPr>
          <p:cNvSpPr/>
          <p:nvPr/>
        </p:nvSpPr>
        <p:spPr>
          <a:xfrm>
            <a:off x="838342" y="2899732"/>
            <a:ext cx="10787601" cy="1483084"/>
          </a:xfrm>
          <a:custGeom>
            <a:avLst/>
            <a:gdLst>
              <a:gd name="connsiteX0" fmla="*/ 3487 w 10787601"/>
              <a:gd name="connsiteY0" fmla="*/ 888497 h 1483084"/>
              <a:gd name="connsiteX1" fmla="*/ 177658 w 10787601"/>
              <a:gd name="connsiteY1" fmla="*/ 888497 h 1483084"/>
              <a:gd name="connsiteX2" fmla="*/ 1150115 w 10787601"/>
              <a:gd name="connsiteY2" fmla="*/ 975582 h 1483084"/>
              <a:gd name="connsiteX3" fmla="*/ 2108058 w 10787601"/>
              <a:gd name="connsiteY3" fmla="*/ 772382 h 1483084"/>
              <a:gd name="connsiteX4" fmla="*/ 3066001 w 10787601"/>
              <a:gd name="connsiteY4" fmla="*/ 3125 h 1483084"/>
              <a:gd name="connsiteX5" fmla="*/ 4052972 w 10787601"/>
              <a:gd name="connsiteY5" fmla="*/ 525639 h 1483084"/>
              <a:gd name="connsiteX6" fmla="*/ 4996401 w 10787601"/>
              <a:gd name="connsiteY6" fmla="*/ 1135239 h 1483084"/>
              <a:gd name="connsiteX7" fmla="*/ 5954344 w 10787601"/>
              <a:gd name="connsiteY7" fmla="*/ 1120725 h 1483084"/>
              <a:gd name="connsiteX8" fmla="*/ 6955829 w 10787601"/>
              <a:gd name="connsiteY8" fmla="*/ 1004611 h 1483084"/>
              <a:gd name="connsiteX9" fmla="*/ 7884744 w 10787601"/>
              <a:gd name="connsiteY9" fmla="*/ 1062668 h 1483084"/>
              <a:gd name="connsiteX10" fmla="*/ 8842687 w 10787601"/>
              <a:gd name="connsiteY10" fmla="*/ 438554 h 1483084"/>
              <a:gd name="connsiteX11" fmla="*/ 9829658 w 10787601"/>
              <a:gd name="connsiteY11" fmla="*/ 1425525 h 1483084"/>
              <a:gd name="connsiteX12" fmla="*/ 10787601 w 10787601"/>
              <a:gd name="connsiteY12" fmla="*/ 1280382 h 148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87601" h="1483084">
                <a:moveTo>
                  <a:pt x="3487" y="888497"/>
                </a:moveTo>
                <a:cubicBezTo>
                  <a:pt x="-4980" y="881240"/>
                  <a:pt x="-13447" y="873983"/>
                  <a:pt x="177658" y="888497"/>
                </a:cubicBezTo>
                <a:cubicBezTo>
                  <a:pt x="368763" y="903011"/>
                  <a:pt x="828382" y="994935"/>
                  <a:pt x="1150115" y="975582"/>
                </a:cubicBezTo>
                <a:cubicBezTo>
                  <a:pt x="1471848" y="956230"/>
                  <a:pt x="1788744" y="934458"/>
                  <a:pt x="2108058" y="772382"/>
                </a:cubicBezTo>
                <a:cubicBezTo>
                  <a:pt x="2427372" y="610306"/>
                  <a:pt x="2741849" y="44249"/>
                  <a:pt x="3066001" y="3125"/>
                </a:cubicBezTo>
                <a:cubicBezTo>
                  <a:pt x="3390153" y="-37999"/>
                  <a:pt x="3731239" y="336953"/>
                  <a:pt x="4052972" y="525639"/>
                </a:cubicBezTo>
                <a:cubicBezTo>
                  <a:pt x="4374705" y="714325"/>
                  <a:pt x="4679506" y="1036058"/>
                  <a:pt x="4996401" y="1135239"/>
                </a:cubicBezTo>
                <a:cubicBezTo>
                  <a:pt x="5313296" y="1234420"/>
                  <a:pt x="5627773" y="1142496"/>
                  <a:pt x="5954344" y="1120725"/>
                </a:cubicBezTo>
                <a:cubicBezTo>
                  <a:pt x="6280915" y="1098954"/>
                  <a:pt x="6634096" y="1014287"/>
                  <a:pt x="6955829" y="1004611"/>
                </a:cubicBezTo>
                <a:cubicBezTo>
                  <a:pt x="7277562" y="994935"/>
                  <a:pt x="7570268" y="1157011"/>
                  <a:pt x="7884744" y="1062668"/>
                </a:cubicBezTo>
                <a:cubicBezTo>
                  <a:pt x="8199220" y="968325"/>
                  <a:pt x="8518535" y="378078"/>
                  <a:pt x="8842687" y="438554"/>
                </a:cubicBezTo>
                <a:cubicBezTo>
                  <a:pt x="9166839" y="499030"/>
                  <a:pt x="9505506" y="1285220"/>
                  <a:pt x="9829658" y="1425525"/>
                </a:cubicBezTo>
                <a:cubicBezTo>
                  <a:pt x="10153810" y="1565830"/>
                  <a:pt x="10470705" y="1423106"/>
                  <a:pt x="10787601" y="1280382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1CE5156-6A7D-40D4-BFA4-6C493B249214}"/>
              </a:ext>
            </a:extLst>
          </p:cNvPr>
          <p:cNvSpPr/>
          <p:nvPr/>
        </p:nvSpPr>
        <p:spPr>
          <a:xfrm>
            <a:off x="823092" y="2112060"/>
            <a:ext cx="10788337" cy="1661403"/>
          </a:xfrm>
          <a:custGeom>
            <a:avLst/>
            <a:gdLst>
              <a:gd name="connsiteX0" fmla="*/ 4222 w 10788337"/>
              <a:gd name="connsiteY0" fmla="*/ 964969 h 1661403"/>
              <a:gd name="connsiteX1" fmla="*/ 178394 w 10788337"/>
              <a:gd name="connsiteY1" fmla="*/ 950454 h 1661403"/>
              <a:gd name="connsiteX2" fmla="*/ 1165365 w 10788337"/>
              <a:gd name="connsiteY2" fmla="*/ 1298797 h 1661403"/>
              <a:gd name="connsiteX3" fmla="*/ 2137822 w 10788337"/>
              <a:gd name="connsiteY3" fmla="*/ 877883 h 1661403"/>
              <a:gd name="connsiteX4" fmla="*/ 3081251 w 10788337"/>
              <a:gd name="connsiteY4" fmla="*/ 7026 h 1661403"/>
              <a:gd name="connsiteX5" fmla="*/ 4024679 w 10788337"/>
              <a:gd name="connsiteY5" fmla="*/ 515026 h 1661403"/>
              <a:gd name="connsiteX6" fmla="*/ 5011651 w 10788337"/>
              <a:gd name="connsiteY6" fmla="*/ 1356854 h 1661403"/>
              <a:gd name="connsiteX7" fmla="*/ 5984108 w 10788337"/>
              <a:gd name="connsiteY7" fmla="*/ 1226226 h 1661403"/>
              <a:gd name="connsiteX8" fmla="*/ 6942051 w 10788337"/>
              <a:gd name="connsiteY8" fmla="*/ 1008511 h 1661403"/>
              <a:gd name="connsiteX9" fmla="*/ 7914508 w 10788337"/>
              <a:gd name="connsiteY9" fmla="*/ 1052054 h 1661403"/>
              <a:gd name="connsiteX10" fmla="*/ 8857937 w 10788337"/>
              <a:gd name="connsiteY10" fmla="*/ 616626 h 1661403"/>
              <a:gd name="connsiteX11" fmla="*/ 9830394 w 10788337"/>
              <a:gd name="connsiteY11" fmla="*/ 1618111 h 1661403"/>
              <a:gd name="connsiteX12" fmla="*/ 10788337 w 10788337"/>
              <a:gd name="connsiteY12" fmla="*/ 1385883 h 166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88337" h="1661403">
                <a:moveTo>
                  <a:pt x="4222" y="964969"/>
                </a:moveTo>
                <a:cubicBezTo>
                  <a:pt x="-5454" y="929892"/>
                  <a:pt x="-15130" y="894816"/>
                  <a:pt x="178394" y="950454"/>
                </a:cubicBezTo>
                <a:cubicBezTo>
                  <a:pt x="371918" y="1006092"/>
                  <a:pt x="838794" y="1310892"/>
                  <a:pt x="1165365" y="1298797"/>
                </a:cubicBezTo>
                <a:cubicBezTo>
                  <a:pt x="1491936" y="1286702"/>
                  <a:pt x="1818508" y="1093178"/>
                  <a:pt x="2137822" y="877883"/>
                </a:cubicBezTo>
                <a:cubicBezTo>
                  <a:pt x="2457136" y="662588"/>
                  <a:pt x="2766775" y="67502"/>
                  <a:pt x="3081251" y="7026"/>
                </a:cubicBezTo>
                <a:cubicBezTo>
                  <a:pt x="3395727" y="-53450"/>
                  <a:pt x="3702946" y="290055"/>
                  <a:pt x="4024679" y="515026"/>
                </a:cubicBezTo>
                <a:cubicBezTo>
                  <a:pt x="4346412" y="739997"/>
                  <a:pt x="4685080" y="1238321"/>
                  <a:pt x="5011651" y="1356854"/>
                </a:cubicBezTo>
                <a:cubicBezTo>
                  <a:pt x="5338222" y="1475387"/>
                  <a:pt x="5662375" y="1284283"/>
                  <a:pt x="5984108" y="1226226"/>
                </a:cubicBezTo>
                <a:cubicBezTo>
                  <a:pt x="6305841" y="1168169"/>
                  <a:pt x="6620318" y="1037540"/>
                  <a:pt x="6942051" y="1008511"/>
                </a:cubicBezTo>
                <a:cubicBezTo>
                  <a:pt x="7263784" y="979482"/>
                  <a:pt x="7595194" y="1117368"/>
                  <a:pt x="7914508" y="1052054"/>
                </a:cubicBezTo>
                <a:cubicBezTo>
                  <a:pt x="8233822" y="986740"/>
                  <a:pt x="8538623" y="522283"/>
                  <a:pt x="8857937" y="616626"/>
                </a:cubicBezTo>
                <a:cubicBezTo>
                  <a:pt x="9177251" y="710969"/>
                  <a:pt x="9508661" y="1489902"/>
                  <a:pt x="9830394" y="1618111"/>
                </a:cubicBezTo>
                <a:cubicBezTo>
                  <a:pt x="10152127" y="1746321"/>
                  <a:pt x="10470232" y="1566102"/>
                  <a:pt x="10788337" y="138588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03EF7-37A9-435B-9615-71EB3C625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97" y="647701"/>
            <a:ext cx="1704003" cy="269638"/>
          </a:xfrm>
          <a:prstGeom prst="rect">
            <a:avLst/>
          </a:prstGeom>
        </p:spPr>
      </p:pic>
      <p:sp>
        <p:nvSpPr>
          <p:cNvPr id="10" name="タイトル 16">
            <a:extLst>
              <a:ext uri="{FF2B5EF4-FFF2-40B4-BE49-F238E27FC236}">
                <a16:creationId xmlns:a16="http://schemas.microsoft.com/office/drawing/2014/main" id="{C43A75AD-9F90-44CC-8E56-C88ADD6F5EEA}"/>
              </a:ext>
            </a:extLst>
          </p:cNvPr>
          <p:cNvSpPr txBox="1">
            <a:spLocks/>
          </p:cNvSpPr>
          <p:nvPr/>
        </p:nvSpPr>
        <p:spPr>
          <a:xfrm>
            <a:off x="4557345" y="44842"/>
            <a:ext cx="3512737" cy="60285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Crime/Months</a:t>
            </a:r>
          </a:p>
        </p:txBody>
      </p:sp>
    </p:spTree>
    <p:extLst>
      <p:ext uri="{BB962C8B-B14F-4D97-AF65-F5344CB8AC3E}">
        <p14:creationId xmlns:p14="http://schemas.microsoft.com/office/powerpoint/2010/main" val="298436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D435CCB-ED9E-4085-A358-C972EAA98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305329"/>
              </p:ext>
            </p:extLst>
          </p:nvPr>
        </p:nvGraphicFramePr>
        <p:xfrm>
          <a:off x="699079" y="932387"/>
          <a:ext cx="10384475" cy="560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F3A2BA4-AB03-4045-9CFE-460C1ADB2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97" y="647701"/>
            <a:ext cx="1704003" cy="269638"/>
          </a:xfrm>
          <a:prstGeom prst="rect">
            <a:avLst/>
          </a:prstGeom>
        </p:spPr>
      </p:pic>
      <p:sp>
        <p:nvSpPr>
          <p:cNvPr id="5" name="タイトル 16">
            <a:extLst>
              <a:ext uri="{FF2B5EF4-FFF2-40B4-BE49-F238E27FC236}">
                <a16:creationId xmlns:a16="http://schemas.microsoft.com/office/drawing/2014/main" id="{79323AC3-75CB-4F88-9F45-88BB204D92FF}"/>
              </a:ext>
            </a:extLst>
          </p:cNvPr>
          <p:cNvSpPr txBox="1">
            <a:spLocks/>
          </p:cNvSpPr>
          <p:nvPr/>
        </p:nvSpPr>
        <p:spPr>
          <a:xfrm>
            <a:off x="4688728" y="44842"/>
            <a:ext cx="2935961" cy="60285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Crime/Years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1AD92-EACD-4495-BAA9-BB01BC5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97" y="718041"/>
            <a:ext cx="1704003" cy="2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lored (Recommend)">
  <a:themeElements>
    <a:clrScheme name="Custom 257">
      <a:dk1>
        <a:sysClr val="windowText" lastClr="000000"/>
      </a:dk1>
      <a:lt1>
        <a:sysClr val="window" lastClr="FFFFFF"/>
      </a:lt1>
      <a:dk2>
        <a:srgbClr val="2A445D"/>
      </a:dk2>
      <a:lt2>
        <a:srgbClr val="A1B1BC"/>
      </a:lt2>
      <a:accent1>
        <a:srgbClr val="19AAE1"/>
      </a:accent1>
      <a:accent2>
        <a:srgbClr val="00B991"/>
      </a:accent2>
      <a:accent3>
        <a:srgbClr val="82B932"/>
      </a:accent3>
      <a:accent4>
        <a:srgbClr val="FFC000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46800" rIns="36000" bIns="46800" rtlCol="0">
        <a:spAutoFit/>
      </a:bodyPr>
      <a:lstStyle>
        <a:defPPr>
          <a:lnSpc>
            <a:spcPct val="125000"/>
          </a:lnSpc>
          <a:defRPr sz="1200">
            <a:solidFill>
              <a:schemeClr val="bg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392</Words>
  <Application>Microsoft Office PowerPoint</Application>
  <PresentationFormat>Widescreen</PresentationFormat>
  <Paragraphs>154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Calibri</vt:lpstr>
      <vt:lpstr>Calibri Light</vt:lpstr>
      <vt:lpstr>Lato</vt:lpstr>
      <vt:lpstr>Maiandra GD</vt:lpstr>
      <vt:lpstr>Times New Roman</vt:lpstr>
      <vt:lpstr>Ubuntu</vt:lpstr>
      <vt:lpstr>Ubuntu Bold</vt:lpstr>
      <vt:lpstr>Ubuntu Medium</vt:lpstr>
      <vt:lpstr>Wingdings</vt:lpstr>
      <vt:lpstr>Office Theme</vt:lpstr>
      <vt:lpstr>Arcturus - Content - No Header</vt:lpstr>
      <vt:lpstr>Arcturus - Content</vt:lpstr>
      <vt:lpstr>Arcturus - Colored Background</vt:lpstr>
      <vt:lpstr>Arcturus - Free Layout</vt:lpstr>
      <vt:lpstr>Colored (Recommend)</vt:lpstr>
      <vt:lpstr>PowerPoint Presentation</vt:lpstr>
      <vt:lpstr>PowerPoint Presentation</vt:lpstr>
      <vt:lpstr>DATA</vt:lpstr>
      <vt:lpstr>DATA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Poisson regression Analysis 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RACHID BERGHOUT</dc:creator>
  <cp:lastModifiedBy>Rachid Berghout</cp:lastModifiedBy>
  <cp:revision>107</cp:revision>
  <dcterms:created xsi:type="dcterms:W3CDTF">2019-03-14T17:21:01Z</dcterms:created>
  <dcterms:modified xsi:type="dcterms:W3CDTF">2020-07-03T09:45:36Z</dcterms:modified>
</cp:coreProperties>
</file>