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2" r:id="rId3"/>
    <p:sldId id="257" r:id="rId4"/>
    <p:sldId id="258" r:id="rId5"/>
    <p:sldId id="260"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262A73B-7C9A-4707-88F7-2D2CC6BF62B4}" type="datetimeFigureOut">
              <a:rPr lang="fr-MA" smtClean="0"/>
              <a:t>02/12/2019</a:t>
            </a:fld>
            <a:endParaRPr lang="fr-MA"/>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MA"/>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E32CB1E-1A0D-43CB-9DD2-A0FCE37F6EFB}" type="slidenum">
              <a:rPr lang="fr-MA" smtClean="0"/>
              <a:t>‹N°›</a:t>
            </a:fld>
            <a:endParaRPr lang="fr-MA"/>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105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262A73B-7C9A-4707-88F7-2D2CC6BF62B4}" type="datetimeFigureOut">
              <a:rPr lang="fr-MA" smtClean="0"/>
              <a:t>02/12/2019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348205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262A73B-7C9A-4707-88F7-2D2CC6BF62B4}" type="datetimeFigureOut">
              <a:rPr lang="fr-MA" smtClean="0"/>
              <a:t>02/12/2019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355862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262A73B-7C9A-4707-88F7-2D2CC6BF62B4}" type="datetimeFigureOut">
              <a:rPr lang="fr-MA" smtClean="0"/>
              <a:t>02/12/2019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353737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262A73B-7C9A-4707-88F7-2D2CC6BF62B4}" type="datetimeFigureOut">
              <a:rPr lang="fr-MA" smtClean="0"/>
              <a:t>02/12/2019</a:t>
            </a:fld>
            <a:endParaRPr lang="fr-MA"/>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MA"/>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E32CB1E-1A0D-43CB-9DD2-A0FCE37F6EFB}" type="slidenum">
              <a:rPr lang="fr-MA" smtClean="0"/>
              <a:t>‹N°›</a:t>
            </a:fld>
            <a:endParaRPr lang="fr-MA"/>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395010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262A73B-7C9A-4707-88F7-2D2CC6BF62B4}" type="datetimeFigureOut">
              <a:rPr lang="fr-MA" smtClean="0"/>
              <a:t>02/12/2019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8896110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262A73B-7C9A-4707-88F7-2D2CC6BF62B4}" type="datetimeFigureOut">
              <a:rPr lang="fr-MA" smtClean="0"/>
              <a:t>02/12/2019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35749309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262A73B-7C9A-4707-88F7-2D2CC6BF62B4}" type="datetimeFigureOut">
              <a:rPr lang="fr-MA" smtClean="0"/>
              <a:t>02/12/2019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365064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2A73B-7C9A-4707-88F7-2D2CC6BF62B4}" type="datetimeFigureOut">
              <a:rPr lang="fr-MA" smtClean="0"/>
              <a:t>02/12/2019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256903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7262A73B-7C9A-4707-88F7-2D2CC6BF62B4}" type="datetimeFigureOut">
              <a:rPr lang="fr-MA" smtClean="0"/>
              <a:t>02/12/2019</a:t>
            </a:fld>
            <a:endParaRPr lang="fr-MA"/>
          </a:p>
        </p:txBody>
      </p:sp>
      <p:sp>
        <p:nvSpPr>
          <p:cNvPr id="6" name="Footer Placeholder 5"/>
          <p:cNvSpPr>
            <a:spLocks noGrp="1"/>
          </p:cNvSpPr>
          <p:nvPr>
            <p:ph type="ftr" sz="quarter" idx="11"/>
          </p:nvPr>
        </p:nvSpPr>
        <p:spPr>
          <a:xfrm>
            <a:off x="2103620" y="6375679"/>
            <a:ext cx="3482179" cy="345796"/>
          </a:xfrm>
        </p:spPr>
        <p:txBody>
          <a:bodyPr/>
          <a:lstStyle/>
          <a:p>
            <a:endParaRPr lang="fr-MA"/>
          </a:p>
        </p:txBody>
      </p:sp>
      <p:sp>
        <p:nvSpPr>
          <p:cNvPr id="7" name="Slide Number Placeholder 6"/>
          <p:cNvSpPr>
            <a:spLocks noGrp="1"/>
          </p:cNvSpPr>
          <p:nvPr>
            <p:ph type="sldNum" sz="quarter" idx="12"/>
          </p:nvPr>
        </p:nvSpPr>
        <p:spPr>
          <a:xfrm>
            <a:off x="5691014" y="6375679"/>
            <a:ext cx="1232456" cy="345796"/>
          </a:xfrm>
        </p:spPr>
        <p:txBody>
          <a:bodyPr/>
          <a:lstStyle/>
          <a:p>
            <a:fld id="{8E32CB1E-1A0D-43CB-9DD2-A0FCE37F6EFB}" type="slidenum">
              <a:rPr lang="fr-MA" smtClean="0"/>
              <a:t>‹N°›</a:t>
            </a:fld>
            <a:endParaRPr lang="fr-MA"/>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385886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7262A73B-7C9A-4707-88F7-2D2CC6BF62B4}" type="datetimeFigureOut">
              <a:rPr lang="fr-MA" smtClean="0"/>
              <a:t>02/12/2019</a:t>
            </a:fld>
            <a:endParaRPr lang="fr-MA"/>
          </a:p>
        </p:txBody>
      </p:sp>
      <p:sp>
        <p:nvSpPr>
          <p:cNvPr id="6" name="Footer Placeholder 5"/>
          <p:cNvSpPr>
            <a:spLocks noGrp="1"/>
          </p:cNvSpPr>
          <p:nvPr>
            <p:ph type="ftr" sz="quarter" idx="11"/>
          </p:nvPr>
        </p:nvSpPr>
        <p:spPr>
          <a:xfrm>
            <a:off x="2103621" y="6375679"/>
            <a:ext cx="3482178" cy="345796"/>
          </a:xfrm>
        </p:spPr>
        <p:txBody>
          <a:bodyPr/>
          <a:lstStyle/>
          <a:p>
            <a:endParaRPr lang="fr-MA"/>
          </a:p>
        </p:txBody>
      </p:sp>
      <p:sp>
        <p:nvSpPr>
          <p:cNvPr id="7" name="Slide Number Placeholder 6"/>
          <p:cNvSpPr>
            <a:spLocks noGrp="1"/>
          </p:cNvSpPr>
          <p:nvPr>
            <p:ph type="sldNum" sz="quarter" idx="12"/>
          </p:nvPr>
        </p:nvSpPr>
        <p:spPr>
          <a:xfrm>
            <a:off x="5687568" y="6375679"/>
            <a:ext cx="1234440" cy="345796"/>
          </a:xfrm>
        </p:spPr>
        <p:txBody>
          <a:bodyPr/>
          <a:lstStyle/>
          <a:p>
            <a:fld id="{8E32CB1E-1A0D-43CB-9DD2-A0FCE37F6EFB}" type="slidenum">
              <a:rPr lang="fr-MA" smtClean="0"/>
              <a:t>‹N°›</a:t>
            </a:fld>
            <a:endParaRPr lang="fr-MA"/>
          </a:p>
        </p:txBody>
      </p:sp>
    </p:spTree>
    <p:extLst>
      <p:ext uri="{BB962C8B-B14F-4D97-AF65-F5344CB8AC3E}">
        <p14:creationId xmlns:p14="http://schemas.microsoft.com/office/powerpoint/2010/main" val="273425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262A73B-7C9A-4707-88F7-2D2CC6BF62B4}" type="datetimeFigureOut">
              <a:rPr lang="fr-MA" smtClean="0"/>
              <a:t>02/12/2019</a:t>
            </a:fld>
            <a:endParaRPr lang="fr-MA"/>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MA"/>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E32CB1E-1A0D-43CB-9DD2-A0FCE37F6EFB}" type="slidenum">
              <a:rPr lang="fr-MA" smtClean="0"/>
              <a:t>‹N°›</a:t>
            </a:fld>
            <a:endParaRPr lang="fr-MA"/>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54774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usabilis.com/responsive-webdesign-adapter-resolu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817CE-8CA8-41B9-9E1E-8E16F9C4ACF3}"/>
              </a:ext>
            </a:extLst>
          </p:cNvPr>
          <p:cNvSpPr>
            <a:spLocks noGrp="1"/>
          </p:cNvSpPr>
          <p:nvPr>
            <p:ph type="ctrTitle"/>
          </p:nvPr>
        </p:nvSpPr>
        <p:spPr>
          <a:xfrm>
            <a:off x="936791" y="1895913"/>
            <a:ext cx="10318418" cy="3066174"/>
          </a:xfrm>
        </p:spPr>
        <p:txBody>
          <a:bodyPr/>
          <a:lstStyle/>
          <a:p>
            <a:r>
              <a:rPr lang="fr-FR" dirty="0"/>
              <a:t>Responsive Design</a:t>
            </a:r>
            <a:endParaRPr lang="fr-MA" dirty="0"/>
          </a:p>
        </p:txBody>
      </p:sp>
    </p:spTree>
    <p:extLst>
      <p:ext uri="{BB962C8B-B14F-4D97-AF65-F5344CB8AC3E}">
        <p14:creationId xmlns:p14="http://schemas.microsoft.com/office/powerpoint/2010/main" val="10866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127B0F7-A3EE-4D8A-A7D7-720C35C6A2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379" y="1599724"/>
            <a:ext cx="10049242" cy="3658552"/>
          </a:xfrm>
        </p:spPr>
      </p:pic>
    </p:spTree>
    <p:extLst>
      <p:ext uri="{BB962C8B-B14F-4D97-AF65-F5344CB8AC3E}">
        <p14:creationId xmlns:p14="http://schemas.microsoft.com/office/powerpoint/2010/main" val="153394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AEEE8-B5D7-40E7-88D5-1C257CB15052}"/>
              </a:ext>
            </a:extLst>
          </p:cNvPr>
          <p:cNvSpPr>
            <a:spLocks noGrp="1"/>
          </p:cNvSpPr>
          <p:nvPr>
            <p:ph type="title"/>
          </p:nvPr>
        </p:nvSpPr>
        <p:spPr>
          <a:xfrm>
            <a:off x="1251678" y="382385"/>
            <a:ext cx="7375487" cy="889824"/>
          </a:xfrm>
        </p:spPr>
        <p:txBody>
          <a:bodyPr/>
          <a:lstStyle/>
          <a:p>
            <a:r>
              <a:rPr lang="fr-FR" dirty="0"/>
              <a:t>Responsive Web Design</a:t>
            </a:r>
            <a:endParaRPr lang="fr-MA" dirty="0"/>
          </a:p>
        </p:txBody>
      </p:sp>
      <p:sp>
        <p:nvSpPr>
          <p:cNvPr id="3" name="Espace réservé du contenu 2">
            <a:extLst>
              <a:ext uri="{FF2B5EF4-FFF2-40B4-BE49-F238E27FC236}">
                <a16:creationId xmlns:a16="http://schemas.microsoft.com/office/drawing/2014/main" id="{8B4E72C8-6E5A-4439-A9BD-0D988A9282B7}"/>
              </a:ext>
            </a:extLst>
          </p:cNvPr>
          <p:cNvSpPr>
            <a:spLocks noGrp="1"/>
          </p:cNvSpPr>
          <p:nvPr>
            <p:ph idx="1"/>
          </p:nvPr>
        </p:nvSpPr>
        <p:spPr>
          <a:xfrm>
            <a:off x="1251678" y="1958008"/>
            <a:ext cx="10178322" cy="4631635"/>
          </a:xfrm>
        </p:spPr>
        <p:txBody>
          <a:bodyPr>
            <a:normAutofit fontScale="92500" lnSpcReduction="20000"/>
          </a:bodyPr>
          <a:lstStyle/>
          <a:p>
            <a:pPr>
              <a:lnSpc>
                <a:spcPct val="150000"/>
              </a:lnSpc>
            </a:pPr>
            <a:r>
              <a:rPr lang="fr-FR" dirty="0"/>
              <a:t>Le Responsive Web Design (RWD) ajuste automatiquement l’affichage d’une page web à la taille d’écran du terminal utilisé. Cette technique de conception de site web, ou d’interface digitale, répond à un besoin des utilisateurs, toujours plus nombreux à se connecter sur le web depuis un appareil mobile.</a:t>
            </a:r>
          </a:p>
          <a:p>
            <a:pPr>
              <a:lnSpc>
                <a:spcPct val="150000"/>
              </a:lnSpc>
            </a:pPr>
            <a:endParaRPr lang="fr-FR" dirty="0"/>
          </a:p>
          <a:p>
            <a:pPr>
              <a:lnSpc>
                <a:spcPct val="150000"/>
              </a:lnSpc>
            </a:pPr>
            <a:r>
              <a:rPr lang="fr-FR" dirty="0"/>
              <a:t>Le Responsive Design permet de faciliter la navigation et d’améliorer l’expérience utilisateur lorsqu’il s’agit de consulter le site sur un appareil mobile. Le Responsive Web Design est souvent confondu avec un concept plus large, l’Adaptive Design. Design responsive ou Design adaptatif, les deux méthodes de conception visent à améliorer l’ergonomie mobile du site web. C’est un enjeu majeur pour les entreprises, tant en termes de référencement que pour s’adapter aux nouveaux usages.</a:t>
            </a:r>
            <a:endParaRPr lang="fr-MA" dirty="0"/>
          </a:p>
        </p:txBody>
      </p:sp>
    </p:spTree>
    <p:extLst>
      <p:ext uri="{BB962C8B-B14F-4D97-AF65-F5344CB8AC3E}">
        <p14:creationId xmlns:p14="http://schemas.microsoft.com/office/powerpoint/2010/main" val="93145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AA516-742D-40FB-BC39-8E0161F22C05}"/>
              </a:ext>
            </a:extLst>
          </p:cNvPr>
          <p:cNvSpPr>
            <a:spLocks noGrp="1"/>
          </p:cNvSpPr>
          <p:nvPr>
            <p:ph type="title"/>
          </p:nvPr>
        </p:nvSpPr>
        <p:spPr>
          <a:xfrm>
            <a:off x="1251678" y="382385"/>
            <a:ext cx="10178322" cy="949458"/>
          </a:xfrm>
        </p:spPr>
        <p:txBody>
          <a:bodyPr>
            <a:normAutofit fontScale="90000"/>
          </a:bodyPr>
          <a:lstStyle/>
          <a:p>
            <a:r>
              <a:rPr lang="fr-FR" dirty="0"/>
              <a:t>QU’EST-CE QUE LE RESPONSIVE DESIGN ?</a:t>
            </a:r>
            <a:br>
              <a:rPr lang="fr-FR" dirty="0"/>
            </a:br>
            <a:endParaRPr lang="fr-MA" dirty="0"/>
          </a:p>
        </p:txBody>
      </p:sp>
      <p:sp>
        <p:nvSpPr>
          <p:cNvPr id="3" name="Espace réservé du contenu 2">
            <a:extLst>
              <a:ext uri="{FF2B5EF4-FFF2-40B4-BE49-F238E27FC236}">
                <a16:creationId xmlns:a16="http://schemas.microsoft.com/office/drawing/2014/main" id="{730FDABB-FFE1-490F-92BE-2AC940A5D13C}"/>
              </a:ext>
            </a:extLst>
          </p:cNvPr>
          <p:cNvSpPr>
            <a:spLocks noGrp="1"/>
          </p:cNvSpPr>
          <p:nvPr>
            <p:ph idx="1"/>
          </p:nvPr>
        </p:nvSpPr>
        <p:spPr/>
        <p:txBody>
          <a:bodyPr/>
          <a:lstStyle/>
          <a:p>
            <a:pPr>
              <a:lnSpc>
                <a:spcPct val="200000"/>
              </a:lnSpc>
            </a:pPr>
            <a:r>
              <a:rPr lang="fr-FR" dirty="0"/>
              <a:t>Le Responsive design a été traduit en français par Design réactif/adapté/réceptif. Ce design permet de modifier la mise en page d’un site afin que le contenu s’adapte à l’écran quel que soit le terminal utilisé (smartphone, tablette, ordinateur de bureau, TV…). Il s’agit d’</a:t>
            </a:r>
            <a:r>
              <a:rPr lang="fr-FR" u="sng" dirty="0">
                <a:hlinkClick r:id="rId2"/>
              </a:rPr>
              <a:t>adapter le site à toutes les résolutions</a:t>
            </a:r>
            <a:r>
              <a:rPr lang="fr-FR" dirty="0"/>
              <a:t>. Autrement dit, les blocs de contenus (textes et images) se redimensionnent et se réorganisent en fonction de l’espace disponible sur l’écran.</a:t>
            </a:r>
            <a:endParaRPr lang="fr-MA" dirty="0"/>
          </a:p>
        </p:txBody>
      </p:sp>
    </p:spTree>
    <p:extLst>
      <p:ext uri="{BB962C8B-B14F-4D97-AF65-F5344CB8AC3E}">
        <p14:creationId xmlns:p14="http://schemas.microsoft.com/office/powerpoint/2010/main" val="37039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F1A2D30-DE8B-4507-B884-A6ECB60CB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825" y="717550"/>
            <a:ext cx="8134350" cy="5422900"/>
          </a:xfrm>
        </p:spPr>
      </p:pic>
    </p:spTree>
    <p:extLst>
      <p:ext uri="{BB962C8B-B14F-4D97-AF65-F5344CB8AC3E}">
        <p14:creationId xmlns:p14="http://schemas.microsoft.com/office/powerpoint/2010/main" val="72925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3D86E1-E2DD-4CCD-8DCF-1A4F798F72E1}"/>
              </a:ext>
            </a:extLst>
          </p:cNvPr>
          <p:cNvSpPr>
            <a:spLocks noGrp="1"/>
          </p:cNvSpPr>
          <p:nvPr>
            <p:ph type="title"/>
          </p:nvPr>
        </p:nvSpPr>
        <p:spPr/>
        <p:txBody>
          <a:bodyPr>
            <a:noAutofit/>
          </a:bodyPr>
          <a:lstStyle/>
          <a:p>
            <a:r>
              <a:rPr lang="fr-FR" sz="4000" b="1" dirty="0"/>
              <a:t>Le CSS3 a rendu possible le Responsive Web Design</a:t>
            </a:r>
            <a:endParaRPr lang="fr-MA" sz="4000" dirty="0"/>
          </a:p>
        </p:txBody>
      </p:sp>
      <p:sp>
        <p:nvSpPr>
          <p:cNvPr id="3" name="Espace réservé du contenu 2">
            <a:extLst>
              <a:ext uri="{FF2B5EF4-FFF2-40B4-BE49-F238E27FC236}">
                <a16:creationId xmlns:a16="http://schemas.microsoft.com/office/drawing/2014/main" id="{01945B88-CCAC-408A-8E27-ED51E49663A2}"/>
              </a:ext>
            </a:extLst>
          </p:cNvPr>
          <p:cNvSpPr>
            <a:spLocks noGrp="1"/>
          </p:cNvSpPr>
          <p:nvPr>
            <p:ph idx="1"/>
          </p:nvPr>
        </p:nvSpPr>
        <p:spPr>
          <a:xfrm>
            <a:off x="1251678" y="2123441"/>
            <a:ext cx="10178322" cy="4582160"/>
          </a:xfrm>
        </p:spPr>
        <p:txBody>
          <a:bodyPr>
            <a:normAutofit/>
          </a:bodyPr>
          <a:lstStyle/>
          <a:p>
            <a:pPr fontAlgn="base"/>
            <a:r>
              <a:rPr lang="fr-FR" dirty="0"/>
              <a:t>Le Responsive Web Design a bénéficié de l’arrivée des Media </a:t>
            </a:r>
            <a:r>
              <a:rPr lang="fr-FR" dirty="0" err="1"/>
              <a:t>Queries</a:t>
            </a:r>
            <a:r>
              <a:rPr lang="fr-FR" dirty="0"/>
              <a:t> de CSS3 (gestion dynamique des feuilles de style). Un site pensé en Responsive Web Design est conçu ainsi :</a:t>
            </a:r>
          </a:p>
          <a:p>
            <a:pPr fontAlgn="base"/>
            <a:r>
              <a:rPr lang="fr-FR" dirty="0"/>
              <a:t>Une seule base de code HTML identique pour tous les terminaux.</a:t>
            </a:r>
          </a:p>
          <a:p>
            <a:pPr fontAlgn="base"/>
            <a:r>
              <a:rPr lang="fr-FR" dirty="0"/>
              <a:t>Un système de grilles fluides où se placent les contenus de la page.</a:t>
            </a:r>
          </a:p>
          <a:p>
            <a:pPr fontAlgn="base"/>
            <a:r>
              <a:rPr lang="fr-FR" dirty="0"/>
              <a:t>L’utilisation des CSS3 Media </a:t>
            </a:r>
            <a:r>
              <a:rPr lang="fr-FR" dirty="0" err="1"/>
              <a:t>Queries</a:t>
            </a:r>
            <a:r>
              <a:rPr lang="fr-FR" dirty="0"/>
              <a:t> pour appliquer la feuille de style adéquate.</a:t>
            </a:r>
          </a:p>
          <a:p>
            <a:pPr fontAlgn="base"/>
            <a:r>
              <a:rPr lang="fr-FR" dirty="0"/>
              <a:t>Des images flexibles/adaptatives dont la taille/résolution s’ajuste automatiquement.</a:t>
            </a:r>
          </a:p>
          <a:p>
            <a:pPr fontAlgn="base"/>
            <a:r>
              <a:rPr lang="fr-FR" dirty="0"/>
              <a:t>Lorsque l’objectif est atteint, l’interface du site web est lisible et utilisable sur tous les appareils. Le contenu se rétrécit et s’agrandit à volonté sans changer. Néanmoins, il est possible de cacher un contenu. Par exemple, une image ou un texte peuvent n’être visible que sur le site web en mode ordinateur (desktop) et tablette, et absents pour un affichage sur mobile.</a:t>
            </a:r>
          </a:p>
          <a:p>
            <a:endParaRPr lang="fr-MA" dirty="0"/>
          </a:p>
        </p:txBody>
      </p:sp>
    </p:spTree>
    <p:extLst>
      <p:ext uri="{BB962C8B-B14F-4D97-AF65-F5344CB8AC3E}">
        <p14:creationId xmlns:p14="http://schemas.microsoft.com/office/powerpoint/2010/main" val="153354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5FC24F8-C0BB-4F54-AD9F-E83714664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565" y="1032510"/>
            <a:ext cx="9860869" cy="4792980"/>
          </a:xfrm>
        </p:spPr>
      </p:pic>
    </p:spTree>
    <p:extLst>
      <p:ext uri="{BB962C8B-B14F-4D97-AF65-F5344CB8AC3E}">
        <p14:creationId xmlns:p14="http://schemas.microsoft.com/office/powerpoint/2010/main" val="43420608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10</TotalTime>
  <Words>396</Words>
  <Application>Microsoft Office PowerPoint</Application>
  <PresentationFormat>Grand écran</PresentationFormat>
  <Paragraphs>14</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Gill Sans MT</vt:lpstr>
      <vt:lpstr>Impact</vt:lpstr>
      <vt:lpstr>Badge</vt:lpstr>
      <vt:lpstr>Responsive Design</vt:lpstr>
      <vt:lpstr>Présentation PowerPoint</vt:lpstr>
      <vt:lpstr>Responsive Web Design</vt:lpstr>
      <vt:lpstr>QU’EST-CE QUE LE RESPONSIVE DESIGN ? </vt:lpstr>
      <vt:lpstr>Présentation PowerPoint</vt:lpstr>
      <vt:lpstr>Le CSS3 a rendu possible le Responsive Web Design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dc:title>
  <dc:creator>rachid outahar</dc:creator>
  <cp:lastModifiedBy>rachid outahar</cp:lastModifiedBy>
  <cp:revision>2</cp:revision>
  <dcterms:created xsi:type="dcterms:W3CDTF">2019-12-02T14:52:39Z</dcterms:created>
  <dcterms:modified xsi:type="dcterms:W3CDTF">2019-12-02T15:03:02Z</dcterms:modified>
</cp:coreProperties>
</file>