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547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4751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85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705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5494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23761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72017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9061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392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374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197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DA5343-7A5B-485E-9A9C-DA134DFB289E}" type="datetimeFigureOut">
              <a:rPr lang="fr-MA" smtClean="0"/>
              <a:t>02/12/2019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226382-FCD7-48AC-9B39-F818FA50AE69}" type="slidenum">
              <a:rPr lang="fr-MA" smtClean="0"/>
              <a:t>‹N°›</a:t>
            </a:fld>
            <a:endParaRPr lang="fr-M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31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2DA4-8410-4F9B-8A3B-4EDCC3359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Les éléments d'ergonomie</a:t>
            </a:r>
            <a:br>
              <a:rPr lang="fr-FR" sz="6000" dirty="0">
                <a:solidFill>
                  <a:schemeClr val="tx1"/>
                </a:solidFill>
                <a:latin typeface="Franklin Gothic Heavy" panose="020B0903020102020204" pitchFamily="34" charset="0"/>
              </a:rPr>
            </a:br>
            <a:r>
              <a:rPr lang="fr-FR" sz="60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 et du responsive design</a:t>
            </a:r>
            <a:endParaRPr lang="fr-MA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6680C-1762-40FE-BBDA-6823299C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éléments d'ergonomie</a:t>
            </a:r>
            <a:endParaRPr lang="fr-M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BD264B-AD89-4EBF-BFBD-02CE2C4B8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4832"/>
            <a:ext cx="10178322" cy="4770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La réussite d’un site internet s’apparente donc aux trois principaux éléments de l'ergonomie web suivants :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L’utilité d’un site : savoir rendre les contenus d’un site intéressants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L’utilisabilité du site : savoir rendre un site simple d’accès et surtout </a:t>
            </a:r>
          </a:p>
          <a:p>
            <a:pPr>
              <a:lnSpc>
                <a:spcPct val="150000"/>
              </a:lnSpc>
            </a:pPr>
            <a:r>
              <a:rPr lang="fr-FR" dirty="0"/>
              <a:t>facile à utiliser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Agency FB" panose="020B0503020202020204" pitchFamily="34" charset="0"/>
              </a:rPr>
              <a:t>   1. Le site web doit être efficace.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Agency FB" panose="020B0503020202020204" pitchFamily="34" charset="0"/>
              </a:rPr>
              <a:t>   3. Le site web doit apporter satisfaction.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Le design </a:t>
            </a:r>
            <a:r>
              <a:rPr lang="en-US" dirty="0" err="1"/>
              <a:t>graphique</a:t>
            </a:r>
            <a:endParaRPr lang="fr-FR" dirty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9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DEFE5-60F8-4554-BAEF-A6E89CAF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400" dirty="0"/>
              <a:t>Que doit respecter l’ergonomie d’un site ?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66A11-DCC0-4559-A419-8106288C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67340"/>
            <a:ext cx="10178322" cy="45719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Une page d’accueil claire, simple et précise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Des </a:t>
            </a:r>
            <a:r>
              <a:rPr lang="en-US" b="1" dirty="0" err="1"/>
              <a:t>textes</a:t>
            </a:r>
            <a:r>
              <a:rPr lang="en-US" b="1" dirty="0"/>
              <a:t> </a:t>
            </a:r>
            <a:r>
              <a:rPr lang="en-US" b="1" dirty="0" err="1"/>
              <a:t>lisibles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Pas de gadget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Un </a:t>
            </a:r>
            <a:r>
              <a:rPr lang="en-US" b="1" dirty="0" err="1"/>
              <a:t>affichage</a:t>
            </a:r>
            <a:r>
              <a:rPr lang="en-US" b="1" dirty="0"/>
              <a:t> </a:t>
            </a:r>
            <a:r>
              <a:rPr lang="en-US" b="1" dirty="0" err="1"/>
              <a:t>rapide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Un plan de page lisible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Des menus accessibles et intuitifs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Une hiérarchie visuelle des éléments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Un accès optimisé sur les différents supports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38424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</TotalTime>
  <Words>123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Agency FB</vt:lpstr>
      <vt:lpstr>Arial</vt:lpstr>
      <vt:lpstr>Franklin Gothic Heavy</vt:lpstr>
      <vt:lpstr>Gill Sans MT</vt:lpstr>
      <vt:lpstr>Impact</vt:lpstr>
      <vt:lpstr>Wingdings</vt:lpstr>
      <vt:lpstr>Badge</vt:lpstr>
      <vt:lpstr>Les éléments d'ergonomie  et du responsive design</vt:lpstr>
      <vt:lpstr>Les éléments d'ergonomie</vt:lpstr>
      <vt:lpstr>Que doit respecter l’ergonomie d’un site 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éléments d'ergonomie  et du responsive design</dc:title>
  <dc:creator>rachid outahar</dc:creator>
  <cp:lastModifiedBy>rachid outahar</cp:lastModifiedBy>
  <cp:revision>1</cp:revision>
  <dcterms:created xsi:type="dcterms:W3CDTF">2019-12-02T15:23:10Z</dcterms:created>
  <dcterms:modified xsi:type="dcterms:W3CDTF">2019-12-02T15:29:45Z</dcterms:modified>
</cp:coreProperties>
</file>