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1/5/2023</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1/5/2023</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1/5/2023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1/5/2023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1/5/2023</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Hospitality </a:t>
            </a:r>
            <a:r>
              <a:rPr lang="en-US" dirty="0" smtClean="0"/>
              <a:t>Analytics</a:t>
            </a:r>
            <a:endParaRPr lang="en-US" dirty="0"/>
          </a:p>
        </p:txBody>
      </p:sp>
      <p:sp>
        <p:nvSpPr>
          <p:cNvPr id="3" name="Subtitle 2"/>
          <p:cNvSpPr>
            <a:spLocks noGrp="1"/>
          </p:cNvSpPr>
          <p:nvPr>
            <p:ph type="subTitle" idx="1"/>
          </p:nvPr>
        </p:nvSpPr>
        <p:spPr/>
        <p:txBody>
          <a:bodyPr/>
          <a:lstStyle/>
          <a:p>
            <a:r>
              <a:rPr lang="en-US" dirty="0" smtClean="0"/>
              <a:t>Visualization Project-I</a:t>
            </a:r>
            <a:endParaRPr lang="en-US" dirty="0"/>
          </a:p>
        </p:txBody>
      </p:sp>
    </p:spTree>
    <p:extLst>
      <p:ext uri="{BB962C8B-B14F-4D97-AF65-F5344CB8AC3E}">
        <p14:creationId xmlns:p14="http://schemas.microsoft.com/office/powerpoint/2010/main" val="317179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107" y="367470"/>
            <a:ext cx="10817551" cy="683664"/>
          </a:xfrm>
        </p:spPr>
        <p:txBody>
          <a:bodyPr>
            <a:normAutofit fontScale="90000"/>
          </a:bodyPr>
          <a:lstStyle/>
          <a:p>
            <a:pPr algn="ctr"/>
            <a:r>
              <a:rPr lang="en-US" dirty="0" smtClean="0"/>
              <a:t>Scenario &amp; Objective</a:t>
            </a:r>
            <a:endParaRPr lang="en-US" dirty="0"/>
          </a:p>
        </p:txBody>
      </p:sp>
      <p:sp>
        <p:nvSpPr>
          <p:cNvPr id="3" name="Content Placeholder 2"/>
          <p:cNvSpPr>
            <a:spLocks noGrp="1"/>
          </p:cNvSpPr>
          <p:nvPr>
            <p:ph idx="1"/>
          </p:nvPr>
        </p:nvSpPr>
        <p:spPr>
          <a:xfrm>
            <a:off x="393107" y="1051134"/>
            <a:ext cx="11442818" cy="5435124"/>
          </a:xfrm>
        </p:spPr>
        <p:txBody>
          <a:bodyPr/>
          <a:lstStyle/>
          <a:p>
            <a:r>
              <a:rPr lang="en-US" dirty="0" smtClean="0"/>
              <a:t>Scenario: This is the hospitality services call center data. Call Center is the place where people raises their queries from different channels regarding different issues. They are also collecting customers feedback regarding the call center performance, like in how much time issue got resolved, what is the level of satisfaction customer is having afterwards like this kind of response call center is collecting which will creates hospitality market value and provides the market benefits.</a:t>
            </a:r>
          </a:p>
          <a:p>
            <a:endParaRPr lang="en-US" dirty="0"/>
          </a:p>
          <a:p>
            <a:r>
              <a:rPr lang="en-US" dirty="0" smtClean="0"/>
              <a:t>Objective: In this data some call center are receiving many complaints from customers regarding services also they are having very low satisfactory score or as well customers are refused to give them feedback. We have to analyze by the help of dash boarding or visualization that what is the problematic channel, queries, and call center. Along with this we have to provide them root cause as well as solutions to improve their business and market value. We have to address 5 major issues along with solutions from the business perspective with the help of </a:t>
            </a:r>
            <a:r>
              <a:rPr lang="en-US" dirty="0" err="1" smtClean="0"/>
              <a:t>dashboarding</a:t>
            </a:r>
            <a:r>
              <a:rPr lang="en-US" dirty="0" smtClean="0"/>
              <a:t>.</a:t>
            </a:r>
          </a:p>
          <a:p>
            <a:endParaRPr lang="en-US" dirty="0"/>
          </a:p>
          <a:p>
            <a:pPr marL="0" indent="0">
              <a:buNone/>
            </a:pPr>
            <a:endParaRPr lang="en-US" dirty="0"/>
          </a:p>
        </p:txBody>
      </p:sp>
    </p:spTree>
    <p:extLst>
      <p:ext uri="{BB962C8B-B14F-4D97-AF65-F5344CB8AC3E}">
        <p14:creationId xmlns:p14="http://schemas.microsoft.com/office/powerpoint/2010/main" val="140906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923" y="384562"/>
            <a:ext cx="11494094" cy="726392"/>
          </a:xfrm>
        </p:spPr>
        <p:txBody>
          <a:bodyPr>
            <a:normAutofit fontScale="90000"/>
          </a:bodyPr>
          <a:lstStyle/>
          <a:p>
            <a:r>
              <a:rPr lang="en-US" dirty="0" smtClean="0"/>
              <a:t>Data Dictionary: </a:t>
            </a:r>
            <a:endParaRPr lang="en-US" dirty="0"/>
          </a:p>
        </p:txBody>
      </p:sp>
      <p:sp>
        <p:nvSpPr>
          <p:cNvPr id="3" name="Content Placeholder 2"/>
          <p:cNvSpPr>
            <a:spLocks noGrp="1"/>
          </p:cNvSpPr>
          <p:nvPr>
            <p:ph idx="1"/>
          </p:nvPr>
        </p:nvSpPr>
        <p:spPr>
          <a:xfrm>
            <a:off x="358923" y="1110954"/>
            <a:ext cx="11494094" cy="5366758"/>
          </a:xfrm>
        </p:spPr>
        <p:txBody>
          <a:bodyPr/>
          <a:lstStyle/>
          <a:p>
            <a:r>
              <a:rPr lang="en-US" dirty="0" smtClean="0"/>
              <a:t>Id: Unique Customer Id who is calling on call center.</a:t>
            </a:r>
          </a:p>
          <a:p>
            <a:r>
              <a:rPr lang="en-US" dirty="0" err="1" smtClean="0"/>
              <a:t>Customer_name</a:t>
            </a:r>
            <a:r>
              <a:rPr lang="en-US" dirty="0" smtClean="0"/>
              <a:t>: Name of the customer.</a:t>
            </a:r>
          </a:p>
          <a:p>
            <a:r>
              <a:rPr lang="en-US" dirty="0" smtClean="0"/>
              <a:t>Sentiment: Response given by the customer to particular call center.</a:t>
            </a:r>
          </a:p>
          <a:p>
            <a:r>
              <a:rPr lang="en-US" dirty="0" err="1" smtClean="0"/>
              <a:t>Csat_score</a:t>
            </a:r>
            <a:r>
              <a:rPr lang="en-US" dirty="0" smtClean="0"/>
              <a:t>: Customer satisfactory score given by the customer to particular call center.</a:t>
            </a:r>
          </a:p>
          <a:p>
            <a:r>
              <a:rPr lang="en-US" dirty="0" err="1" smtClean="0"/>
              <a:t>Call_timing</a:t>
            </a:r>
            <a:r>
              <a:rPr lang="en-US" dirty="0" smtClean="0"/>
              <a:t>: Date of Calling.</a:t>
            </a:r>
          </a:p>
          <a:p>
            <a:r>
              <a:rPr lang="en-US" dirty="0" smtClean="0"/>
              <a:t>Reason: Exactly what problem the customer is facing.</a:t>
            </a:r>
          </a:p>
          <a:p>
            <a:r>
              <a:rPr lang="en-US" dirty="0" smtClean="0"/>
              <a:t>Channel: By which channel customer is registering their complaint.</a:t>
            </a:r>
          </a:p>
          <a:p>
            <a:r>
              <a:rPr lang="en-US" dirty="0" smtClean="0"/>
              <a:t>State: State of customer.</a:t>
            </a:r>
          </a:p>
          <a:p>
            <a:r>
              <a:rPr lang="en-US" dirty="0" smtClean="0"/>
              <a:t>City: City of a customer.</a:t>
            </a:r>
          </a:p>
          <a:p>
            <a:r>
              <a:rPr lang="en-US" dirty="0" smtClean="0"/>
              <a:t>Response Time: How much taken by the call center to resolve the query according to Service Level Agreement (SLA).</a:t>
            </a:r>
          </a:p>
          <a:p>
            <a:r>
              <a:rPr lang="en-US" dirty="0" smtClean="0"/>
              <a:t>Call duration: Time taken for call by the call center to customer.</a:t>
            </a:r>
          </a:p>
          <a:p>
            <a:r>
              <a:rPr lang="en-US" dirty="0" smtClean="0"/>
              <a:t>Call center: Call center name along </a:t>
            </a:r>
            <a:r>
              <a:rPr lang="en-US" smtClean="0"/>
              <a:t>with location.</a:t>
            </a:r>
          </a:p>
          <a:p>
            <a:pPr marL="0" indent="0">
              <a:buNone/>
            </a:pPr>
            <a:endParaRPr lang="en-US" dirty="0"/>
          </a:p>
        </p:txBody>
      </p:sp>
    </p:spTree>
    <p:extLst>
      <p:ext uri="{BB962C8B-B14F-4D97-AF65-F5344CB8AC3E}">
        <p14:creationId xmlns:p14="http://schemas.microsoft.com/office/powerpoint/2010/main" val="867320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87</TotalTime>
  <Words>323</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Garamond</vt:lpstr>
      <vt:lpstr>Savon</vt:lpstr>
      <vt:lpstr>Hospitality Analytics</vt:lpstr>
      <vt:lpstr>Scenario &amp; Objective</vt:lpstr>
      <vt:lpstr>Data Dictionary: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Analytics</dc:title>
  <dc:creator>Microsoft account</dc:creator>
  <cp:lastModifiedBy>Microsoft account</cp:lastModifiedBy>
  <cp:revision>9</cp:revision>
  <dcterms:created xsi:type="dcterms:W3CDTF">2022-12-19T11:05:22Z</dcterms:created>
  <dcterms:modified xsi:type="dcterms:W3CDTF">2023-01-05T05:44:42Z</dcterms:modified>
</cp:coreProperties>
</file>