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25" r:id="rId5"/>
    <p:sldId id="326" r:id="rId6"/>
    <p:sldId id="327" r:id="rId7"/>
    <p:sldId id="328" r:id="rId8"/>
    <p:sldId id="329" r:id="rId9"/>
    <p:sldId id="340" r:id="rId10"/>
    <p:sldId id="341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205" autoAdjust="0"/>
  </p:normalViewPr>
  <p:slideViewPr>
    <p:cSldViewPr snapToGrid="0">
      <p:cViewPr varScale="1">
        <p:scale>
          <a:sx n="72" d="100"/>
          <a:sy n="72" d="100"/>
        </p:scale>
        <p:origin x="492" y="7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analysis m2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Rachit pahwa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Education and </a:t>
            </a:r>
            <a:r>
              <a:rPr lang="en-IN" dirty="0" err="1"/>
              <a:t>Loan_Status</a:t>
            </a:r>
            <a:r>
              <a:rPr lang="en-IN" dirty="0"/>
              <a:t> is 0.107, which is almost zero and not giving any value to our data.</a:t>
            </a:r>
          </a:p>
          <a:p>
            <a:r>
              <a:rPr lang="en-IN" dirty="0"/>
              <a:t>Hypothesis made on this feature was the same that it may or may not be important for making the model.</a:t>
            </a:r>
          </a:p>
          <a:p>
            <a:r>
              <a:rPr lang="en-IN" dirty="0"/>
              <a:t>Statistical data shows significant percentage difference between getting the loan or not for person being Educated or not.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female are less in number applying for loan but getting loan or not is in the same ratio.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8E434-E1E4-B0A6-679A-C2796386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72" y="4381229"/>
            <a:ext cx="3932574" cy="16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see now Graphical comparison and find out whether it gives us the same results or not.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the same thing as statistical table. So concludingly, it is an important feature. Hypothesis was wrong.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282EB-2CD7-E02B-6C7B-3D51DF72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96" y="2133418"/>
            <a:ext cx="4598568" cy="32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Education and </a:t>
            </a:r>
            <a:r>
              <a:rPr lang="en-IN" dirty="0" err="1"/>
              <a:t>Loan_Status</a:t>
            </a:r>
            <a:r>
              <a:rPr lang="en-IN" dirty="0"/>
              <a:t> is -0.02, which is almost zero and not giving any value to our data.</a:t>
            </a:r>
          </a:p>
          <a:p>
            <a:r>
              <a:rPr lang="en-IN" dirty="0"/>
              <a:t>Hypothesis made on this feature was the same that it may be important for making the model.</a:t>
            </a:r>
          </a:p>
          <a:p>
            <a:r>
              <a:rPr lang="en-IN" dirty="0"/>
              <a:t>Statistical data is not very clear. Let’s try with graphical presentation.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female are less in number applying for loan but getting loan or not is in the same ratio.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780C7-AB8B-3EB3-6AB1-CEC50E74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02" y="4032217"/>
            <a:ext cx="3467476" cy="22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1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see now Graphical comparison and find out whether it gives us the same results or not.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is clearly showing when there is no dependent then applicant is most likely to get a loan. So, it is an important feature. Hypothesis was right.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75A8A-F30B-51AC-F86F-E5750D5C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487" y="2157234"/>
            <a:ext cx="4611183" cy="31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4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</a:t>
            </a:r>
            <a:r>
              <a:rPr lang="en-IN" dirty="0" err="1"/>
              <a:t>Self_Employed</a:t>
            </a:r>
            <a:r>
              <a:rPr lang="en-IN" dirty="0"/>
              <a:t> and </a:t>
            </a:r>
            <a:r>
              <a:rPr lang="en-IN" dirty="0" err="1"/>
              <a:t>Loan_Status</a:t>
            </a:r>
            <a:r>
              <a:rPr lang="en-IN" dirty="0"/>
              <a:t> is 0.001, which is almost zero and not giving any value to our data.</a:t>
            </a:r>
          </a:p>
          <a:p>
            <a:r>
              <a:rPr lang="en-IN" dirty="0"/>
              <a:t>Hypothesis made on this feature was the same that it may be important for making the model.</a:t>
            </a:r>
          </a:p>
          <a:p>
            <a:r>
              <a:rPr lang="en-IN" dirty="0"/>
              <a:t>Statistical data is very much clear showing almost same percentage so it seems less important feature. Let’s try with graphical presentation.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female are less in number applying for loan but getting loan or not is in the same ratio.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employed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B1B60-8E78-63F6-6E25-9A67AAD5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32" y="4171207"/>
            <a:ext cx="4121999" cy="20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0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see now Graphical comparison and find out whether it gives us the same results or not.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is clearly showing whether you’re employed or not that will have nothing to do with getting a loan. So, it is not an important feature. Hypothesis was wrong.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employed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0D901-0FBC-98E7-29CF-CA1B80FC8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76" y="2296593"/>
            <a:ext cx="4289197" cy="29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7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Credit history and </a:t>
            </a:r>
            <a:r>
              <a:rPr lang="en-IN" dirty="0" err="1"/>
              <a:t>Loan_Status</a:t>
            </a:r>
            <a:r>
              <a:rPr lang="en-IN" dirty="0"/>
              <a:t> is -0.52, which is significant and giving good value to our data.</a:t>
            </a:r>
          </a:p>
          <a:p>
            <a:r>
              <a:rPr lang="en-IN" dirty="0"/>
              <a:t>Hypothesis made on this feature may be important for making the model.</a:t>
            </a:r>
          </a:p>
          <a:p>
            <a:r>
              <a:rPr lang="en-IN" dirty="0"/>
              <a:t>Statistical data is very much clear showing that this is very important feature. Let’s try with graphical presentation.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female are less in number applying for loan but getting loan or not is in the same ratio.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 history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8992C-8EC6-EE35-D3C1-E553D33F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52" y="4032217"/>
            <a:ext cx="4210713" cy="18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4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see now Graphical comparison and find out whether it gives us the same results or not.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is clearly showing having credit history helps a lot getting a loan. So, it is an important feature. Hypothesis was right.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B81AA-B0F8-E626-4BD8-1D0D63BA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00" y="2266364"/>
            <a:ext cx="4523661" cy="30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4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Loan Status and </a:t>
            </a:r>
            <a:r>
              <a:rPr lang="en-IN" dirty="0" err="1"/>
              <a:t>Property_Area</a:t>
            </a:r>
            <a:r>
              <a:rPr lang="en-IN" dirty="0"/>
              <a:t> is -0.13, which is less and not giving good value to our data.</a:t>
            </a:r>
          </a:p>
          <a:p>
            <a:r>
              <a:rPr lang="en-IN" dirty="0"/>
              <a:t>Hypothesis made on this feature may not be important for making the model.</a:t>
            </a:r>
          </a:p>
          <a:p>
            <a:r>
              <a:rPr lang="en-IN" dirty="0"/>
              <a:t>Statistical data is showing that Semiurban applicant will have more chances. This is little important feature. Let’s try with graphical presentation.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female are less in number applying for loan but getting loan or not is in the same ratio.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area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C0D117-76AB-FDEA-A634-CFF581A8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83" y="4013425"/>
            <a:ext cx="3300345" cy="20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see now Graphical comparison and find out whether it gives us the same results or not.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is clearly showing having Semiurban property helps getting a loan. So, it is an important feature. Hypothesis was wrong.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area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6499-DFEE-2D43-7DA7-A1F468F5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40" y="2185813"/>
            <a:ext cx="4744133" cy="32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5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Hypothesis made in m1</a:t>
            </a:r>
          </a:p>
          <a:p>
            <a:r>
              <a:rPr lang="en-US" dirty="0"/>
              <a:t>Statistical and graphical data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Loan Amount term and Loan Status is 0.053, which is less and not giving good value to our data.</a:t>
            </a:r>
          </a:p>
          <a:p>
            <a:r>
              <a:rPr lang="en-IN" dirty="0"/>
              <a:t>Hypothesis made on this feature may be important for making the model.</a:t>
            </a:r>
          </a:p>
          <a:p>
            <a:r>
              <a:rPr lang="en-IN" dirty="0"/>
              <a:t>Statistical data is not showing clear idea about the relation between these two. This is little important feature. Let’s try with graphical presentation.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female are less in number applying for loan but getting loan or not is in the same ratio.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amount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69631-5CED-8693-4FAD-A02511411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89" y="3429000"/>
            <a:ext cx="244826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28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see now Graphical comparison and find out whether it gives us the same results or not.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is clearly showing for 360 months duration, chances is higher of getting a loan. So, it is an important feature but again more study is required. Hypothesis was right.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amount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1E53C-9DEC-F91F-8369-541D7E19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288" y="2157234"/>
            <a:ext cx="4685110" cy="31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91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Applicant Income and Loan Status is 0.022, which is less and not giving good value to our data.</a:t>
            </a:r>
          </a:p>
          <a:p>
            <a:r>
              <a:rPr lang="en-IN" dirty="0"/>
              <a:t>Hypothesis made on this feature may be important for making the model.</a:t>
            </a:r>
          </a:p>
          <a:p>
            <a:r>
              <a:rPr lang="en-IN" dirty="0"/>
              <a:t>Statistical data is not showing clear idea about the relation between these two. This is not seem to be important feature. Let’s try with graphical presentation.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female are less in number applying for loan but getting loan or not is in the same ratio.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Applicant income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7DFB7-E163-2648-1622-4A5B7B44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8" y="4507761"/>
            <a:ext cx="3157331" cy="1415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59B4C6-04CC-B745-97A1-0D4500B6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4507760"/>
            <a:ext cx="3172860" cy="1415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E84B28-0FD1-3658-6098-401ADC5D5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53" y="4479182"/>
            <a:ext cx="3495496" cy="14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2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see now Graphical comparison and find out whether it gives us the same results or not.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is visible the same as statistical data that there is not much relation with applicant salary with getting a loan. Hypothesis was wrong.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Applicant income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DB18D-8AB7-D515-472C-D411D632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2514238"/>
            <a:ext cx="3734321" cy="2591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0D7046-989C-3CF3-F948-99A1C8152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041" y="2561870"/>
            <a:ext cx="3753374" cy="2543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A3A98E-8F14-6955-713C-7D91835C8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415" y="2599976"/>
            <a:ext cx="371526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79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</a:t>
            </a:r>
            <a:r>
              <a:rPr lang="en-IN" dirty="0" err="1"/>
              <a:t>Coapplicant</a:t>
            </a:r>
            <a:r>
              <a:rPr lang="en-IN" dirty="0"/>
              <a:t> Income and Loan Status is 0.006, which is less and not giving good value to our data.</a:t>
            </a:r>
          </a:p>
          <a:p>
            <a:r>
              <a:rPr lang="en-IN" dirty="0"/>
              <a:t>Hypothesis made on this feature may be important for making the model.</a:t>
            </a:r>
          </a:p>
          <a:p>
            <a:r>
              <a:rPr lang="en-IN" dirty="0"/>
              <a:t>Statistical data is not showing clear idea about the relation between these two. This is not seem to be important feature. Let’s try with graphical presentation.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female are less in number applying for loan but getting loan or not is in the same ratio.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coApplicant</a:t>
            </a:r>
            <a:r>
              <a:rPr lang="en-IN" dirty="0"/>
              <a:t>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3F0D2-B4D7-26CB-848E-23A316A7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4366907"/>
            <a:ext cx="3419193" cy="1503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2407BC-2D7D-6963-5582-FAD4A188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184" y="4475514"/>
            <a:ext cx="3541854" cy="1395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7CD203-906F-682E-A3E3-68D3FD74E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862" y="4581529"/>
            <a:ext cx="3057936" cy="15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see now Graphical comparison and find out whether it gives us the same results or not.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is visible the same as statistical data that there is not much relation with co-applicant salary with getting a loan. Hypothesis was wrong.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CoApplicant</a:t>
            </a:r>
            <a:r>
              <a:rPr lang="en-IN" dirty="0"/>
              <a:t>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F6534-E317-D1B7-FF55-3A7FDAC4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2571396"/>
            <a:ext cx="3705742" cy="2534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61A64-E079-B0AF-DDB2-065A4CF4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66" y="2581385"/>
            <a:ext cx="3581900" cy="2600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B79624-5AD0-A579-3A15-86716692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917" y="2659429"/>
            <a:ext cx="359142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Loan Amount and Loan Status is 0.045, which is less and not giving good value to our data.</a:t>
            </a:r>
          </a:p>
          <a:p>
            <a:r>
              <a:rPr lang="en-IN" dirty="0"/>
              <a:t>Hypothesis made on this feature may be important for making the model.</a:t>
            </a:r>
          </a:p>
          <a:p>
            <a:r>
              <a:rPr lang="en-IN" dirty="0"/>
              <a:t>Statistical data is showing that for higher loan amount is usually end up not getting a loan. This seem to be important feature. Let’s try with graphical presentation.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female are less in number applying for loan but getting loan or not is in the same ratio.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37FCB-3195-C837-DB6B-642A8E24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3949391"/>
            <a:ext cx="3405941" cy="1908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36D1AC-1230-9864-0A7C-3EF55DBD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52" y="4032215"/>
            <a:ext cx="3635627" cy="1692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3BC206-982F-671F-FDA5-C8B3BD4CB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866" y="4032215"/>
            <a:ext cx="3848637" cy="16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22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see now Graphical comparison and find out whether it gives us the same results or not.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is visible the same as statistical data that there is more rejection when loan amount is high. Hypothesis was right.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ECD40-8565-3A24-091E-F9305AAB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2552344"/>
            <a:ext cx="3667637" cy="2553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B69A3A-C217-2F80-CEBC-0A20486D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639" y="2552344"/>
            <a:ext cx="3677163" cy="2562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DC686C-ACD5-A435-E428-7C2AABEF8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580" y="2552344"/>
            <a:ext cx="365811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13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Rachit pahwa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rachitpahwa367@gmail.com | www.linkedin.com/in/rachit-pahwa-93527b9a/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Pipette over three glass jars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In M1, we made some hypothesis by their appearance for all features in the data of Creditworthiness. </a:t>
            </a: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Now, we are going to find out whether we were right making those hypothesis or not by statistical and graphical presentation of those features.</a:t>
            </a:r>
            <a:endParaRPr lang="en-US" sz="2000" spc="0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485900"/>
            <a:ext cx="9144000" cy="3886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0687" y="4309110"/>
            <a:ext cx="4970625" cy="1280160"/>
          </a:xfrm>
        </p:spPr>
        <p:txBody>
          <a:bodyPr/>
          <a:lstStyle/>
          <a:p>
            <a:r>
              <a:rPr lang="en-US" dirty="0"/>
              <a:t>Making best model for the bank so it won’t give loans to non-deserving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</a:t>
            </a:r>
            <a:r>
              <a:rPr lang="en-IN" dirty="0" err="1"/>
              <a:t>Loan_ID</a:t>
            </a:r>
            <a:r>
              <a:rPr lang="en-IN" dirty="0"/>
              <a:t> and </a:t>
            </a:r>
            <a:r>
              <a:rPr lang="en-IN" dirty="0" err="1"/>
              <a:t>Loan_Status</a:t>
            </a:r>
            <a:r>
              <a:rPr lang="en-IN" dirty="0"/>
              <a:t> is 0.0986, which is almost zero and not giving any value to our data.</a:t>
            </a:r>
          </a:p>
          <a:p>
            <a:r>
              <a:rPr lang="en-IN" dirty="0"/>
              <a:t>Besides, it is just a reference number given to the client and clearly not have anything to do with data. So, we’re going to remove this feature.</a:t>
            </a:r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Loan_ID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Gender and </a:t>
            </a:r>
            <a:r>
              <a:rPr lang="en-IN" dirty="0" err="1"/>
              <a:t>Loan_Status</a:t>
            </a:r>
            <a:r>
              <a:rPr lang="en-IN" dirty="0"/>
              <a:t> is 0.021, which is almost zero and not giving any value to our data.</a:t>
            </a:r>
          </a:p>
          <a:p>
            <a:r>
              <a:rPr lang="en-IN" dirty="0"/>
              <a:t>Hypothesis made on this feature was the same that it may not matter much in today’s world specially.</a:t>
            </a:r>
          </a:p>
          <a:p>
            <a:r>
              <a:rPr lang="en-IN" dirty="0"/>
              <a:t>Statistical data shows almost the same percentage of getting the loan or not irrespective of Gender.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8DBF4-D2F2-08B1-3E24-C774053F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4346426"/>
            <a:ext cx="3799749" cy="15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see now Graphical comparison and find out whether it gives us the same results or not.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female are less in number applying for loan but getting loan or not is in the same ratio. So conclusion is that hypothesis was correct.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4BAC1-3946-A798-EBAF-C0E79093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2532021"/>
            <a:ext cx="374384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7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between Gender and </a:t>
            </a:r>
            <a:r>
              <a:rPr lang="en-IN" dirty="0" err="1"/>
              <a:t>Loan_Status</a:t>
            </a:r>
            <a:r>
              <a:rPr lang="en-IN" dirty="0"/>
              <a:t> is 0.093, which is almost zero and not giving any value to our data.</a:t>
            </a:r>
          </a:p>
          <a:p>
            <a:r>
              <a:rPr lang="en-IN" dirty="0"/>
              <a:t>Hypothesis made on this feature was the same that it may be important for making the model.</a:t>
            </a:r>
          </a:p>
          <a:p>
            <a:r>
              <a:rPr lang="en-IN" dirty="0"/>
              <a:t>Statistical data shows almost the slightest percentage difference between getting the loan or not for person being married or not.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female are less in number applying for loan but getting loan or not is in the same ratio.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Married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62769-47CA-6EED-EED7-F8FFE872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68" y="4297261"/>
            <a:ext cx="3355983" cy="172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0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0F08C-009A-9016-3B7E-D293B9AF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see now Graphical comparison and find out whether it gives us the same results or not.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Well, it tells that when you’re getting a loan then being married is going to add a big factor behind it. So concludingly, it is an important feature. Hypothesis was right.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559E84-7D2E-D1DC-7C81-E5AD6AA6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Married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4BDAE-3470-8A49-5D3C-D0B6B947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62" y="2558525"/>
            <a:ext cx="4136873" cy="27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2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{D3D91111-52B2-4E2A-A787-118AA160087A}tf67061901_win32</Template>
  <TotalTime>352</TotalTime>
  <Words>1718</Words>
  <Application>Microsoft Office PowerPoint</Application>
  <PresentationFormat>Widescreen</PresentationFormat>
  <Paragraphs>293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Daytona Condensed Light</vt:lpstr>
      <vt:lpstr>Posterama</vt:lpstr>
      <vt:lpstr>Office Theme</vt:lpstr>
      <vt:lpstr>Hypothesis analysis m2</vt:lpstr>
      <vt:lpstr>Agenda</vt:lpstr>
      <vt:lpstr>Introduction</vt:lpstr>
      <vt:lpstr>Primary goals</vt:lpstr>
      <vt:lpstr>Loan_ID</vt:lpstr>
      <vt:lpstr>Gender</vt:lpstr>
      <vt:lpstr>Gender</vt:lpstr>
      <vt:lpstr>Married</vt:lpstr>
      <vt:lpstr>Married</vt:lpstr>
      <vt:lpstr>Education</vt:lpstr>
      <vt:lpstr>Education</vt:lpstr>
      <vt:lpstr>Dependents</vt:lpstr>
      <vt:lpstr>Dependents</vt:lpstr>
      <vt:lpstr>Self employed</vt:lpstr>
      <vt:lpstr>Self employed</vt:lpstr>
      <vt:lpstr>Credit history</vt:lpstr>
      <vt:lpstr>Credit history</vt:lpstr>
      <vt:lpstr>Property area</vt:lpstr>
      <vt:lpstr>Property area</vt:lpstr>
      <vt:lpstr>Loan amount term</vt:lpstr>
      <vt:lpstr>Loan amount term</vt:lpstr>
      <vt:lpstr>Applicant income</vt:lpstr>
      <vt:lpstr>Applicant income</vt:lpstr>
      <vt:lpstr>coApplicant income</vt:lpstr>
      <vt:lpstr>CoApplicant income</vt:lpstr>
      <vt:lpstr>Loan amount</vt:lpstr>
      <vt:lpstr>Loan amount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analysis m2</dc:title>
  <dc:creator>Rachit Pahwa</dc:creator>
  <cp:lastModifiedBy>Rachit Pahwa</cp:lastModifiedBy>
  <cp:revision>5</cp:revision>
  <dcterms:created xsi:type="dcterms:W3CDTF">2023-03-14T12:02:39Z</dcterms:created>
  <dcterms:modified xsi:type="dcterms:W3CDTF">2023-03-14T17:55:18Z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