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Phishing WEBSITES IDENTIFIER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smart way to identify different Phishing Websites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16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Many online scams nowadays.</a:t>
            </a:r>
          </a:p>
          <a:p>
            <a:r>
              <a:rPr lang="en-IN" dirty="0" smtClean="0"/>
              <a:t>Most </a:t>
            </a:r>
            <a:r>
              <a:rPr lang="en-IN" dirty="0"/>
              <a:t>dangerous among them are Social Engineering attacks</a:t>
            </a:r>
            <a:r>
              <a:rPr lang="en-IN" dirty="0" smtClean="0"/>
              <a:t>. Phishing is one such attack. </a:t>
            </a:r>
          </a:p>
          <a:p>
            <a:r>
              <a:rPr lang="en-US" dirty="0"/>
              <a:t>Phishing stands for a fraudulent process, where an attacker tries to obtain sensitive information from the victim. </a:t>
            </a:r>
            <a:endParaRPr lang="en-US" dirty="0" smtClean="0"/>
          </a:p>
          <a:p>
            <a:r>
              <a:rPr lang="en-US" dirty="0"/>
              <a:t>Phishing websites, which are nowadays in a considerable rise, have the same look as legitimate sites. However, their backend is designed to collect sensitive information that is </a:t>
            </a:r>
            <a:r>
              <a:rPr lang="en-US" dirty="0" smtClean="0"/>
              <a:t>entered </a:t>
            </a:r>
            <a:r>
              <a:rPr lang="en-US" dirty="0"/>
              <a:t>by the victim.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0662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Build a tool to smartly predict if a website is phishing or not. </a:t>
            </a:r>
          </a:p>
          <a:p>
            <a:r>
              <a:rPr lang="en-IN" dirty="0" smtClean="0"/>
              <a:t>Build a predictions service for this tool.</a:t>
            </a:r>
          </a:p>
          <a:p>
            <a:r>
              <a:rPr lang="en-IN" dirty="0" smtClean="0"/>
              <a:t>Build a Machine Learning Pipeline so that the models can be created and trained at runtime.</a:t>
            </a:r>
          </a:p>
          <a:p>
            <a:r>
              <a:rPr lang="en-IN" dirty="0" smtClean="0"/>
              <a:t>Build a UI for this pipeline to enable user to track different pipeline runs.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2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Proposed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Built the tool which largely uses Machine Learning to make predictions.</a:t>
            </a:r>
          </a:p>
          <a:p>
            <a:r>
              <a:rPr lang="en-IN" dirty="0" smtClean="0"/>
              <a:t>Created an API to enable users to interact with this prediction service.</a:t>
            </a:r>
          </a:p>
          <a:p>
            <a:r>
              <a:rPr lang="en-IN" dirty="0"/>
              <a:t>M</a:t>
            </a:r>
            <a:r>
              <a:rPr lang="en-IN" dirty="0" smtClean="0"/>
              <a:t>odular Machine Learning Pipeline built.</a:t>
            </a:r>
          </a:p>
          <a:p>
            <a:r>
              <a:rPr lang="en-IN" dirty="0"/>
              <a:t>F</a:t>
            </a:r>
            <a:r>
              <a:rPr lang="en-IN" dirty="0" smtClean="0"/>
              <a:t>ront end for both prediction service and pipelining tool created.</a:t>
            </a:r>
          </a:p>
          <a:p>
            <a:r>
              <a:rPr lang="en-IN" dirty="0" smtClean="0"/>
              <a:t>Dynamically, model configurations can be changed from the front end. </a:t>
            </a:r>
          </a:p>
          <a:p>
            <a:r>
              <a:rPr lang="en-IN" dirty="0" smtClean="0"/>
              <a:t>The tool capable of generating the best model among these </a:t>
            </a:r>
            <a:r>
              <a:rPr lang="en-IN" dirty="0"/>
              <a:t>C</a:t>
            </a:r>
            <a:r>
              <a:rPr lang="en-IN" dirty="0" smtClean="0"/>
              <a:t>onfigurations.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Reduction of False Negative rate to around 1% </a:t>
            </a:r>
            <a:r>
              <a:rPr lang="en-IN" smtClean="0"/>
              <a:t>on testing data.</a:t>
            </a:r>
            <a:endParaRPr lang="en-IN" dirty="0" smtClean="0"/>
          </a:p>
          <a:p>
            <a:r>
              <a:rPr lang="en-IN" dirty="0" smtClean="0"/>
              <a:t>Got a recall of approximately 0.97 for the model in production.</a:t>
            </a:r>
          </a:p>
          <a:p>
            <a:r>
              <a:rPr lang="en-IN" dirty="0" smtClean="0"/>
              <a:t>Support for all Machine Learning models present.</a:t>
            </a:r>
          </a:p>
          <a:p>
            <a:r>
              <a:rPr lang="en-IN" dirty="0" smtClean="0"/>
              <a:t>Final Result provided as “Phishing” or “Not Phishing”. </a:t>
            </a:r>
            <a:endParaRPr lang="en-IN" dirty="0"/>
          </a:p>
          <a:p>
            <a:r>
              <a:rPr lang="en-IN" dirty="0" smtClean="0"/>
              <a:t>Capable of providing probabilities instead of hard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8385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</TotalTime>
  <Words>267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Phishing WEBSITES IDENTIFIER</vt:lpstr>
      <vt:lpstr>Problem Statement</vt:lpstr>
      <vt:lpstr>Objectives</vt:lpstr>
      <vt:lpstr>Solution Proposed</vt:lpstr>
      <vt:lpstr>Results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</dc:creator>
  <cp:lastModifiedBy>rachi</cp:lastModifiedBy>
  <cp:revision>10</cp:revision>
  <dcterms:created xsi:type="dcterms:W3CDTF">2022-10-18T14:32:44Z</dcterms:created>
  <dcterms:modified xsi:type="dcterms:W3CDTF">2022-10-18T18:09:30Z</dcterms:modified>
</cp:coreProperties>
</file>