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8432e29-10b4-4a1a-9dc3-d285b173367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e3754fe31784c01" /><Relationship Type="http://schemas.openxmlformats.org/officeDocument/2006/relationships/hyperlink" Target="https://app.powerbi.com/groups/me/reports/98432e29-10b4-4a1a-9dc3-d285b1733678/ReportSection?pbi_source=PowerPoint" TargetMode="External" Id="RelId0" /><Relationship Type="http://schemas.openxmlformats.org/officeDocument/2006/relationships/image" Target="/ppt/media/image4.png" Id="imgId281754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Manufacturing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9/21/2020 3:05:24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9/21/2020 2:01:18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175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