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1B1E-D0C7-4430-A3C8-418EA2BE4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91098"/>
            <a:ext cx="8637073" cy="2541431"/>
          </a:xfrm>
          <a:effectLst>
            <a:reflection endPos="21000" dist="508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Portable Routing using quagga and Raspbian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BF322-4E2F-4AE3-A01C-8F4E6F68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705"/>
            <a:ext cx="12192000" cy="344424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stA="51000" endPos="2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1C635A-17B8-4E47-932E-682B97E8344F}"/>
              </a:ext>
            </a:extLst>
          </p:cNvPr>
          <p:cNvSpPr txBox="1"/>
          <p:nvPr/>
        </p:nvSpPr>
        <p:spPr>
          <a:xfrm flipH="1">
            <a:off x="8869680" y="6457890"/>
            <a:ext cx="371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By: Rachit Bhanage(B00784033)</a:t>
            </a:r>
          </a:p>
        </p:txBody>
      </p:sp>
    </p:spTree>
    <p:extLst>
      <p:ext uri="{BB962C8B-B14F-4D97-AF65-F5344CB8AC3E}">
        <p14:creationId xmlns:p14="http://schemas.microsoft.com/office/powerpoint/2010/main" val="8854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FBC83-B38B-487D-92D2-D8DA2D4A7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0370" y="856199"/>
            <a:ext cx="4076700" cy="1943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8F4F5-BB63-4A08-874D-15D7B016B2A5}"/>
              </a:ext>
            </a:extLst>
          </p:cNvPr>
          <p:cNvSpPr txBox="1"/>
          <p:nvPr/>
        </p:nvSpPr>
        <p:spPr>
          <a:xfrm>
            <a:off x="345440" y="2154594"/>
            <a:ext cx="1184656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dirty="0"/>
              <a:t>A small, Portable Router &amp; much more…..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dirty="0"/>
              <a:t>Supports Protocols like [RIP] [BGP] [OSPF] [SSH/Telnet] [Zebra]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dirty="0"/>
              <a:t>Runs Raspberry pi as hardware chip(microprocessor) &amp; Raspbian as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600" b="1" dirty="0"/>
              <a:t>Quagga as its open source routing protocol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3C285-3D99-4195-A5AE-E56F3BD9DE5B}"/>
              </a:ext>
            </a:extLst>
          </p:cNvPr>
          <p:cNvSpPr/>
          <p:nvPr/>
        </p:nvSpPr>
        <p:spPr>
          <a:xfrm>
            <a:off x="9177955" y="6488668"/>
            <a:ext cx="312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By: Rachit Bhanage(B00784033)</a:t>
            </a:r>
          </a:p>
        </p:txBody>
      </p:sp>
    </p:spTree>
    <p:extLst>
      <p:ext uri="{BB962C8B-B14F-4D97-AF65-F5344CB8AC3E}">
        <p14:creationId xmlns:p14="http://schemas.microsoft.com/office/powerpoint/2010/main" val="146240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E8B248-EF3A-488C-9AC5-C469FA5E3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63120" cy="6116320"/>
          </a:xfrm>
          <a:effectLst>
            <a:reflection stA="13000" endPos="65000" dist="508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2262E-ED55-49F5-B41F-8AE1B3822B27}"/>
              </a:ext>
            </a:extLst>
          </p:cNvPr>
          <p:cNvSpPr txBox="1"/>
          <p:nvPr/>
        </p:nvSpPr>
        <p:spPr>
          <a:xfrm>
            <a:off x="6421120" y="1100356"/>
            <a:ext cx="4297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Gill Sans Ultra Bold Condensed" panose="020B0A06020104020203" pitchFamily="34" charset="0"/>
              </a:rPr>
              <a:t> Hey, But Why Make a Project on it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40F48B-6F65-4E84-B5EE-E45FD7CBF9C7}"/>
              </a:ext>
            </a:extLst>
          </p:cNvPr>
          <p:cNvSpPr/>
          <p:nvPr/>
        </p:nvSpPr>
        <p:spPr>
          <a:xfrm>
            <a:off x="9157635" y="6488668"/>
            <a:ext cx="312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By: Rachit Bhanage(B00784033)</a:t>
            </a:r>
          </a:p>
        </p:txBody>
      </p:sp>
    </p:spTree>
    <p:extLst>
      <p:ext uri="{BB962C8B-B14F-4D97-AF65-F5344CB8AC3E}">
        <p14:creationId xmlns:p14="http://schemas.microsoft.com/office/powerpoint/2010/main" val="329031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D8E55-67F7-4D4E-B30F-A6E0BDB95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320"/>
            <a:ext cx="12192000" cy="6136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3DB79-04B1-4B3A-B9A6-2A26CA18E759}"/>
              </a:ext>
            </a:extLst>
          </p:cNvPr>
          <p:cNvSpPr txBox="1"/>
          <p:nvPr/>
        </p:nvSpPr>
        <p:spPr>
          <a:xfrm flipH="1">
            <a:off x="152400" y="313720"/>
            <a:ext cx="89306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Real Network Devices are very costly $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Virtualization Does not Provide real life hardware configuration challenges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Limited Testing Functionalities.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Small companies = Small(Budget + Team)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7FEB4-4EC0-4A8B-89AA-C45AF4C6901B}"/>
              </a:ext>
            </a:extLst>
          </p:cNvPr>
          <p:cNvSpPr/>
          <p:nvPr/>
        </p:nvSpPr>
        <p:spPr>
          <a:xfrm>
            <a:off x="9177955" y="6488668"/>
            <a:ext cx="312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By: Rachit Bhanage(B00784033)</a:t>
            </a:r>
          </a:p>
        </p:txBody>
      </p:sp>
    </p:spTree>
    <p:extLst>
      <p:ext uri="{BB962C8B-B14F-4D97-AF65-F5344CB8AC3E}">
        <p14:creationId xmlns:p14="http://schemas.microsoft.com/office/powerpoint/2010/main" val="98965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04AF4-577D-4A59-8D11-CD12F981D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1" y="0"/>
            <a:ext cx="12192000" cy="6116320"/>
          </a:xfrm>
          <a:effectLst>
            <a:reflection stA="12000" endPos="36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ABB1F-1250-464A-A10C-A6F29FC67CFA}"/>
              </a:ext>
            </a:extLst>
          </p:cNvPr>
          <p:cNvSpPr txBox="1"/>
          <p:nvPr/>
        </p:nvSpPr>
        <p:spPr>
          <a:xfrm>
            <a:off x="314960" y="3296474"/>
            <a:ext cx="245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# Inexpensive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E6C54-E4D6-4CE2-8887-8AF05B712DAC}"/>
              </a:ext>
            </a:extLst>
          </p:cNvPr>
          <p:cNvSpPr txBox="1"/>
          <p:nvPr/>
        </p:nvSpPr>
        <p:spPr>
          <a:xfrm flipH="1">
            <a:off x="3037839" y="2209820"/>
            <a:ext cx="139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#  Tiny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A6844-333D-4AFE-8666-907CD02F86E0}"/>
              </a:ext>
            </a:extLst>
          </p:cNvPr>
          <p:cNvSpPr txBox="1"/>
          <p:nvPr/>
        </p:nvSpPr>
        <p:spPr>
          <a:xfrm>
            <a:off x="5262880" y="3342640"/>
            <a:ext cx="1473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*Open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06AEA-9A17-48F9-A97B-5149F58AD634}"/>
              </a:ext>
            </a:extLst>
          </p:cNvPr>
          <p:cNvSpPr txBox="1"/>
          <p:nvPr/>
        </p:nvSpPr>
        <p:spPr>
          <a:xfrm>
            <a:off x="7345680" y="2651760"/>
            <a:ext cx="200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# Portable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BD1FF-D0D0-49A6-94F3-E631ACD14929}"/>
              </a:ext>
            </a:extLst>
          </p:cNvPr>
          <p:cNvSpPr txBox="1"/>
          <p:nvPr/>
        </p:nvSpPr>
        <p:spPr>
          <a:xfrm flipH="1">
            <a:off x="9499598" y="2398693"/>
            <a:ext cx="2458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# Development 	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BE6C31-429F-4860-BB42-B7701D00CAA9}"/>
              </a:ext>
            </a:extLst>
          </p:cNvPr>
          <p:cNvSpPr/>
          <p:nvPr/>
        </p:nvSpPr>
        <p:spPr>
          <a:xfrm>
            <a:off x="9167793" y="6488668"/>
            <a:ext cx="312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By: Rachit Bhanage(B00784033)</a:t>
            </a:r>
          </a:p>
        </p:txBody>
      </p:sp>
    </p:spTree>
    <p:extLst>
      <p:ext uri="{BB962C8B-B14F-4D97-AF65-F5344CB8AC3E}">
        <p14:creationId xmlns:p14="http://schemas.microsoft.com/office/powerpoint/2010/main" val="14681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39B0-0482-4BFD-B8D2-EEF02CFE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139" y="303084"/>
            <a:ext cx="9722444" cy="618309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lgerian" panose="04020705040A02060702" pitchFamily="82" charset="0"/>
              </a:rPr>
              <a:t>Technologies used</a:t>
            </a:r>
            <a:r>
              <a:rPr lang="en-IN" dirty="0">
                <a:latin typeface="Algerian" panose="04020705040A02060702" pitchFamily="82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1359C-DF6F-48A4-B426-D193DD40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971" y="2022764"/>
            <a:ext cx="2305168" cy="2189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F0C53-266D-4802-8D28-206A93D5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35" y="2022763"/>
            <a:ext cx="3934692" cy="4100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717F5-B224-4020-9B30-DF6C3F87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73" y="2022763"/>
            <a:ext cx="2687782" cy="33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0A9D-CBAE-441C-BB04-3F0A84EE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200400"/>
            <a:ext cx="9603275" cy="22659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31590240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146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Gill Sans MT</vt:lpstr>
      <vt:lpstr>Gill Sans Ultra Bold Condensed</vt:lpstr>
      <vt:lpstr>Wingdings</vt:lpstr>
      <vt:lpstr>Gallery</vt:lpstr>
      <vt:lpstr>Portable Routing using quagga and Raspbian</vt:lpstr>
      <vt:lpstr>PowerPoint Presentation</vt:lpstr>
      <vt:lpstr>PowerPoint Presentation</vt:lpstr>
      <vt:lpstr>PowerPoint Presentation</vt:lpstr>
      <vt:lpstr>PowerPoint Presentation</vt:lpstr>
      <vt:lpstr>Technologies used: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Routing using quagga and Raspbian</dc:title>
  <dc:creator>Rachit Bhanage</dc:creator>
  <cp:lastModifiedBy>Rachit Bhanage</cp:lastModifiedBy>
  <cp:revision>12</cp:revision>
  <dcterms:created xsi:type="dcterms:W3CDTF">2018-05-24T06:04:34Z</dcterms:created>
  <dcterms:modified xsi:type="dcterms:W3CDTF">2018-05-24T07:53:12Z</dcterms:modified>
</cp:coreProperties>
</file>